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61" r:id="rId2"/>
  </p:sldMasterIdLst>
  <p:notesMasterIdLst>
    <p:notesMasterId r:id="rId26"/>
  </p:notesMasterIdLst>
  <p:sldIdLst>
    <p:sldId id="256" r:id="rId3"/>
    <p:sldId id="284" r:id="rId4"/>
    <p:sldId id="285" r:id="rId5"/>
    <p:sldId id="286" r:id="rId6"/>
    <p:sldId id="287" r:id="rId7"/>
    <p:sldId id="289" r:id="rId8"/>
    <p:sldId id="290" r:id="rId9"/>
    <p:sldId id="306" r:id="rId10"/>
    <p:sldId id="305" r:id="rId11"/>
    <p:sldId id="304" r:id="rId12"/>
    <p:sldId id="303" r:id="rId13"/>
    <p:sldId id="302" r:id="rId14"/>
    <p:sldId id="301" r:id="rId15"/>
    <p:sldId id="300" r:id="rId16"/>
    <p:sldId id="299" r:id="rId17"/>
    <p:sldId id="298" r:id="rId18"/>
    <p:sldId id="297" r:id="rId19"/>
    <p:sldId id="296" r:id="rId20"/>
    <p:sldId id="295" r:id="rId21"/>
    <p:sldId id="294" r:id="rId22"/>
    <p:sldId id="293" r:id="rId23"/>
    <p:sldId id="292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AEA603C-35E0-8FE9-B862-3754CA3F0CE4}" v="10" dt="2023-10-18T01:53:58.483"/>
    <p1510:client id="{3BFC1B12-FD2E-891C-12FB-21FA693941FD}" v="148" dt="2023-10-09T06:05:23.560"/>
    <p1510:client id="{470444A2-A379-B285-BC13-B11ED1E0ED4A}" v="786" dt="2023-10-14T13:49:13.369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67C0B0D-C30B-3EF5-4EF6-2FC921BC394D}" v="11" dt="2023-10-18T17:45:54.129"/>
    <p1510:client id="{6A51932C-B20A-5D30-8747-0BCD19DC62A1}" v="9" dt="2023-10-11T09:54:46.279"/>
    <p1510:client id="{6EF0F287-BEA8-C243-9331-B56C17DDBFED}" v="445" dt="2023-10-02T17:20:15.006"/>
    <p1510:client id="{70E0E24E-FF3F-26D5-B72C-DB3E12EA538D}" v="12" dt="2023-11-01T06:44:35.682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84BB8318-8294-38B2-9925-8D5AF5E4EA55}" v="14" dt="2023-10-18T07:08:46.920"/>
    <p1510:client id="{8DEFDE93-062A-B576-ADFE-D53075F17C58}" v="27" dt="2023-10-18T07:08:28.888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0EE90BD-9280-E695-71D3-87CC1EB13701}" v="12" dt="2023-10-13T13:07:19.885"/>
    <p1510:client id="{A12B71A6-10AE-CD32-1569-95EBF3C83929}" v="1039" dt="2023-09-13T12:17:27.676"/>
    <p1510:client id="{A85D61C4-4B8E-F222-0F8C-5AFEC06BB9BB}" v="1322" dt="2023-10-18T07:55:10.098"/>
    <p1510:client id="{AADF3586-FCFC-6D54-0B70-9A6C8CA600CC}" v="22" dt="2023-11-05T12:05:51.118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E35266DE-A848-E857-98D6-ED96264C0418}" v="3" dt="2023-11-01T06:42:58.459"/>
    <p1510:client id="{E6BB405D-F646-ED35-029D-AF8002BDF50A}" v="2229" dt="2023-10-18T09:33:05.506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A0EE90BD-9280-E695-71D3-87CC1EB13701}"/>
    <pc:docChg chg="modSld">
      <pc:chgData name="강남오" userId="S::209324@ms.kmu.ac.kr::a00b3978-0e9c-43f4-a757-7a2abcd99c03" providerId="AD" clId="Web-{A0EE90BD-9280-E695-71D3-87CC1EB13701}" dt="2023-10-13T13:07:13.510" v="10" actId="20577"/>
      <pc:docMkLst>
        <pc:docMk/>
      </pc:docMkLst>
      <pc:sldChg chg="modSp">
        <pc:chgData name="강남오" userId="S::209324@ms.kmu.ac.kr::a00b3978-0e9c-43f4-a757-7a2abcd99c03" providerId="AD" clId="Web-{A0EE90BD-9280-E695-71D3-87CC1EB13701}" dt="2023-10-13T13:07:13.510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0EE90BD-9280-E695-71D3-87CC1EB13701}" dt="2023-10-13T13:07:13.510" v="1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8DEFDE93-062A-B576-ADFE-D53075F17C58}"/>
    <pc:docChg chg="addSld modSld">
      <pc:chgData name="강남오" userId="S::209324@ms.kmu.ac.kr::a00b3978-0e9c-43f4-a757-7a2abcd99c03" providerId="AD" clId="Web-{8DEFDE93-062A-B576-ADFE-D53075F17C58}" dt="2023-10-18T07:08:28.888" v="26" actId="20577"/>
      <pc:docMkLst>
        <pc:docMk/>
      </pc:docMkLst>
      <pc:sldChg chg="modSp">
        <pc:chgData name="강남오" userId="S::209324@ms.kmu.ac.kr::a00b3978-0e9c-43f4-a757-7a2abcd99c03" providerId="AD" clId="Web-{8DEFDE93-062A-B576-ADFE-D53075F17C58}" dt="2023-10-18T07:08:28.888" v="2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DEFDE93-062A-B576-ADFE-D53075F17C58}" dt="2023-10-18T07:08:28.888" v="2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add replId">
        <pc:chgData name="강남오" userId="S::209324@ms.kmu.ac.kr::a00b3978-0e9c-43f4-a757-7a2abcd99c03" providerId="AD" clId="Web-{8DEFDE93-062A-B576-ADFE-D53075F17C58}" dt="2023-10-18T07:03:01.202" v="3"/>
        <pc:sldMkLst>
          <pc:docMk/>
          <pc:sldMk cId="3262369097" sldId="287"/>
        </pc:sldMkLst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87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87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782490934" sldId="214748367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2676990481" sldId="214748368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482969201" sldId="214748368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448170776" sldId="214748368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1575996089" sldId="214748368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783670748" sldId="214748368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917570215" sldId="214748368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1207370085" sldId="2147483686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E35266DE-A848-E857-98D6-ED96264C0418}"/>
    <pc:docChg chg="modSld">
      <pc:chgData name="강남오" userId="S::209324@ms.kmu.ac.kr::a00b3978-0e9c-43f4-a757-7a2abcd99c03" providerId="AD" clId="Web-{E35266DE-A848-E857-98D6-ED96264C0418}" dt="2023-11-01T06:42:53.990" v="1" actId="20577"/>
      <pc:docMkLst>
        <pc:docMk/>
      </pc:docMkLst>
      <pc:sldChg chg="modSp">
        <pc:chgData name="강남오" userId="S::209324@ms.kmu.ac.kr::a00b3978-0e9c-43f4-a757-7a2abcd99c03" providerId="AD" clId="Web-{E35266DE-A848-E857-98D6-ED96264C0418}" dt="2023-11-01T06:42:53.9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35266DE-A848-E857-98D6-ED96264C0418}" dt="2023-11-01T06:42:53.990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667C0B0D-C30B-3EF5-4EF6-2FC921BC394D}"/>
    <pc:docChg chg="addSld delSld modSld">
      <pc:chgData name="강남오" userId="S::209324@ms.kmu.ac.kr::a00b3978-0e9c-43f4-a757-7a2abcd99c03" providerId="AD" clId="Web-{667C0B0D-C30B-3EF5-4EF6-2FC921BC394D}" dt="2023-10-18T17:45:54.129" v="9" actId="14100"/>
      <pc:docMkLst>
        <pc:docMk/>
      </pc:docMkLst>
      <pc:sldChg chg="addSp delSp modSp add replId">
        <pc:chgData name="강남오" userId="S::209324@ms.kmu.ac.kr::a00b3978-0e9c-43f4-a757-7a2abcd99c03" providerId="AD" clId="Web-{667C0B0D-C30B-3EF5-4EF6-2FC921BC394D}" dt="2023-10-18T17:45:54.129" v="9" actId="14100"/>
        <pc:sldMkLst>
          <pc:docMk/>
          <pc:sldMk cId="2779818175" sldId="290"/>
        </pc:sldMkLst>
        <pc:spChg chg="del">
          <ac:chgData name="강남오" userId="S::209324@ms.kmu.ac.kr::a00b3978-0e9c-43f4-a757-7a2abcd99c03" providerId="AD" clId="Web-{667C0B0D-C30B-3EF5-4EF6-2FC921BC394D}" dt="2023-10-18T17:45:08.550" v="1"/>
          <ac:spMkLst>
            <pc:docMk/>
            <pc:sldMk cId="2779818175" sldId="290"/>
            <ac:spMk id="2" creationId="{77137BBD-9CEC-B27C-F492-5098938746AC}"/>
          </ac:spMkLst>
        </pc:spChg>
        <pc:spChg chg="del">
          <ac:chgData name="강남오" userId="S::209324@ms.kmu.ac.kr::a00b3978-0e9c-43f4-a757-7a2abcd99c03" providerId="AD" clId="Web-{667C0B0D-C30B-3EF5-4EF6-2FC921BC394D}" dt="2023-10-18T17:45:20.488" v="3"/>
          <ac:spMkLst>
            <pc:docMk/>
            <pc:sldMk cId="2779818175" sldId="290"/>
            <ac:spMk id="3" creationId="{1E83368A-2FD9-1EE8-5FB8-93F807FF16C9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12.644" v="2"/>
          <ac:spMkLst>
            <pc:docMk/>
            <pc:sldMk cId="2779818175" sldId="290"/>
            <ac:spMk id="5" creationId="{08A0D37D-6CBD-FC77-D02B-0398BBCEA6E1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23.629" v="4"/>
          <ac:spMkLst>
            <pc:docMk/>
            <pc:sldMk cId="2779818175" sldId="290"/>
            <ac:spMk id="7" creationId="{762060DB-71EF-6673-519B-79474F07D2EB}"/>
          </ac:spMkLst>
        </pc:spChg>
        <pc:picChg chg="add mod">
          <ac:chgData name="강남오" userId="S::209324@ms.kmu.ac.kr::a00b3978-0e9c-43f4-a757-7a2abcd99c03" providerId="AD" clId="Web-{667C0B0D-C30B-3EF5-4EF6-2FC921BC394D}" dt="2023-10-18T17:45:54.129" v="9" actId="14100"/>
          <ac:picMkLst>
            <pc:docMk/>
            <pc:sldMk cId="2779818175" sldId="290"/>
            <ac:picMk id="8" creationId="{1BAEC6CB-2844-E067-C061-2E4D2568CA32}"/>
          </ac:picMkLst>
        </pc:picChg>
      </pc:sldChg>
      <pc:sldChg chg="add del replId">
        <pc:chgData name="강남오" userId="S::209324@ms.kmu.ac.kr::a00b3978-0e9c-43f4-a757-7a2abcd99c03" providerId="AD" clId="Web-{667C0B0D-C30B-3EF5-4EF6-2FC921BC394D}" dt="2023-10-18T17:45:33.801" v="6"/>
        <pc:sldMkLst>
          <pc:docMk/>
          <pc:sldMk cId="4128611890" sldId="291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84BB8318-8294-38B2-9925-8D5AF5E4EA55}"/>
    <pc:docChg chg="modSld">
      <pc:chgData name="강남오" userId="S::209324@ms.kmu.ac.kr::a00b3978-0e9c-43f4-a757-7a2abcd99c03" providerId="AD" clId="Web-{84BB8318-8294-38B2-9925-8D5AF5E4EA55}" dt="2023-10-18T07:08:46.920" v="13" actId="20577"/>
      <pc:docMkLst>
        <pc:docMk/>
      </pc:docMkLst>
      <pc:sldChg chg="modSp">
        <pc:chgData name="강남오" userId="S::209324@ms.kmu.ac.kr::a00b3978-0e9c-43f4-a757-7a2abcd99c03" providerId="AD" clId="Web-{84BB8318-8294-38B2-9925-8D5AF5E4EA55}" dt="2023-10-18T07:08:46.920" v="13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4BB8318-8294-38B2-9925-8D5AF5E4EA55}" dt="2023-10-18T07:08:46.920" v="13" actId="20577"/>
          <ac:spMkLst>
            <pc:docMk/>
            <pc:sldMk cId="3793494964" sldId="286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85D61C4-4B8E-F222-0F8C-5AFEC06BB9BB}"/>
    <pc:docChg chg="addSld delSld modSld">
      <pc:chgData name="강남오" userId="S::209324@ms.kmu.ac.kr::a00b3978-0e9c-43f4-a757-7a2abcd99c03" providerId="AD" clId="Web-{A85D61C4-4B8E-F222-0F8C-5AFEC06BB9BB}" dt="2023-10-18T07:55:10.098" v="1328" actId="20577"/>
      <pc:docMkLst>
        <pc:docMk/>
      </pc:docMkLst>
      <pc:sldChg chg="modSp">
        <pc:chgData name="강남오" userId="S::209324@ms.kmu.ac.kr::a00b3978-0e9c-43f4-a757-7a2abcd99c03" providerId="AD" clId="Web-{A85D61C4-4B8E-F222-0F8C-5AFEC06BB9BB}" dt="2023-10-18T07:30:54.318" v="59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A85D61C4-4B8E-F222-0F8C-5AFEC06BB9BB}" dt="2023-10-18T07:30:54.318" v="59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modSp">
        <pc:chgData name="강남오" userId="S::209324@ms.kmu.ac.kr::a00b3978-0e9c-43f4-a757-7a2abcd99c03" providerId="AD" clId="Web-{A85D61C4-4B8E-F222-0F8C-5AFEC06BB9BB}" dt="2023-10-18T07:28:31.750" v="423" actId="20577"/>
        <pc:sldMkLst>
          <pc:docMk/>
          <pc:sldMk cId="3262369097" sldId="287"/>
        </pc:sldMkLst>
        <pc:spChg chg="mod">
          <ac:chgData name="강남오" userId="S::209324@ms.kmu.ac.kr::a00b3978-0e9c-43f4-a757-7a2abcd99c03" providerId="AD" clId="Web-{A85D61C4-4B8E-F222-0F8C-5AFEC06BB9BB}" dt="2023-10-18T07:28:31.750" v="423" actId="20577"/>
          <ac:spMkLst>
            <pc:docMk/>
            <pc:sldMk cId="3262369097" sldId="287"/>
            <ac:spMk id="3" creationId="{7E3325CD-E5C2-550C-C41E-2386A526D93D}"/>
          </ac:spMkLst>
        </pc:spChg>
      </pc:sldChg>
      <pc:sldChg chg="modSp add replId">
        <pc:chgData name="강남오" userId="S::209324@ms.kmu.ac.kr::a00b3978-0e9c-43f4-a757-7a2abcd99c03" providerId="AD" clId="Web-{A85D61C4-4B8E-F222-0F8C-5AFEC06BB9BB}" dt="2023-10-18T07:50:16.305" v="1104" actId="20577"/>
        <pc:sldMkLst>
          <pc:docMk/>
          <pc:sldMk cId="1179800401" sldId="288"/>
        </pc:sldMkLst>
        <pc:spChg chg="mod">
          <ac:chgData name="강남오" userId="S::209324@ms.kmu.ac.kr::a00b3978-0e9c-43f4-a757-7a2abcd99c03" providerId="AD" clId="Web-{A85D61C4-4B8E-F222-0F8C-5AFEC06BB9BB}" dt="2023-10-18T07:50:16.305" v="1104" actId="20577"/>
          <ac:spMkLst>
            <pc:docMk/>
            <pc:sldMk cId="1179800401" sldId="288"/>
            <ac:spMk id="3" creationId="{7E3325CD-E5C2-550C-C41E-2386A526D93D}"/>
          </ac:spMkLst>
        </pc:spChg>
      </pc:sldChg>
      <pc:sldChg chg="add del replId">
        <pc:chgData name="강남오" userId="S::209324@ms.kmu.ac.kr::a00b3978-0e9c-43f4-a757-7a2abcd99c03" providerId="AD" clId="Web-{A85D61C4-4B8E-F222-0F8C-5AFEC06BB9BB}" dt="2023-10-18T07:28:41.360" v="425"/>
        <pc:sldMkLst>
          <pc:docMk/>
          <pc:sldMk cId="2891181346" sldId="288"/>
        </pc:sldMkLst>
      </pc:sldChg>
      <pc:sldChg chg="modSp add replId">
        <pc:chgData name="강남오" userId="S::209324@ms.kmu.ac.kr::a00b3978-0e9c-43f4-a757-7a2abcd99c03" providerId="AD" clId="Web-{A85D61C4-4B8E-F222-0F8C-5AFEC06BB9BB}" dt="2023-10-18T07:55:10.098" v="1328" actId="20577"/>
        <pc:sldMkLst>
          <pc:docMk/>
          <pc:sldMk cId="1588189256" sldId="289"/>
        </pc:sldMkLst>
        <pc:spChg chg="mod">
          <ac:chgData name="강남오" userId="S::209324@ms.kmu.ac.kr::a00b3978-0e9c-43f4-a757-7a2abcd99c03" providerId="AD" clId="Web-{A85D61C4-4B8E-F222-0F8C-5AFEC06BB9BB}" dt="2023-10-18T07:55:10.098" v="1328" actId="20577"/>
          <ac:spMkLst>
            <pc:docMk/>
            <pc:sldMk cId="1588189256" sldId="289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E6BB405D-F646-ED35-029D-AF8002BDF50A}"/>
    <pc:docChg chg="addSld delSld modSld sldOrd">
      <pc:chgData name="강남오" userId="S::209324@ms.kmu.ac.kr::a00b3978-0e9c-43f4-a757-7a2abcd99c03" providerId="AD" clId="Web-{E6BB405D-F646-ED35-029D-AF8002BDF50A}" dt="2023-10-18T09:33:05.506" v="2243" actId="20577"/>
      <pc:docMkLst>
        <pc:docMk/>
      </pc:docMkLst>
      <pc:sldChg chg="modSp">
        <pc:chgData name="강남오" userId="S::209324@ms.kmu.ac.kr::a00b3978-0e9c-43f4-a757-7a2abcd99c03" providerId="AD" clId="Web-{E6BB405D-F646-ED35-029D-AF8002BDF50A}" dt="2023-10-18T07:58:02.555" v="13" actId="14100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6BB405D-F646-ED35-029D-AF8002BDF50A}" dt="2023-10-18T07:58:02.555" v="13" actId="14100"/>
          <ac:spMkLst>
            <pc:docMk/>
            <pc:sldMk cId="1701211024" sldId="256"/>
            <ac:spMk id="2" creationId="{5DA39010-0DEF-4137-B4E3-BA686A0878C9}"/>
          </ac:spMkLst>
        </pc:spChg>
      </pc:sldChg>
      <pc:sldChg chg="modSp del">
        <pc:chgData name="강남오" userId="S::209324@ms.kmu.ac.kr::a00b3978-0e9c-43f4-a757-7a2abcd99c03" providerId="AD" clId="Web-{E6BB405D-F646-ED35-029D-AF8002BDF50A}" dt="2023-10-18T08:03:02.989" v="29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E6BB405D-F646-ED35-029D-AF8002BDF50A}" dt="2023-10-18T08:02:58.020" v="27" actId="20577"/>
          <ac:spMkLst>
            <pc:docMk/>
            <pc:sldMk cId="1621043414" sldId="283"/>
            <ac:spMk id="2" creationId="{8E6F23F3-ECCA-D507-C3D1-B8B1B5440055}"/>
          </ac:spMkLst>
        </pc:spChg>
      </pc:sldChg>
      <pc:sldChg chg="modSp add del">
        <pc:chgData name="강남오" userId="S::209324@ms.kmu.ac.kr::a00b3978-0e9c-43f4-a757-7a2abcd99c03" providerId="AD" clId="Web-{E6BB405D-F646-ED35-029D-AF8002BDF50A}" dt="2023-10-18T08:31:34.887" v="379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E6BB405D-F646-ED35-029D-AF8002BDF50A}" dt="2023-10-18T08:03:07.349" v="31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31:34.887" v="379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8:46:09.136" v="775" actId="20577"/>
        <pc:sldMkLst>
          <pc:docMk/>
          <pc:sldMk cId="2325786309" sldId="285"/>
        </pc:sldMkLst>
        <pc:spChg chg="mod">
          <ac:chgData name="강남오" userId="S::209324@ms.kmu.ac.kr::a00b3978-0e9c-43f4-a757-7a2abcd99c03" providerId="AD" clId="Web-{E6BB405D-F646-ED35-029D-AF8002BDF50A}" dt="2023-10-18T08:32:01.842" v="397" actId="20577"/>
          <ac:spMkLst>
            <pc:docMk/>
            <pc:sldMk cId="2325786309" sldId="285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46:09.136" v="775" actId="20577"/>
          <ac:spMkLst>
            <pc:docMk/>
            <pc:sldMk cId="2325786309" sldId="285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6.602" v="18"/>
        <pc:sldMkLst>
          <pc:docMk/>
          <pc:sldMk cId="3011969900" sldId="285"/>
        </pc:sldMkLst>
      </pc:sldChg>
      <pc:sldChg chg="modSp add replId">
        <pc:chgData name="강남오" userId="S::209324@ms.kmu.ac.kr::a00b3978-0e9c-43f4-a757-7a2abcd99c03" providerId="AD" clId="Web-{E6BB405D-F646-ED35-029D-AF8002BDF50A}" dt="2023-10-18T09:04:07.211" v="1216" actId="14100"/>
        <pc:sldMkLst>
          <pc:docMk/>
          <pc:sldMk cId="989800934" sldId="286"/>
        </pc:sldMkLst>
        <pc:spChg chg="mod">
          <ac:chgData name="강남오" userId="S::209324@ms.kmu.ac.kr::a00b3978-0e9c-43f4-a757-7a2abcd99c03" providerId="AD" clId="Web-{E6BB405D-F646-ED35-029D-AF8002BDF50A}" dt="2023-10-18T08:38:33.182" v="556" actId="20577"/>
          <ac:spMkLst>
            <pc:docMk/>
            <pc:sldMk cId="989800934" sldId="286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04:07.211" v="1216" actId="14100"/>
          <ac:spMkLst>
            <pc:docMk/>
            <pc:sldMk cId="989800934" sldId="286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837" v="17"/>
        <pc:sldMkLst>
          <pc:docMk/>
          <pc:sldMk cId="3793494964" sldId="286"/>
        </pc:sldMkLst>
      </pc:sldChg>
      <pc:sldChg chg="modSp add replId">
        <pc:chgData name="강남오" userId="S::209324@ms.kmu.ac.kr::a00b3978-0e9c-43f4-a757-7a2abcd99c03" providerId="AD" clId="Web-{E6BB405D-F646-ED35-029D-AF8002BDF50A}" dt="2023-10-18T09:25:08.863" v="1873" actId="14100"/>
        <pc:sldMkLst>
          <pc:docMk/>
          <pc:sldMk cId="1883012339" sldId="287"/>
        </pc:sldMkLst>
        <pc:spChg chg="mod">
          <ac:chgData name="강남오" userId="S::209324@ms.kmu.ac.kr::a00b3978-0e9c-43f4-a757-7a2abcd99c03" providerId="AD" clId="Web-{E6BB405D-F646-ED35-029D-AF8002BDF50A}" dt="2023-10-18T09:05:00.057" v="1225" actId="20577"/>
          <ac:spMkLst>
            <pc:docMk/>
            <pc:sldMk cId="1883012339" sldId="287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5:08.863" v="1873" actId="14100"/>
          <ac:spMkLst>
            <pc:docMk/>
            <pc:sldMk cId="1883012339" sldId="287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055" v="16"/>
        <pc:sldMkLst>
          <pc:docMk/>
          <pc:sldMk cId="3262369097" sldId="287"/>
        </pc:sldMkLst>
      </pc:sldChg>
      <pc:sldChg chg="del">
        <pc:chgData name="강남오" userId="S::209324@ms.kmu.ac.kr::a00b3978-0e9c-43f4-a757-7a2abcd99c03" providerId="AD" clId="Web-{E6BB405D-F646-ED35-029D-AF8002BDF50A}" dt="2023-10-18T07:58:14.180" v="15"/>
        <pc:sldMkLst>
          <pc:docMk/>
          <pc:sldMk cId="1179800401" sldId="288"/>
        </pc:sldMkLst>
      </pc:sldChg>
      <pc:sldChg chg="modSp add del ord replId">
        <pc:chgData name="강남오" userId="S::209324@ms.kmu.ac.kr::a00b3978-0e9c-43f4-a757-7a2abcd99c03" providerId="AD" clId="Web-{E6BB405D-F646-ED35-029D-AF8002BDF50A}" dt="2023-10-18T09:25:57.726" v="1875"/>
        <pc:sldMkLst>
          <pc:docMk/>
          <pc:sldMk cId="2110357430" sldId="288"/>
        </pc:sldMkLst>
        <pc:spChg chg="mod">
          <ac:chgData name="강남오" userId="S::209324@ms.kmu.ac.kr::a00b3978-0e9c-43f4-a757-7a2abcd99c03" providerId="AD" clId="Web-{E6BB405D-F646-ED35-029D-AF8002BDF50A}" dt="2023-10-18T09:22:06.772" v="1755" actId="20577"/>
          <ac:spMkLst>
            <pc:docMk/>
            <pc:sldMk cId="2110357430" sldId="288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3:13.480" v="1861" actId="14100"/>
          <ac:spMkLst>
            <pc:docMk/>
            <pc:sldMk cId="2110357430" sldId="288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9:33:05.506" v="2243" actId="20577"/>
        <pc:sldMkLst>
          <pc:docMk/>
          <pc:sldMk cId="689324402" sldId="289"/>
        </pc:sldMkLst>
        <pc:spChg chg="mod">
          <ac:chgData name="강남오" userId="S::209324@ms.kmu.ac.kr::a00b3978-0e9c-43f4-a757-7a2abcd99c03" providerId="AD" clId="Web-{E6BB405D-F646-ED35-029D-AF8002BDF50A}" dt="2023-10-18T09:26:22.649" v="1897" actId="20577"/>
          <ac:spMkLst>
            <pc:docMk/>
            <pc:sldMk cId="689324402" sldId="289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33:05.506" v="2243" actId="20577"/>
          <ac:spMkLst>
            <pc:docMk/>
            <pc:sldMk cId="689324402" sldId="289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2.446" v="14"/>
        <pc:sldMkLst>
          <pc:docMk/>
          <pc:sldMk cId="1588189256" sldId="289"/>
        </pc:sldMkLst>
      </pc:sldChg>
      <pc:sldChg chg="add del replId">
        <pc:chgData name="강남오" userId="S::209324@ms.kmu.ac.kr::a00b3978-0e9c-43f4-a757-7a2abcd99c03" providerId="AD" clId="Web-{E6BB405D-F646-ED35-029D-AF8002BDF50A}" dt="2023-10-18T09:24:48.659" v="1866"/>
        <pc:sldMkLst>
          <pc:docMk/>
          <pc:sldMk cId="2015895714" sldId="290"/>
        </pc:sldMkLst>
      </pc:sldChg>
    </pc:docChg>
  </pc:docChgLst>
  <pc:docChgLst>
    <pc:chgData name="강남오" userId="S::209324@ms.kmu.ac.kr::a00b3978-0e9c-43f4-a757-7a2abcd99c03" providerId="AD" clId="Web-{70E0E24E-FF3F-26D5-B72C-DB3E12EA538D}"/>
    <pc:docChg chg="modSld">
      <pc:chgData name="강남오" userId="S::209324@ms.kmu.ac.kr::a00b3978-0e9c-43f4-a757-7a2abcd99c03" providerId="AD" clId="Web-{70E0E24E-FF3F-26D5-B72C-DB3E12EA538D}" dt="2023-11-01T06:44:33.463" v="10" actId="20577"/>
      <pc:docMkLst>
        <pc:docMk/>
      </pc:docMkLst>
      <pc:sldChg chg="modSp">
        <pc:chgData name="강남오" userId="S::209324@ms.kmu.ac.kr::a00b3978-0e9c-43f4-a757-7a2abcd99c03" providerId="AD" clId="Web-{70E0E24E-FF3F-26D5-B72C-DB3E12EA538D}" dt="2023-11-01T06:44:33.463" v="10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70E0E24E-FF3F-26D5-B72C-DB3E12EA538D}" dt="2023-11-01T06:44:33.463" v="10" actId="20577"/>
          <ac:spMkLst>
            <pc:docMk/>
            <pc:sldMk cId="1251802191" sldId="284"/>
            <ac:spMk id="3" creationId="{1E83368A-2FD9-1EE8-5FB8-93F807FF16C9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470444A2-A379-B285-BC13-B11ED1E0ED4A}"/>
    <pc:docChg chg="addSld delSld modSld">
      <pc:chgData name="강남오" userId="S::209324@ms.kmu.ac.kr::a00b3978-0e9c-43f4-a757-7a2abcd99c03" providerId="AD" clId="Web-{470444A2-A379-B285-BC13-B11ED1E0ED4A}" dt="2023-10-14T13:49:13.369" v="787" actId="20577"/>
      <pc:docMkLst>
        <pc:docMk/>
      </pc:docMkLst>
      <pc:sldChg chg="modSp">
        <pc:chgData name="강남오" userId="S::209324@ms.kmu.ac.kr::a00b3978-0e9c-43f4-a757-7a2abcd99c03" providerId="AD" clId="Web-{470444A2-A379-B285-BC13-B11ED1E0ED4A}" dt="2023-10-14T13:20:31.142" v="25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470444A2-A379-B285-BC13-B11ED1E0ED4A}" dt="2023-10-14T13:00:20.606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470444A2-A379-B285-BC13-B11ED1E0ED4A}" dt="2023-10-14T13:20:31.142" v="25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3:52.852" v="478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470444A2-A379-B285-BC13-B11ED1E0ED4A}" dt="2023-10-14T13:20:43.845" v="260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470444A2-A379-B285-BC13-B11ED1E0ED4A}" dt="2023-10-14T13:33:52.852" v="478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8:31.375" v="589" actId="20577"/>
        <pc:sldMkLst>
          <pc:docMk/>
          <pc:sldMk cId="3011969900" sldId="285"/>
        </pc:sldMkLst>
        <pc:spChg chg="mod">
          <ac:chgData name="강남오" userId="S::209324@ms.kmu.ac.kr::a00b3978-0e9c-43f4-a757-7a2abcd99c03" providerId="AD" clId="Web-{470444A2-A379-B285-BC13-B11ED1E0ED4A}" dt="2023-10-14T13:35:37.558" v="490" actId="20577"/>
          <ac:spMkLst>
            <pc:docMk/>
            <pc:sldMk cId="3011969900" sldId="285"/>
            <ac:spMk id="2" creationId="{DB01A7FD-6146-E04D-5B7B-E38F39017DAF}"/>
          </ac:spMkLst>
        </pc:spChg>
        <pc:spChg chg="mod">
          <ac:chgData name="강남오" userId="S::209324@ms.kmu.ac.kr::a00b3978-0e9c-43f4-a757-7a2abcd99c03" providerId="AD" clId="Web-{470444A2-A379-B285-BC13-B11ED1E0ED4A}" dt="2023-10-14T13:38:31.375" v="589" actId="20577"/>
          <ac:spMkLst>
            <pc:docMk/>
            <pc:sldMk cId="3011969900" sldId="285"/>
            <ac:spMk id="3" creationId="{94511B8A-D2F0-EAED-B1F4-591D5697E014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3.231" v="7"/>
        <pc:sldMkLst>
          <pc:docMk/>
          <pc:sldMk cId="3082373441" sldId="285"/>
        </pc:sldMkLst>
      </pc:sldChg>
      <pc:sldChg chg="modSp new">
        <pc:chgData name="강남오" userId="S::209324@ms.kmu.ac.kr::a00b3978-0e9c-43f4-a757-7a2abcd99c03" providerId="AD" clId="Web-{470444A2-A379-B285-BC13-B11ED1E0ED4A}" dt="2023-10-14T13:49:13.369" v="787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470444A2-A379-B285-BC13-B11ED1E0ED4A}" dt="2023-10-14T13:39:06.720" v="597" actId="20577"/>
          <ac:spMkLst>
            <pc:docMk/>
            <pc:sldMk cId="3793494964" sldId="286"/>
            <ac:spMk id="2" creationId="{BFB10D54-A02B-0C1E-7A46-3AE511CBD07F}"/>
          </ac:spMkLst>
        </pc:spChg>
        <pc:spChg chg="mod">
          <ac:chgData name="강남오" userId="S::209324@ms.kmu.ac.kr::a00b3978-0e9c-43f4-a757-7a2abcd99c03" providerId="AD" clId="Web-{470444A2-A379-B285-BC13-B11ED1E0ED4A}" dt="2023-10-14T13:49:13.369" v="787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2.293" v="6"/>
        <pc:sldMkLst>
          <pc:docMk/>
          <pc:sldMk cId="2381096689" sldId="287"/>
        </pc:sldMkLst>
      </pc:sldChg>
      <pc:sldChg chg="del">
        <pc:chgData name="강남오" userId="S::209324@ms.kmu.ac.kr::a00b3978-0e9c-43f4-a757-7a2abcd99c03" providerId="AD" clId="Web-{470444A2-A379-B285-BC13-B11ED1E0ED4A}" dt="2023-10-14T13:00:11.231" v="5"/>
        <pc:sldMkLst>
          <pc:docMk/>
          <pc:sldMk cId="1288288317" sldId="288"/>
        </pc:sldMkLst>
      </pc:sldChg>
      <pc:sldChg chg="del">
        <pc:chgData name="강남오" userId="S::209324@ms.kmu.ac.kr::a00b3978-0e9c-43f4-a757-7a2abcd99c03" providerId="AD" clId="Web-{470444A2-A379-B285-BC13-B11ED1E0ED4A}" dt="2023-10-14T13:00:10.231" v="4"/>
        <pc:sldMkLst>
          <pc:docMk/>
          <pc:sldMk cId="2582057154" sldId="289"/>
        </pc:sldMkLst>
      </pc:sldChg>
      <pc:sldChg chg="del">
        <pc:chgData name="강남오" userId="S::209324@ms.kmu.ac.kr::a00b3978-0e9c-43f4-a757-7a2abcd99c03" providerId="AD" clId="Web-{470444A2-A379-B285-BC13-B11ED1E0ED4A}" dt="2023-10-14T13:00:09.653" v="3"/>
        <pc:sldMkLst>
          <pc:docMk/>
          <pc:sldMk cId="3575836723" sldId="290"/>
        </pc:sldMkLst>
      </pc:sldChg>
      <pc:sldChg chg="del">
        <pc:chgData name="강남오" userId="S::209324@ms.kmu.ac.kr::a00b3978-0e9c-43f4-a757-7a2abcd99c03" providerId="AD" clId="Web-{470444A2-A379-B285-BC13-B11ED1E0ED4A}" dt="2023-10-14T13:00:08.965" v="2"/>
        <pc:sldMkLst>
          <pc:docMk/>
          <pc:sldMk cId="1391235580" sldId="292"/>
        </pc:sldMkLst>
      </pc:sldChg>
      <pc:sldChg chg="del">
        <pc:chgData name="강남오" userId="S::209324@ms.kmu.ac.kr::a00b3978-0e9c-43f4-a757-7a2abcd99c03" providerId="AD" clId="Web-{470444A2-A379-B285-BC13-B11ED1E0ED4A}" dt="2023-10-14T13:00:07.903" v="0"/>
        <pc:sldMkLst>
          <pc:docMk/>
          <pc:sldMk cId="2713115119" sldId="293"/>
        </pc:sldMkLst>
      </pc:sldChg>
      <pc:sldChg chg="del">
        <pc:chgData name="강남오" userId="S::209324@ms.kmu.ac.kr::a00b3978-0e9c-43f4-a757-7a2abcd99c03" providerId="AD" clId="Web-{470444A2-A379-B285-BC13-B11ED1E0ED4A}" dt="2023-10-14T13:00:08.481" v="1"/>
        <pc:sldMkLst>
          <pc:docMk/>
          <pc:sldMk cId="288460503" sldId="294"/>
        </pc:sldMkLst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3AEA603C-35E0-8FE9-B862-3754CA3F0CE4}"/>
    <pc:docChg chg="modSld">
      <pc:chgData name="강남오" userId="S::209324@ms.kmu.ac.kr::a00b3978-0e9c-43f4-a757-7a2abcd99c03" providerId="AD" clId="Web-{3AEA603C-35E0-8FE9-B862-3754CA3F0CE4}" dt="2023-10-18T01:53:58.483" v="8" actId="14100"/>
      <pc:docMkLst>
        <pc:docMk/>
      </pc:docMkLst>
      <pc:sldChg chg="addSp modSp">
        <pc:chgData name="강남오" userId="S::209324@ms.kmu.ac.kr::a00b3978-0e9c-43f4-a757-7a2abcd99c03" providerId="AD" clId="Web-{3AEA603C-35E0-8FE9-B862-3754CA3F0CE4}" dt="2023-10-18T01:53:58.483" v="8" actId="14100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3AEA603C-35E0-8FE9-B862-3754CA3F0CE4}" dt="2023-10-18T01:53:52.311" v="6" actId="14100"/>
          <ac:spMkLst>
            <pc:docMk/>
            <pc:sldMk cId="1621043414" sldId="283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3AEA603C-35E0-8FE9-B862-3754CA3F0CE4}" dt="2023-10-18T01:53:58.483" v="8" actId="14100"/>
          <ac:picMkLst>
            <pc:docMk/>
            <pc:sldMk cId="1621043414" sldId="283"/>
            <ac:picMk id="4" creationId="{4BB83156-1181-7AD4-DBDA-1602231B53DF}"/>
          </ac:picMkLst>
        </pc:pic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ADF3586-FCFC-6D54-0B70-9A6C8CA600CC}"/>
    <pc:docChg chg="addSld modSld addMainMaster modMainMaster">
      <pc:chgData name="강남오" userId="S::209324@ms.kmu.ac.kr::a00b3978-0e9c-43f4-a757-7a2abcd99c03" providerId="AD" clId="Web-{AADF3586-FCFC-6D54-0B70-9A6C8CA600CC}" dt="2023-11-05T12:05:51.118" v="21"/>
      <pc:docMkLst>
        <pc:docMk/>
      </pc:docMkLst>
      <pc:sldChg chg="modSp">
        <pc:chgData name="강남오" userId="S::209324@ms.kmu.ac.kr::a00b3978-0e9c-43f4-a757-7a2abcd99c03" providerId="AD" clId="Web-{AADF3586-FCFC-6D54-0B70-9A6C8CA600CC}" dt="2023-11-05T12:05:48.165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ADF3586-FCFC-6D54-0B70-9A6C8CA600CC}" dt="2023-11-05T12:05:48.165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">
        <pc:chgData name="강남오" userId="S::209324@ms.kmu.ac.kr::a00b3978-0e9c-43f4-a757-7a2abcd99c03" providerId="AD" clId="Web-{AADF3586-FCFC-6D54-0B70-9A6C8CA600CC}" dt="2023-11-05T12:05:49.696" v="6"/>
        <pc:sldMkLst>
          <pc:docMk/>
          <pc:sldMk cId="3398732198" sldId="291"/>
        </pc:sldMkLst>
      </pc:sldChg>
      <pc:sldChg chg="add">
        <pc:chgData name="강남오" userId="S::209324@ms.kmu.ac.kr::a00b3978-0e9c-43f4-a757-7a2abcd99c03" providerId="AD" clId="Web-{AADF3586-FCFC-6D54-0B70-9A6C8CA600CC}" dt="2023-11-05T12:05:49.758" v="7"/>
        <pc:sldMkLst>
          <pc:docMk/>
          <pc:sldMk cId="3225128015" sldId="292"/>
        </pc:sldMkLst>
      </pc:sldChg>
      <pc:sldChg chg="add">
        <pc:chgData name="강남오" userId="S::209324@ms.kmu.ac.kr::a00b3978-0e9c-43f4-a757-7a2abcd99c03" providerId="AD" clId="Web-{AADF3586-FCFC-6D54-0B70-9A6C8CA600CC}" dt="2023-11-05T12:05:49.805" v="8"/>
        <pc:sldMkLst>
          <pc:docMk/>
          <pc:sldMk cId="2829889625" sldId="293"/>
        </pc:sldMkLst>
      </pc:sldChg>
      <pc:sldChg chg="add">
        <pc:chgData name="강남오" userId="S::209324@ms.kmu.ac.kr::a00b3978-0e9c-43f4-a757-7a2abcd99c03" providerId="AD" clId="Web-{AADF3586-FCFC-6D54-0B70-9A6C8CA600CC}" dt="2023-11-05T12:05:49.930" v="9"/>
        <pc:sldMkLst>
          <pc:docMk/>
          <pc:sldMk cId="2458734708" sldId="294"/>
        </pc:sldMkLst>
      </pc:sldChg>
      <pc:sldChg chg="add">
        <pc:chgData name="강남오" userId="S::209324@ms.kmu.ac.kr::a00b3978-0e9c-43f4-a757-7a2abcd99c03" providerId="AD" clId="Web-{AADF3586-FCFC-6D54-0B70-9A6C8CA600CC}" dt="2023-11-05T12:05:50.024" v="10"/>
        <pc:sldMkLst>
          <pc:docMk/>
          <pc:sldMk cId="2390755071" sldId="295"/>
        </pc:sldMkLst>
      </pc:sldChg>
      <pc:sldChg chg="add">
        <pc:chgData name="강남오" userId="S::209324@ms.kmu.ac.kr::a00b3978-0e9c-43f4-a757-7a2abcd99c03" providerId="AD" clId="Web-{AADF3586-FCFC-6D54-0B70-9A6C8CA600CC}" dt="2023-11-05T12:05:50.212" v="11"/>
        <pc:sldMkLst>
          <pc:docMk/>
          <pc:sldMk cId="2116001683" sldId="296"/>
        </pc:sldMkLst>
      </pc:sldChg>
      <pc:sldChg chg="add">
        <pc:chgData name="강남오" userId="S::209324@ms.kmu.ac.kr::a00b3978-0e9c-43f4-a757-7a2abcd99c03" providerId="AD" clId="Web-{AADF3586-FCFC-6D54-0B70-9A6C8CA600CC}" dt="2023-11-05T12:05:50.321" v="12"/>
        <pc:sldMkLst>
          <pc:docMk/>
          <pc:sldMk cId="3134816047" sldId="297"/>
        </pc:sldMkLst>
      </pc:sldChg>
      <pc:sldChg chg="add">
        <pc:chgData name="강남오" userId="S::209324@ms.kmu.ac.kr::a00b3978-0e9c-43f4-a757-7a2abcd99c03" providerId="AD" clId="Web-{AADF3586-FCFC-6D54-0B70-9A6C8CA600CC}" dt="2023-11-05T12:05:50.399" v="13"/>
        <pc:sldMkLst>
          <pc:docMk/>
          <pc:sldMk cId="2770993987" sldId="298"/>
        </pc:sldMkLst>
      </pc:sldChg>
      <pc:sldChg chg="add">
        <pc:chgData name="강남오" userId="S::209324@ms.kmu.ac.kr::a00b3978-0e9c-43f4-a757-7a2abcd99c03" providerId="AD" clId="Web-{AADF3586-FCFC-6D54-0B70-9A6C8CA600CC}" dt="2023-11-05T12:05:50.524" v="14"/>
        <pc:sldMkLst>
          <pc:docMk/>
          <pc:sldMk cId="2365324831" sldId="299"/>
        </pc:sldMkLst>
      </pc:sldChg>
      <pc:sldChg chg="add">
        <pc:chgData name="강남오" userId="S::209324@ms.kmu.ac.kr::a00b3978-0e9c-43f4-a757-7a2abcd99c03" providerId="AD" clId="Web-{AADF3586-FCFC-6D54-0B70-9A6C8CA600CC}" dt="2023-11-05T12:05:50.649" v="15"/>
        <pc:sldMkLst>
          <pc:docMk/>
          <pc:sldMk cId="1888957896" sldId="300"/>
        </pc:sldMkLst>
      </pc:sldChg>
      <pc:sldChg chg="add">
        <pc:chgData name="강남오" userId="S::209324@ms.kmu.ac.kr::a00b3978-0e9c-43f4-a757-7a2abcd99c03" providerId="AD" clId="Web-{AADF3586-FCFC-6D54-0B70-9A6C8CA600CC}" dt="2023-11-05T12:05:50.727" v="16"/>
        <pc:sldMkLst>
          <pc:docMk/>
          <pc:sldMk cId="714734151" sldId="301"/>
        </pc:sldMkLst>
      </pc:sldChg>
      <pc:sldChg chg="add">
        <pc:chgData name="강남오" userId="S::209324@ms.kmu.ac.kr::a00b3978-0e9c-43f4-a757-7a2abcd99c03" providerId="AD" clId="Web-{AADF3586-FCFC-6D54-0B70-9A6C8CA600CC}" dt="2023-11-05T12:05:50.790" v="17"/>
        <pc:sldMkLst>
          <pc:docMk/>
          <pc:sldMk cId="261946791" sldId="302"/>
        </pc:sldMkLst>
      </pc:sldChg>
      <pc:sldChg chg="add">
        <pc:chgData name="강남오" userId="S::209324@ms.kmu.ac.kr::a00b3978-0e9c-43f4-a757-7a2abcd99c03" providerId="AD" clId="Web-{AADF3586-FCFC-6D54-0B70-9A6C8CA600CC}" dt="2023-11-05T12:05:50.883" v="18"/>
        <pc:sldMkLst>
          <pc:docMk/>
          <pc:sldMk cId="3373074358" sldId="303"/>
        </pc:sldMkLst>
      </pc:sldChg>
      <pc:sldChg chg="add">
        <pc:chgData name="강남오" userId="S::209324@ms.kmu.ac.kr::a00b3978-0e9c-43f4-a757-7a2abcd99c03" providerId="AD" clId="Web-{AADF3586-FCFC-6D54-0B70-9A6C8CA600CC}" dt="2023-11-05T12:05:50.962" v="19"/>
        <pc:sldMkLst>
          <pc:docMk/>
          <pc:sldMk cId="864363793" sldId="304"/>
        </pc:sldMkLst>
      </pc:sldChg>
      <pc:sldChg chg="add">
        <pc:chgData name="강남오" userId="S::209324@ms.kmu.ac.kr::a00b3978-0e9c-43f4-a757-7a2abcd99c03" providerId="AD" clId="Web-{AADF3586-FCFC-6D54-0B70-9A6C8CA600CC}" dt="2023-11-05T12:05:51.055" v="20"/>
        <pc:sldMkLst>
          <pc:docMk/>
          <pc:sldMk cId="1052376708" sldId="305"/>
        </pc:sldMkLst>
      </pc:sldChg>
      <pc:sldChg chg="add">
        <pc:chgData name="강남오" userId="S::209324@ms.kmu.ac.kr::a00b3978-0e9c-43f4-a757-7a2abcd99c03" providerId="AD" clId="Web-{AADF3586-FCFC-6D54-0B70-9A6C8CA600CC}" dt="2023-11-05T12:05:51.118" v="21"/>
        <pc:sldMkLst>
          <pc:docMk/>
          <pc:sldMk cId="2969464541" sldId="306"/>
        </pc:sldMkLst>
      </pc:sldChg>
      <pc:sldMasterChg chg="add addSldLayout">
        <pc:chgData name="강남오" userId="S::209324@ms.kmu.ac.kr::a00b3978-0e9c-43f4-a757-7a2abcd99c03" providerId="AD" clId="Web-{AADF3586-FCFC-6D54-0B70-9A6C8CA600CC}" dt="2023-11-05T12:05:49.696" v="6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5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6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7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8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9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0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1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2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replId modSldLayout">
        <pc:chgData name="강남오" userId="S::209324@ms.kmu.ac.kr::a00b3978-0e9c-43f4-a757-7a2abcd99c03" providerId="AD" clId="Web-{AADF3586-FCFC-6D54-0B70-9A6C8CA600CC}" dt="2023-11-05T12:05:49.696" v="6"/>
        <pc:sldMasterMkLst>
          <pc:docMk/>
          <pc:sldMasterMk cId="154624009" sldId="2147483687"/>
        </pc:sldMasterMkLst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2676990481" sldId="2147483680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482969201" sldId="2147483681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3448170776" sldId="2147483682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1575996089" sldId="2147483683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783670748" sldId="2147483684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917570215" sldId="2147483685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1207370085" sldId="2147483686"/>
          </pc:sldLayoutMkLst>
        </pc:sldLayoutChg>
      </pc:sldMaster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8B890F-23A8-4771-92DE-F5A0D8DF34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4BB54E-24F1-4A51-A89C-FFA929FD96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49C282-A95F-48D2-881C-4B8E4157F43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A837C3-0AAD-4157-A0C7-8C0D2FF8C9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7FAF3E-E72D-47CC-8642-3695499ED81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8655EA-8599-4758-8E8D-E2A358065A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7E5CC1-FEAD-4F62-ABD3-4FAD0F38C1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83022C-13CF-463E-87F9-BA8AFA24FF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CA0882-3B11-46C0-957B-C0E2361D85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AE82FE-48EB-48FF-9BEC-3E92E99515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21CD5F-48AD-4C28-B4E7-F758464EA1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1DAA3-BA27-4202-88C5-75438DC914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C0DF9-DF83-44F2-8545-721F47409ED3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87" y="1122363"/>
            <a:ext cx="991518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10주차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(Static Scope)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부프로그램의 중첩이 허용되는 언어의 경우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(JS, Python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가정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영역들은 프로그램 단위들과 연관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nonlocal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변수에 대한 참조는 다른 프로그램 단위에 있음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nonlocal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변수에 대한 접근은 영역 규칙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 Rule)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의해서만 가능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규칙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해석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(Resolution)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할 변수를 참조되는 부프로그램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영역에서 선언을 찾음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발견 된 경우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영역의 지역 변수로서 해석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(OK)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발견이 안된 경우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부모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(static parent)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영역에서 탐색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조상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(static ancestor)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따라 가며 발견이 된 경우 해당 영역의 변수로 해석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(OK)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만약 최상위 프로그램 단위까지에서도 발견이 안되면 변수 미선언 에러 발생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 변수가 외부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변수에 우선 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436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(Static Scope) 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 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JavaScript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454640" y="1612800"/>
            <a:ext cx="7545600" cy="498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function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hoisting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 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변수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대한 참조는 프로시저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big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선언된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sub2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찾지만 발견이 안됨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따라서 부모 영역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인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big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탐색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변수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대한 참조는 함수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선언된 지역 변수 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이며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 변수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 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big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존재하는 외부변수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은폐시킴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특정 언어에서는 조상 영역에서 은폐된 변수를 선택적으로  참조 가능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부모 영역의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 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big.x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참조 가능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2" name="그림 3" descr="텍스트, 스크린샷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201240" y="1870920"/>
            <a:ext cx="3871800" cy="4728600"/>
          </a:xfrm>
          <a:prstGeom prst="rect">
            <a:avLst/>
          </a:prstGeom>
          <a:ln w="0">
            <a:noFill/>
          </a:ln>
        </p:spPr>
      </p:pic>
      <p:sp>
        <p:nvSpPr>
          <p:cNvPr id="93" name="TextBox 4"/>
          <p:cNvSpPr/>
          <p:nvPr/>
        </p:nvSpPr>
        <p:spPr>
          <a:xfrm>
            <a:off x="406440" y="14742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static_area.js</a:t>
            </a:r>
            <a:endParaRPr lang="en-US" sz="1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37307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영역의 예 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Python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52600" y="1900800"/>
            <a:ext cx="68274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Scope Resolution Rule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 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LEGB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Local &gt; Enclosed &gt; Global &gt; Built-in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참조할 식별자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판단할 때 위의 순서대로 검색하며 발견이 안 될 경우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NameError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발생  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6" name="그림 3" descr="텍스트, 스크린샷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39160" y="1900080"/>
            <a:ext cx="3947040" cy="4779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194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많은 언어에서 실행 코드 중간에 새로운 정적 영역의 정의를 허용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블록이라 불리는 부분적 코드들이 자신의 지역 변수를 갖는 것을 허용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참조 가능한 영역을 최소화 하는 효과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ALGOL60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도입되었으며 많은 언어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기반 언어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채택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내의 변수들은 스택 동적으로 작동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해당 블록에 진입할 때 메모리에 확보되었다가 빠져나올 때 회수 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기반 언어의 복합문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중괄호에 싸인 코드들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내에서 선언문을 갖는 것을 허용함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블록에 의해 생성된 영역은 부프로그램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의해 생성된 영역과 동일하게 취급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언어에서는 중첩된 함수를 허용하지 않음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473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648320" y="709200"/>
            <a:ext cx="6705360" cy="586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기반 언어에서는 중첩된 함수를 허용하지 않음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하지만 블록을 통해서 중첩을 허용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블록은 복합문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중괄호에 싸인 코드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생성하기위해 사용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기반 언어의 복합문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중괄호에 싸인 코드들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내에서 선언문을 갖는 것을 허용함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블록에 의해 생성된 영역은 부프로그램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의해 생성된 영역과 동일하게 취급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Scope Resolution Rule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 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Local &gt;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부모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Scope &gt;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선조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Scope &gt; Global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 변수명와 상위영역의 변수명이 충돌할 경우 지역변수 우선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전역의 변수를 참조하고 싶은 경우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extern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을 사용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C++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연산자 사용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1" name="그림 4" descr="텍스트, 스크린샷, 폰트, 디자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294120" y="1693440"/>
            <a:ext cx="4045320" cy="5012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889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967280" y="363600"/>
            <a:ext cx="6705360" cy="297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Java/C#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에서는 중첩 블록을 허용 하지만 중첩된 블록에서의 변수명이 상위 영역에서의 변수명과 충돌을 허용하지 않음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이름의 재사용이 오류를 유발시킬 수 있음으로 이러한 경우를 배제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 블록의 개념은 제공하나 블록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Scope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없음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Scope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만 제공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4" name="그림 6" descr="텍스트, 스크린샷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178920" y="1852920"/>
            <a:ext cx="4470480" cy="3205080"/>
          </a:xfrm>
          <a:prstGeom prst="rect">
            <a:avLst/>
          </a:prstGeom>
          <a:ln w="0">
            <a:noFill/>
          </a:ln>
        </p:spPr>
      </p:pic>
      <p:sp>
        <p:nvSpPr>
          <p:cNvPr id="105" name="TextBox 3"/>
          <p:cNvSpPr/>
          <p:nvPr/>
        </p:nvSpPr>
        <p:spPr>
          <a:xfrm>
            <a:off x="841680" y="14709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Blocks.java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06" name="그림 5" descr="텍스트, 스크린샷, 폰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4750920" y="3476880"/>
            <a:ext cx="3903480" cy="3270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7"/>
          <p:cNvSpPr/>
          <p:nvPr/>
        </p:nvSpPr>
        <p:spPr>
          <a:xfrm>
            <a:off x="5245560" y="31190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blocks.js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08" name="그림 8" descr="스크린샷, 폰트, 텍스트, 번호이(가) 표시된 사진&#10;&#10;자동 생성된 설명"/>
          <p:cNvPicPr/>
          <p:nvPr/>
        </p:nvPicPr>
        <p:blipFill>
          <a:blip r:embed="rId4"/>
          <a:stretch/>
        </p:blipFill>
        <p:spPr>
          <a:xfrm>
            <a:off x="9468000" y="3052080"/>
            <a:ext cx="1885680" cy="3695400"/>
          </a:xfrm>
          <a:prstGeom prst="rect">
            <a:avLst/>
          </a:prstGeom>
          <a:ln w="0">
            <a:noFill/>
          </a:ln>
        </p:spPr>
      </p:pic>
      <p:sp>
        <p:nvSpPr>
          <p:cNvPr id="109" name="TextBox 9"/>
          <p:cNvSpPr/>
          <p:nvPr/>
        </p:nvSpPr>
        <p:spPr>
          <a:xfrm>
            <a:off x="9658080" y="2666880"/>
            <a:ext cx="16264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blocks.py</a:t>
            </a:r>
            <a:endParaRPr lang="en-US" sz="1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36532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 순서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선언 위치는 변수의 영역에 영향을 미침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C89: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함수에 포함된 모든 변수 선언은 중첩된 블록에 속한 선언을 제외하고는 그 함수의 시작부분에 와야만 한다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C99, C++, Java, JavaScript, C#, Python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 변수 선언이 프로그램 단위에서 문장이 나타날 수 있는 곳이면 어디든지 나타나는 것을 허용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일반적으로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(C99, C++, Java),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지역 변수의 영역은 선언문으로부터 그 선언문이 나타나는 블록의 끝까지를 형성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C#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블록 어디에 선언이 되든 그 블록 전체가 영역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주의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변수를 사용하기 전에 해당 변수는 선언이 되어 있어야 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 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선언된 변수는 어디에 선언되어 있든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hoisting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됨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(let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안됨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변수의 선언 없이 변수를 사용하는 것이 가능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경우 변수의 값은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undefined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 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099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 순서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26760" y="1825560"/>
            <a:ext cx="6465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C++, Java, C#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제어문 내 초기화 변수는 해당 제어문 내에서만 의미를 가짐 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4" name="그림 3" descr="텍스트, 스크린샷, 폰트, 디자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187920" y="2218680"/>
            <a:ext cx="4931280" cy="3837960"/>
          </a:xfrm>
          <a:prstGeom prst="rect">
            <a:avLst/>
          </a:prstGeom>
          <a:ln w="0">
            <a:noFill/>
          </a:ln>
        </p:spPr>
      </p:pic>
      <p:sp>
        <p:nvSpPr>
          <p:cNvPr id="115" name="TextBox 4"/>
          <p:cNvSpPr/>
          <p:nvPr/>
        </p:nvSpPr>
        <p:spPr>
          <a:xfrm>
            <a:off x="478440" y="1727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control_block.c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16" name="그림 5" descr="텍스트, 스크린샷, 폰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5823000" y="3186000"/>
            <a:ext cx="5099760" cy="3427200"/>
          </a:xfrm>
          <a:prstGeom prst="rect">
            <a:avLst/>
          </a:prstGeom>
          <a:ln w="0">
            <a:noFill/>
          </a:ln>
        </p:spPr>
      </p:pic>
      <p:sp>
        <p:nvSpPr>
          <p:cNvPr id="117" name="TextBox 6"/>
          <p:cNvSpPr/>
          <p:nvPr/>
        </p:nvSpPr>
        <p:spPr>
          <a:xfrm>
            <a:off x="7115040" y="28263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ControlBlock.java</a:t>
            </a:r>
            <a:endParaRPr lang="en-US" sz="1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13481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37120" y="1571760"/>
            <a:ext cx="6148800" cy="514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변수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파일에 속한 함수 외부에 위치한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정의들로 구성된 프로그램 구조를 허용하는 언어에서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 정의들이 함수 외부에 올 수 있음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C++, PHP, JavaScript, Python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변수는 이후에 오는 함수들내에서 가시적임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맑은 고딕"/>
              </a:rPr>
              <a:t>전역 변수는 함수들에 가시적이며 프로그램 전체에 가시적일 수 있다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맑은 고딕"/>
              </a:rPr>
              <a:t>. 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맑은 고딕"/>
              </a:rPr>
              <a:t>이는 오류의 원천이 될 수 있음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전역 변수는 필요악이다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. (Global variable is necessary evil.)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특히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C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는 전역 공간을 관리하는 이름공간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(namespace)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이 없음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20" name="그룹 19"/>
          <p:cNvGrpSpPr/>
          <p:nvPr/>
        </p:nvGrpSpPr>
        <p:grpSpPr>
          <a:xfrm>
            <a:off x="6957000" y="56520"/>
            <a:ext cx="5070960" cy="6661800"/>
            <a:chOff x="6957000" y="56520"/>
            <a:chExt cx="5070960" cy="6661800"/>
          </a:xfrm>
        </p:grpSpPr>
        <p:pic>
          <p:nvPicPr>
            <p:cNvPr id="121" name="그림 4" descr="텍스트, 스크린샷, 폰트, 디자인이(가) 표시된 사진&#10;&#10;자동 생성된 설명"/>
            <p:cNvPicPr/>
            <p:nvPr/>
          </p:nvPicPr>
          <p:blipFill>
            <a:blip r:embed="rId2"/>
            <a:stretch/>
          </p:blipFill>
          <p:spPr>
            <a:xfrm>
              <a:off x="6957000" y="449640"/>
              <a:ext cx="2445120" cy="626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2" name="TextBox 5"/>
            <p:cNvSpPr/>
            <p:nvPr/>
          </p:nvSpPr>
          <p:spPr>
            <a:xfrm>
              <a:off x="7253280" y="56520"/>
              <a:ext cx="19245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global_vars.c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23" name="TextBox 8"/>
            <p:cNvSpPr/>
            <p:nvPr/>
          </p:nvSpPr>
          <p:spPr>
            <a:xfrm>
              <a:off x="9548640" y="667800"/>
              <a:ext cx="2479320" cy="57780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변수 정의 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초기화 함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endParaRPr lang="en-US" sz="1600" b="0" strike="noStrike" spc="-1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변수 정의 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초기화 안함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24" name="사각형: 둥근 모서리 9"/>
            <p:cNvSpPr/>
            <p:nvPr/>
          </p:nvSpPr>
          <p:spPr>
            <a:xfrm>
              <a:off x="6961320" y="828000"/>
              <a:ext cx="1175400" cy="4888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직선 화살표 연결선 10"/>
            <p:cNvSpPr/>
            <p:nvPr/>
          </p:nvSpPr>
          <p:spPr>
            <a:xfrm flipH="1">
              <a:off x="8172360" y="1007280"/>
              <a:ext cx="1371240" cy="2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TextBox 11"/>
            <p:cNvSpPr/>
            <p:nvPr/>
          </p:nvSpPr>
          <p:spPr>
            <a:xfrm>
              <a:off x="9548640" y="1401840"/>
              <a:ext cx="247932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함수 선언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27" name="직선 화살표 연결선 12"/>
            <p:cNvSpPr/>
            <p:nvPr/>
          </p:nvSpPr>
          <p:spPr>
            <a:xfrm flipH="1">
              <a:off x="8313480" y="1571760"/>
              <a:ext cx="1248840" cy="2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3"/>
            <p:cNvSpPr/>
            <p:nvPr/>
          </p:nvSpPr>
          <p:spPr>
            <a:xfrm>
              <a:off x="9548640" y="1909800"/>
              <a:ext cx="247932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변수 선언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29" name="직선 화살표 연결선 15"/>
            <p:cNvSpPr/>
            <p:nvPr/>
          </p:nvSpPr>
          <p:spPr>
            <a:xfrm flipH="1">
              <a:off x="8492040" y="2042280"/>
              <a:ext cx="1089000" cy="16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사각형: 둥근 모서리 16"/>
            <p:cNvSpPr/>
            <p:nvPr/>
          </p:nvSpPr>
          <p:spPr>
            <a:xfrm>
              <a:off x="6999120" y="1834560"/>
              <a:ext cx="2342160" cy="218232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TextBox 17"/>
            <p:cNvSpPr/>
            <p:nvPr/>
          </p:nvSpPr>
          <p:spPr>
            <a:xfrm>
              <a:off x="10122480" y="2925720"/>
              <a:ext cx="106848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함수 정의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32" name="직선 화살표 연결선 18"/>
            <p:cNvSpPr/>
            <p:nvPr/>
          </p:nvSpPr>
          <p:spPr>
            <a:xfrm flipH="1" flipV="1">
              <a:off x="9348120" y="2993400"/>
              <a:ext cx="769320" cy="73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1600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19120" y="1524240"/>
            <a:ext cx="7290000" cy="467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언어에서의 전역 변수의 선언과 정의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및 다른 속성들을 명세하나 기억공간의 할당을 하지 않음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속성들을 명세하고 기억공간을 할당 함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선언은 여러번 할 수 있지만 정의는 한번만 가능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extern int var1;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전역에 위치하면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다른 파일에 존재함을 의미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지역에 위치하면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전역에 존재함을 의미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다른 파일의 전역이어도 상관없음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전역과 지역변수의 이름이 같은 경우 지역 우선이며 전역 변수의 이름은 은폐됨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C++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::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연산자를 이용하여 전역 변수를 접근 가능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5" name="그림 3" descr="텍스트, 폰트, 스크린샷, 친필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857440" y="364320"/>
            <a:ext cx="1866600" cy="2123640"/>
          </a:xfrm>
          <a:prstGeom prst="rect">
            <a:avLst/>
          </a:prstGeom>
          <a:ln w="0">
            <a:noFill/>
          </a:ln>
        </p:spPr>
      </p:pic>
      <p:pic>
        <p:nvPicPr>
          <p:cNvPr id="136" name="그림 4" descr="텍스트, 스크린샷, 폰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8472240" y="2867040"/>
            <a:ext cx="2742840" cy="3835080"/>
          </a:xfrm>
          <a:prstGeom prst="rect">
            <a:avLst/>
          </a:prstGeom>
          <a:ln w="0">
            <a:noFill/>
          </a:ln>
        </p:spPr>
      </p:pic>
      <p:sp>
        <p:nvSpPr>
          <p:cNvPr id="137" name="TextBox 5"/>
          <p:cNvSpPr/>
          <p:nvPr/>
        </p:nvSpPr>
        <p:spPr>
          <a:xfrm>
            <a:off x="9019800" y="26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extern1.c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38" name="TextBox 6"/>
          <p:cNvSpPr/>
          <p:nvPr/>
        </p:nvSpPr>
        <p:spPr>
          <a:xfrm>
            <a:off x="9019800" y="25074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extern2.c</a:t>
            </a:r>
            <a:endParaRPr lang="en-US" sz="1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39075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475528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변수의 기억공간 바인딩은 명령형 프로그래밍 언어의 근본적 특징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기억 장소 할당(</a:t>
            </a:r>
            <a:r>
              <a:rPr lang="ko-KR" altLang="en-US" dirty="0" err="1">
                <a:ea typeface="맑은 고딕"/>
              </a:rPr>
              <a:t>Allocation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변수에 바인딩되는 메모리 셀을 가용 메모리 풀로부터 가져옴</a:t>
            </a:r>
          </a:p>
          <a:p>
            <a:r>
              <a:rPr lang="ko-KR" altLang="en-US" dirty="0">
                <a:ea typeface="맑은 고딕"/>
              </a:rPr>
              <a:t>기억 장소 회수(</a:t>
            </a:r>
            <a:r>
              <a:rPr lang="ko-KR" altLang="en-US" dirty="0" err="1">
                <a:ea typeface="맑은 고딕"/>
              </a:rPr>
              <a:t>Deallocation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변수로부터 바인딩이 해제된 메모리 셀을 다시 가용 메모리 풀로 반환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변수의 존속기간(</a:t>
            </a:r>
            <a:r>
              <a:rPr lang="ko-KR" altLang="en-US" err="1">
                <a:ea typeface="맑은 고딕"/>
              </a:rPr>
              <a:t>Lifetime</a:t>
            </a:r>
            <a:r>
              <a:rPr lang="ko-KR" altLang="en-US">
                <a:ea typeface="맑은 고딕"/>
              </a:rPr>
              <a:t>) - 시간적인 개념</a:t>
            </a:r>
          </a:p>
          <a:p>
            <a:pPr lvl="1"/>
            <a:r>
              <a:rPr lang="ko-KR" altLang="en-US" dirty="0">
                <a:ea typeface="맑은 고딕"/>
              </a:rPr>
              <a:t>변수가 특정 메모리 위치에 바인딩 되어 있는 기간</a:t>
            </a:r>
          </a:p>
          <a:p>
            <a:pPr lvl="1"/>
            <a:r>
              <a:rPr lang="ko-KR" altLang="en-US" dirty="0">
                <a:ea typeface="맑은 고딕"/>
              </a:rPr>
              <a:t>존속 기간에 따른 4가지 경우</a:t>
            </a:r>
          </a:p>
          <a:p>
            <a:pPr lvl="2"/>
            <a:r>
              <a:rPr lang="ko-KR" altLang="en-US" dirty="0">
                <a:ea typeface="맑은 고딕"/>
              </a:rPr>
              <a:t>정적(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) 변수, 스택-동적 변수, 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변수, 묵시적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802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19120" y="1420920"/>
            <a:ext cx="7590960" cy="535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PHP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PHP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전역변수의 영역은 선언한 위치로부터 파일의 끝까지 임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PHP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전역변수는 함수내에서 기본적으로 비가시적이나 명시적으로 가시적이게 할 수 있음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전역변수와 동일한 지역변수가 존재하면 변수이름을을 첨자로하여</a:t>
            </a:r>
            <a:r>
              <a:rPr lang="en-US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$GLOBAL</a:t>
            </a: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배열을 이용하여 접근가능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전역변수와 동일한 지역변수가 존재하지 않으면 </a:t>
            </a:r>
            <a:r>
              <a:rPr lang="en-US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global </a:t>
            </a: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선언문을 이용하여 접근가능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JS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전역변수는 동일한 이름을 가진 지역 변수가 있는 경우 해당 지역에서는 지역 변수만 접근이 가능하고 전역 변수를 접근할 수 있는 방법은 없음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전역변수와 동일한 이름을 가진 지역변수가 존재하면 전역 변수는 은폐됨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전역변수는 함수 내에서 기본적으로 읽기는 가능 하지만 쓰기를 위해서는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global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선언을 해주어야 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그렇지 않을 경우 에러 발생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1" name="그림 7" descr="텍스트, 폰트, 스크린샷, 문서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301600" y="115200"/>
            <a:ext cx="3128400" cy="2615400"/>
          </a:xfrm>
          <a:prstGeom prst="rect">
            <a:avLst/>
          </a:prstGeom>
          <a:ln w="0">
            <a:noFill/>
          </a:ln>
        </p:spPr>
      </p:pic>
      <p:pic>
        <p:nvPicPr>
          <p:cNvPr id="142" name="그림 8" descr="텍스트, 폰트, 화이트, 영수증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8299080" y="2808360"/>
            <a:ext cx="2225520" cy="780120"/>
          </a:xfrm>
          <a:prstGeom prst="rect">
            <a:avLst/>
          </a:prstGeom>
          <a:ln w="0">
            <a:noFill/>
          </a:ln>
        </p:spPr>
      </p:pic>
      <p:pic>
        <p:nvPicPr>
          <p:cNvPr id="143" name="그림 9" descr="텍스트, 스크린샷, 폰트, 디자인이(가) 표시된 사진&#10;&#10;자동 생성된 설명"/>
          <p:cNvPicPr/>
          <p:nvPr/>
        </p:nvPicPr>
        <p:blipFill>
          <a:blip r:embed="rId4"/>
          <a:stretch/>
        </p:blipFill>
        <p:spPr>
          <a:xfrm>
            <a:off x="10526760" y="3682800"/>
            <a:ext cx="1561680" cy="3085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5873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영역의 평가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많은 상황에서 잘 동작하는 비지역 변수를 접근하는 방법을 제공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변수와 부프로그램에 대한 접근을 필요 이상으로 많이 허용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수정 혹은 버전업 과정에서 전역 변수의 사용을 부추길 수 있음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초기의 설계를 쉽게 폐기시키고 전역변수로 문제를 해결하려고 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해결책으로서 캡슐화가 제안 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9889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81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부프로그램의 호출 순서에 따라서 변수의 영역이 결정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APL, SNOBOL4, LISP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초기 버전에서 변수의 영역은 동적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Perl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Common Lisp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디폴트 영역 메커니즘은 정적이나 동적 영역을 갖도록 선언 가능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40000" y="4680000"/>
            <a:ext cx="383400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호출 순서에 따라서 </a:t>
            </a:r>
            <a:r>
              <a:rPr lang="en-US" sz="1800" b="0" strike="noStrike" spc="-1">
                <a:latin typeface="Noto Sans CJK KR"/>
              </a:rPr>
              <a:t>x</a:t>
            </a:r>
            <a:r>
              <a:rPr lang="ko-KR" sz="1800" b="0" strike="noStrike" spc="-1">
                <a:latin typeface="Noto Sans CJK KR"/>
              </a:rPr>
              <a:t>의 의미가 달라짐 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6968520" y="1260000"/>
            <a:ext cx="2931480" cy="3278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2512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영역의 평가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내의 지역 변수가 다른 실행 중인 부프로그램에 가시적이다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 변수를 보호할 방법이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영역보다 동적 영역이 신뢰성이 떨어짐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비지역 변수에대한 참조를 정적으로 타입 검사를 할 수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판독을 어렵게 함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작성 시에 부프로그램의 호출 순서를 알 수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영역에서의 비지역 변수에 대한 접근은 정적 영역에서의 비지역 변수에 대한 접근보다 느리다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부프로그램을 호출 시에 매개변수 전달을 할 필요가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호출 하는 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(Caller)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변수들은 호출 되는 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(Callee)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묵시적으로 가시적임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영역은 정적 영역 만큼 사용되지 않음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장점 보다 문제점이 더 많기 때문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Lisp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최신버전에서 동적 영역을 정적 영역으로 대치시킴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87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정적(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)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475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실행전에 메모리에 바인딩되어서 프로그램이 실행 종료할 때까지 동일한 메모리 셀에 바인딩 되어 있는 변수</a:t>
            </a:r>
          </a:p>
          <a:p>
            <a:pPr lvl="1"/>
            <a:r>
              <a:rPr lang="ko-KR" altLang="en-US" dirty="0">
                <a:ea typeface="맑은 고딕"/>
              </a:rPr>
              <a:t>전역 변수나 정적 지역 변수에 해당</a:t>
            </a:r>
          </a:p>
          <a:p>
            <a:pPr lvl="1"/>
            <a:r>
              <a:rPr lang="ko-KR" altLang="en-US" dirty="0">
                <a:ea typeface="맑은 고딕"/>
              </a:rPr>
              <a:t>객체 지향 언어에서의 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 지정자는 클래스 변수를 생성</a:t>
            </a:r>
          </a:p>
          <a:p>
            <a:pPr lvl="2"/>
            <a:r>
              <a:rPr lang="ko-KR" altLang="en-US">
                <a:ea typeface="맑은 고딕"/>
              </a:rPr>
              <a:t>객체가 생성되기 전에 정적으로 해당 변수를 생성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장점</a:t>
            </a:r>
          </a:p>
          <a:p>
            <a:pPr lvl="1"/>
            <a:r>
              <a:rPr lang="ko-KR" altLang="en-US" dirty="0">
                <a:ea typeface="맑은 고딕"/>
              </a:rPr>
              <a:t>효율성</a:t>
            </a:r>
          </a:p>
          <a:p>
            <a:pPr lvl="2"/>
            <a:r>
              <a:rPr lang="ko-KR" altLang="en-US" dirty="0">
                <a:ea typeface="맑은 고딕"/>
              </a:rPr>
              <a:t>프로그램 전역 혹은 특정 지역에서의 직접적 접근이 가능</a:t>
            </a:r>
          </a:p>
          <a:p>
            <a:pPr lvl="2"/>
            <a:r>
              <a:rPr lang="ko-KR" altLang="en-US" dirty="0">
                <a:ea typeface="맑은 고딕"/>
              </a:rPr>
              <a:t>(미미한 수준 이지만) 정적 변수의 할당과 회수를 위한 실행-시간 부담이 없음</a:t>
            </a:r>
          </a:p>
          <a:p>
            <a:r>
              <a:rPr lang="ko-KR" altLang="en-US">
                <a:ea typeface="맑은 고딕"/>
              </a:rPr>
              <a:t>단점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유연성 감소</a:t>
            </a:r>
          </a:p>
          <a:p>
            <a:pPr lvl="2"/>
            <a:r>
              <a:rPr lang="ko-KR" altLang="en-US" dirty="0">
                <a:ea typeface="맑은 고딕"/>
              </a:rPr>
              <a:t>정적 변수만을 가지는 프로그래밍 언어는 재귀적 호출을 지원할 수 없음</a:t>
            </a:r>
          </a:p>
          <a:p>
            <a:pPr lvl="2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57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스택-동적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1362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해당 변수의 선언문이 실행될 때 기억공간에 바인딩 되며 타입은 정적으로 바인딩 됨 -&gt; 기억 공간만 동적 바인딩 되고 나머지 속성은 정적 바인딩</a:t>
            </a:r>
          </a:p>
          <a:p>
            <a:pPr lvl="1"/>
            <a:r>
              <a:rPr lang="ko-KR" altLang="en-US" dirty="0">
                <a:ea typeface="맑은 고딕"/>
              </a:rPr>
              <a:t>C, C++의 함수 내 지역변수, 형식매개 변수 등</a:t>
            </a:r>
          </a:p>
          <a:p>
            <a:pPr lvl="1"/>
            <a:r>
              <a:rPr lang="en-US" altLang="ko-KR" dirty="0">
                <a:ea typeface="맑은 고딕"/>
              </a:rPr>
              <a:t>Java,  C++의 </a:t>
            </a:r>
            <a:r>
              <a:rPr lang="en-US" altLang="ko-KR" err="1">
                <a:ea typeface="맑은 고딕"/>
              </a:rPr>
              <a:t>메소드</a:t>
            </a:r>
            <a:r>
              <a:rPr lang="en-US" altLang="ko-KR" dirty="0">
                <a:ea typeface="맑은 고딕"/>
              </a:rPr>
              <a:t> 내 </a:t>
            </a:r>
            <a:r>
              <a:rPr lang="en-US" altLang="ko-KR" err="1">
                <a:ea typeface="맑은 고딕"/>
              </a:rPr>
              <a:t>지역변수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형식매개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변수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등등</a:t>
            </a:r>
            <a:endParaRPr lang="en-US" altLang="ko-KR" dirty="0" err="1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스택-동적 변수는 실행시간에 스택에 할당</a:t>
            </a:r>
          </a:p>
          <a:p>
            <a:r>
              <a:rPr lang="ko-KR" altLang="en-US" dirty="0">
                <a:ea typeface="맑은 고딕"/>
              </a:rPr>
              <a:t>장점</a:t>
            </a:r>
          </a:p>
          <a:p>
            <a:pPr lvl="1"/>
            <a:r>
              <a:rPr lang="ko-KR" altLang="en-US" dirty="0">
                <a:ea typeface="맑은 고딕"/>
              </a:rPr>
              <a:t>각 부프로그램 마다 자신의 기억 공간을 가짐</a:t>
            </a:r>
          </a:p>
          <a:p>
            <a:pPr lvl="1"/>
            <a:r>
              <a:rPr lang="ko-KR" altLang="en-US" dirty="0">
                <a:ea typeface="맑은 고딕"/>
              </a:rPr>
              <a:t>재귀 부프로그램의 작성에 활용</a:t>
            </a:r>
          </a:p>
          <a:p>
            <a:r>
              <a:rPr lang="ko-KR" altLang="en-US" dirty="0">
                <a:ea typeface="맑은 고딕"/>
              </a:rPr>
              <a:t>단점</a:t>
            </a:r>
          </a:p>
          <a:p>
            <a:pPr lvl="1"/>
            <a:r>
              <a:rPr lang="ko-KR" altLang="en-US" dirty="0">
                <a:ea typeface="맑은 고딕"/>
              </a:rPr>
              <a:t>(미미하지만) 할당과 회수에 따른 실행-시간 부담</a:t>
            </a:r>
          </a:p>
          <a:p>
            <a:pPr lvl="1"/>
            <a:r>
              <a:rPr lang="ko-KR" altLang="en-US" dirty="0">
                <a:ea typeface="맑은 고딕"/>
              </a:rPr>
              <a:t>간접 주소지정 방식으로 접근하므로 정적 변수보다는 느림</a:t>
            </a:r>
          </a:p>
          <a:p>
            <a:pPr lvl="1"/>
            <a:r>
              <a:rPr lang="ko-KR" altLang="en-US" dirty="0">
                <a:ea typeface="맑은 고딕"/>
              </a:rPr>
              <a:t>부프로그램이 과거 데이터의 접근에 제약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80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3400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프로그래머가 명시적으로 실행시간 명령어에 의해서 할당되고 회수되는 이름없는 메모리 셀</a:t>
            </a:r>
          </a:p>
          <a:p>
            <a:pPr lvl="1"/>
            <a:r>
              <a:rPr lang="ko-KR" altLang="en-US" err="1">
                <a:ea typeface="맑은 고딕"/>
              </a:rPr>
              <a:t>힙에</a:t>
            </a:r>
            <a:r>
              <a:rPr lang="ko-KR" altLang="en-US" dirty="0">
                <a:ea typeface="맑은 고딕"/>
              </a:rPr>
              <a:t> 할당되고 회수되며, 포인터나 참조변수를 이용하여 참조할 수 있음</a:t>
            </a:r>
          </a:p>
          <a:p>
            <a:pPr lvl="2"/>
            <a:r>
              <a:rPr lang="ko-KR" altLang="en-US" dirty="0">
                <a:ea typeface="맑은 고딕"/>
              </a:rPr>
              <a:t>접근에 사용하는 포인터나 참조변수는 다른 스칼라 변수처럼 생성</a:t>
            </a:r>
          </a:p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변수의 생성 및 회수 방법</a:t>
            </a:r>
          </a:p>
          <a:p>
            <a:pPr lvl="1"/>
            <a:r>
              <a:rPr lang="ko-KR" altLang="en-US" dirty="0">
                <a:ea typeface="맑은 고딕"/>
              </a:rPr>
              <a:t>C: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시스템 콜을 사용 - </a:t>
            </a:r>
            <a:r>
              <a:rPr lang="ko-KR" altLang="en-US" dirty="0" err="1">
                <a:ea typeface="맑은 고딕"/>
              </a:rPr>
              <a:t>malloc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alloc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free</a:t>
            </a:r>
            <a:r>
              <a:rPr lang="ko-KR" altLang="en-US" dirty="0">
                <a:ea typeface="맑은 고딕"/>
              </a:rPr>
              <a:t>() 등</a:t>
            </a:r>
          </a:p>
          <a:p>
            <a:pPr lvl="1"/>
            <a:r>
              <a:rPr lang="ko-KR" altLang="en-US" dirty="0">
                <a:ea typeface="맑은 고딕"/>
              </a:rPr>
              <a:t>C++: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연산자를 사용 -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delete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C#: </a:t>
            </a:r>
            <a:r>
              <a:rPr lang="ko-KR" altLang="en-US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연산자 </a:t>
            </a:r>
            <a:r>
              <a:rPr lang="ko-KR" altLang="en-US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, 회수는 </a:t>
            </a:r>
            <a:r>
              <a:rPr lang="ko-KR" altLang="en-US" err="1">
                <a:ea typeface="맑은 고딕"/>
              </a:rPr>
              <a:t>Garbage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collector가</a:t>
            </a:r>
            <a:r>
              <a:rPr lang="ko-KR" altLang="en-US" dirty="0">
                <a:ea typeface="맑은 고딕"/>
              </a:rPr>
              <a:t> 암묵적으로 회수</a:t>
            </a:r>
          </a:p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변수의 </a:t>
            </a:r>
            <a:r>
              <a:rPr lang="ko-KR" altLang="en-US" dirty="0" err="1">
                <a:ea typeface="맑은 고딕"/>
              </a:rPr>
              <a:t>활용처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리스트나 트리와 같이 실행시간에 동적으로 크기가 변하는 자료구조 구축</a:t>
            </a:r>
          </a:p>
          <a:p>
            <a:r>
              <a:rPr lang="ko-KR" dirty="0">
                <a:latin typeface="Arial"/>
                <a:ea typeface="맑은 고딕"/>
                <a:cs typeface="Arial"/>
              </a:rPr>
              <a:t>단점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포인터와 참조 변수의 올바른 사용의 어려움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참조비용, 기억 공간 관리 구현의 복잡성 등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01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암묵적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232"/>
            <a:ext cx="10515600" cy="44097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값이 배정될 때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기억 장소에 바인딩</a:t>
            </a:r>
          </a:p>
          <a:p>
            <a:r>
              <a:rPr lang="ko-KR" altLang="en-US">
                <a:ea typeface="맑은 고딕"/>
              </a:rPr>
              <a:t>값이 배정될 때마다 변수의 모든 속성이 바인딩 됨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예: 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Python 등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highs</a:t>
            </a:r>
            <a:r>
              <a:rPr lang="ko-KR" altLang="en-US" dirty="0">
                <a:ea typeface="맑은 고딕"/>
              </a:rPr>
              <a:t> = [74, 84, 86, 90, 71];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장점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최고의 유연성과 일반화(</a:t>
            </a:r>
            <a:r>
              <a:rPr lang="ko-KR" altLang="en-US" dirty="0" err="1">
                <a:ea typeface="맑은 고딕"/>
              </a:rPr>
              <a:t>generic</a:t>
            </a:r>
            <a:r>
              <a:rPr lang="ko-KR" altLang="en-US" dirty="0">
                <a:ea typeface="맑은 고딕"/>
              </a:rPr>
              <a:t>) 프로그램 작성에 유리</a:t>
            </a:r>
          </a:p>
          <a:p>
            <a:r>
              <a:rPr lang="ko-KR" altLang="en-US">
                <a:ea typeface="맑은 고딕"/>
              </a:rPr>
              <a:t>단점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실행시간에 속성을 </a:t>
            </a:r>
            <a:r>
              <a:rPr lang="ko-KR" altLang="en-US" err="1">
                <a:ea typeface="맑은 고딕"/>
              </a:rPr>
              <a:t>관리해야함으로</a:t>
            </a:r>
            <a:r>
              <a:rPr lang="ko-KR" altLang="en-US">
                <a:ea typeface="맑은 고딕"/>
              </a:rPr>
              <a:t> 인해 비용이 많이 듬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컴파일러에 의한 오류 탐지 능력 상실 -&gt; 프로그램의 신뢰성 상실</a:t>
            </a:r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932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BAEC6CB-2844-E067-C061-2E4D2568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1" y="8220"/>
            <a:ext cx="5417388" cy="68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영역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(Scope) -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공간적인 개념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변수가 가시적인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(Visible)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문장들의 범위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변수가 어떤 문장에서 참조가 가능하면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변수는 그 문장에서 가시적이다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규칙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 rules)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이름을 어느 변수와 연관을 짓게 할 것인가를 결정하는 규칙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(local)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vs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비지역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(nonlocal)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 변수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단위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 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나 블록내에 선언된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비지역 변수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단위나 블록내에 선언되어 있지는 않지만 해당 영역에서 가시적인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변수는 비지역 변수의 한 예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946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(Static Scope)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0800" y="1825560"/>
            <a:ext cx="11262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영역이 변수의 선언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정의 위치 그리고 부프로그램들의 상호 간의 공간적 배치 관계에 의하여 결정 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영역이 실행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(Runtime)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전에 결정할 수 있음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사람 혹은 컴파일러가 소스 코드의 분석을 통해 프로그램에 포함된 모든 변수의 타입을 결정 가능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ALGOL 60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도입된 후 많은 언어에서 도입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두가지 형태의 정적 영역 언어가 존재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혹은 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중첩 가능한 경우와 중첩이 안되는 경우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혹은 함수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정적 영역을 생성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중첩이 가능한 언어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중첩된 부프로그램을 통해 중첩된 정적 영역의 생성이 가능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Ada, JavaScript, Common LISP, Scheme, Python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중첩이 가능하지 않은 언어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부프로그램의 중첩은 허용치 않으나 중첩된 클래스 정의나 블록에 의해서 중첩된 정적 영역 생성 가능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기반 언어들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23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23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Office Theme</vt:lpstr>
      <vt:lpstr>프로그래밍 언어론 10주차 [복습]</vt:lpstr>
      <vt:lpstr>개요</vt:lpstr>
      <vt:lpstr>정적(Static) 변수</vt:lpstr>
      <vt:lpstr>스택-동적 변수</vt:lpstr>
      <vt:lpstr>명시적 힙-동적 변수</vt:lpstr>
      <vt:lpstr>암묵적 힙-동적 변수</vt:lpstr>
      <vt:lpstr>PowerPoint 프레젠테이션</vt:lpstr>
      <vt:lpstr>영역(Scope)</vt:lpstr>
      <vt:lpstr>정적 영역(Static Scope)</vt:lpstr>
      <vt:lpstr>정적 영역(Static Scope)</vt:lpstr>
      <vt:lpstr>정적 영역(Static Scope) 예 - JavaScript</vt:lpstr>
      <vt:lpstr>정적 영역의 예 - Python</vt:lpstr>
      <vt:lpstr>블록(Block)</vt:lpstr>
      <vt:lpstr>블록(Block)</vt:lpstr>
      <vt:lpstr>블록(Block)</vt:lpstr>
      <vt:lpstr>선언 순서</vt:lpstr>
      <vt:lpstr>선언 순서</vt:lpstr>
      <vt:lpstr>전역 영역</vt:lpstr>
      <vt:lpstr>전역 영역</vt:lpstr>
      <vt:lpstr>전역 영역</vt:lpstr>
      <vt:lpstr>정적 영역의 평가</vt:lpstr>
      <vt:lpstr>동적 영역</vt:lpstr>
      <vt:lpstr>동적 영역의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334</cp:revision>
  <dcterms:created xsi:type="dcterms:W3CDTF">2020-03-12T00:34:35Z</dcterms:created>
  <dcterms:modified xsi:type="dcterms:W3CDTF">2023-11-05T12:05:55Z</dcterms:modified>
</cp:coreProperties>
</file>