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EF9BCA-E7D7-19B7-A839-B88A120F4EED}" v="3" dt="2023-11-05T12:07:16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31EF9BCA-E7D7-19B7-A839-B88A120F4EED}"/>
    <pc:docChg chg="modSld">
      <pc:chgData name="강남오" userId="S::209324@ms.kmu.ac.kr::a00b3978-0e9c-43f4-a757-7a2abcd99c03" providerId="AD" clId="Web-{31EF9BCA-E7D7-19B7-A839-B88A120F4EED}" dt="2023-11-05T12:07:13.410" v="1" actId="20577"/>
      <pc:docMkLst>
        <pc:docMk/>
      </pc:docMkLst>
      <pc:sldChg chg="modSp">
        <pc:chgData name="강남오" userId="S::209324@ms.kmu.ac.kr::a00b3978-0e9c-43f4-a757-7a2abcd99c03" providerId="AD" clId="Web-{31EF9BCA-E7D7-19B7-A839-B88A120F4EED}" dt="2023-11-05T12:07:13.410" v="1" actId="20577"/>
        <pc:sldMkLst>
          <pc:docMk/>
          <pc:sldMk cId="0" sldId="256"/>
        </pc:sldMkLst>
        <pc:spChg chg="mod">
          <ac:chgData name="강남오" userId="S::209324@ms.kmu.ac.kr::a00b3978-0e9c-43f4-a757-7a2abcd99c03" providerId="AD" clId="Web-{31EF9BCA-E7D7-19B7-A839-B88A120F4EED}" dt="2023-11-05T12:07:13.410" v="1" actId="20577"/>
          <ac:spMkLst>
            <pc:docMk/>
            <pc:sldMk cId="0" sldId="256"/>
            <ac:spMk id="8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AFF4C9C-5178-4B06-A66F-445B726924D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7CA7F5-7105-4F0A-A36E-3E04ECBB26F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32038A0-C9FF-4F5E-9778-BBB40F76D2F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9420FCA-778D-4EC5-91CB-D504D83982E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5D88416-1AD0-4772-B5C6-A70689618DE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E198505-F51B-44D5-82DB-40EDC9A7A67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980FC61-40B5-421C-94CE-5D7C7080ABD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BE2DC76-0073-49BC-84F5-66257461AEB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F79B180-B49B-4A6D-BC11-EBFA113F0C4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5BACA57-7B37-42C5-AC38-9A2BB9B8F06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45110D5-0BCA-41AD-A79F-B23221E3603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64FC02F-91C1-44D0-96E8-7209A3F661BA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B383064-8A73-4829-823C-F698DF289E7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15C11B6-9DF7-49B8-B1E2-BBD4AB249EF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E4AA6A1-C93E-4466-8552-B58C3D2AABB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6B468DB-72CC-41D3-961C-094F888991E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54CAA20-8018-4162-95A2-95AC59B38C9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FA3FC6B-D193-418A-8057-D615EE2534F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CA2A76D-7D05-45C5-8AF1-449B9D99AE5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3AEA369-3DD2-4157-AEC2-8316D3DBC8B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8900A5-A115-4033-BB20-E2A72410EA4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B1A9141-EE7E-4701-B842-08266DCBD7E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084078A-AE92-466F-82A8-2485C4EDDEA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5CD4ED4-C4C8-4692-8301-CDAE6F4A2FD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ko-KR" sz="60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lang="en-US" sz="6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맑은 고딕"/>
              </a:rPr>
              <a:t>&lt;날짜/시간&gt;</a:t>
            </a:r>
            <a:endParaRPr lang="en-US" sz="1200" b="0" strike="noStrike" spc="-1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12EFD4-0C76-4D8F-A45D-8EB967D1824F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마스터 텍스트 스타일을 편집하려면 클릭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두 번째 수준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세 번째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네 번째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다섯 번째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맑은 고딕"/>
              </a:rPr>
              <a:t>&lt;날짜/시간&gt;</a:t>
            </a:r>
            <a:endParaRPr lang="en-US" sz="1200" b="0" strike="noStrike" spc="-1">
              <a:latin typeface="Noto Serif CJK KR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829126-5D2F-4AD3-BB82-914DF0A95E4C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3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프로그래밍 언어론</a:t>
            </a:r>
            <a:br>
              <a:rPr sz="6000" dirty="0"/>
            </a:br>
            <a:r>
              <a:rPr lang="en-US" altLang="ko-KR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주차</a:t>
            </a:r>
            <a:br>
              <a:rPr sz="6000" dirty="0"/>
            </a:br>
            <a:r>
              <a:rPr lang="en-US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영역과 존속기간</a:t>
            </a:r>
            <a:r>
              <a:rPr lang="en-US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lang="en-US" sz="6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영역 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vs </a:t>
            </a: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존속기간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변수의 영역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(Scope)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과 존속기간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(Lifetime)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은 같은가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?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때때로 같아 보이기도 하지만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영역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!= 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존속기간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영역은 공간적 개념인 반면 존속기간은 시간적 개념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그림 85"/>
          <p:cNvPicPr/>
          <p:nvPr/>
        </p:nvPicPr>
        <p:blipFill>
          <a:blip r:embed="rId2"/>
          <a:stretch/>
        </p:blipFill>
        <p:spPr>
          <a:xfrm>
            <a:off x="2700000" y="-17640"/>
            <a:ext cx="3230280" cy="6857640"/>
          </a:xfrm>
          <a:prstGeom prst="rect">
            <a:avLst/>
          </a:prstGeom>
          <a:ln w="0">
            <a:noFill/>
          </a:ln>
        </p:spPr>
      </p:pic>
      <p:sp>
        <p:nvSpPr>
          <p:cNvPr id="87" name="TextBox 86"/>
          <p:cNvSpPr txBox="1"/>
          <p:nvPr/>
        </p:nvSpPr>
        <p:spPr>
          <a:xfrm>
            <a:off x="540000" y="720000"/>
            <a:ext cx="1922760" cy="421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Noto Sans CJK KR"/>
              </a:rPr>
              <a:t>scope_lifetime.c</a:t>
            </a:r>
          </a:p>
        </p:txBody>
      </p:sp>
      <p:pic>
        <p:nvPicPr>
          <p:cNvPr id="88" name="그림 7" descr="텍스트, 스크린샷이(가) 표시된 사진&#10;&#10;자동 생성된 설명"/>
          <p:cNvPicPr/>
          <p:nvPr/>
        </p:nvPicPr>
        <p:blipFill>
          <a:blip r:embed="rId3"/>
          <a:stretch/>
        </p:blipFill>
        <p:spPr>
          <a:xfrm>
            <a:off x="6480000" y="-8280"/>
            <a:ext cx="5416920" cy="688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Application>Microsoft Office PowerPoint</Application>
  <PresentationFormat>와이드스크린</PresentationFormat>
  <Slides>3</Slides>
  <Notes>0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5" baseType="lpstr">
      <vt:lpstr>Office Theme</vt:lpstr>
      <vt:lpstr>Office Theme</vt:lpstr>
      <vt:lpstr>프로그래밍 언어론 10주차 [영역과 존속기간]</vt:lpstr>
      <vt:lpstr>영역 vs 존속기간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subject/>
  <dc:creator>Kang Namoh</dc:creator>
  <dc:description/>
  <cp:lastModifiedBy/>
  <cp:revision>797</cp:revision>
  <dcterms:created xsi:type="dcterms:W3CDTF">2020-03-12T00:34:35Z</dcterms:created>
  <dcterms:modified xsi:type="dcterms:W3CDTF">2023-11-05T12:07:18Z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10</vt:i4>
  </property>
</Properties>
</file>