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47B44B-C1B4-BB90-AAE4-E08BED814F9C}" v="4" dt="2023-11-05T12:07:47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F147B44B-C1B4-BB90-AAE4-E08BED814F9C}"/>
    <pc:docChg chg="modSld">
      <pc:chgData name="강남오" userId="S::209324@ms.kmu.ac.kr::a00b3978-0e9c-43f4-a757-7a2abcd99c03" providerId="AD" clId="Web-{F147B44B-C1B4-BB90-AAE4-E08BED814F9C}" dt="2023-11-05T12:07:42.677" v="2" actId="20577"/>
      <pc:docMkLst>
        <pc:docMk/>
      </pc:docMkLst>
      <pc:sldChg chg="modSp">
        <pc:chgData name="강남오" userId="S::209324@ms.kmu.ac.kr::a00b3978-0e9c-43f4-a757-7a2abcd99c03" providerId="AD" clId="Web-{F147B44B-C1B4-BB90-AAE4-E08BED814F9C}" dt="2023-11-05T12:07:42.677" v="2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F147B44B-C1B4-BB90-AAE4-E08BED814F9C}" dt="2023-11-05T12:07:42.677" v="2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C44A408-6629-4A16-8175-6BECCE8AFE9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46531BD-B023-494F-89AE-E0F390E1554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8707899-B033-44DC-AA76-18EA2AEDD9E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73A186E-9D1A-4474-99EB-BBA20ACC9F2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0482722-CA2E-4903-9B76-AAF3DF48205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89176B9-316A-453C-A708-C2CF61A3251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038D25D-4F39-4FDD-B690-1F72EF14778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90BC016-53AB-45C4-AB30-4908FD2DC2E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361F202-E1EB-49CE-8567-0E97E333346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DE8EDAB-4E1D-4D99-A19E-4553AFF5E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ABA49E0-DFB9-4A62-AF1A-8C54F0745F6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76EDE95-202E-4297-9C7E-B67AAAA3D84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2CEE1AF-580C-4BA9-8BE0-56977F3A681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06EA08B-9CCB-4354-B534-4B4DAD8B706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56FE5D-8DBA-4F6B-B5F5-6299C48A3A0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EB3A09C-0FF2-450B-BD38-F1E3BF185C5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72B3637-BF1F-49DE-BDC2-0B809E03F14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9824D14-0611-47BE-A1F3-0FC3924AC07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E95EBD-52EF-45CD-A093-B84DA07A7BF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CF41B7-376C-4486-8D5F-E967358542D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CE4CAD2-24F5-4648-BDE7-06920452DFA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88BFA7-9792-4209-B54D-829B09A90C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5BBF80E-7FE7-4991-9334-9F3B91B4FA3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880301-6347-435E-AF67-DE1A21EBFB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latin typeface="Noto Sans CJK KR"/>
              </a:rPr>
              <a:t>제목</a:t>
            </a:r>
            <a:r>
              <a:rPr lang="en-US" sz="1800" b="0" strike="noStrike" spc="-1">
                <a:latin typeface="Noto Sans CJK KR"/>
              </a:rPr>
              <a:t> </a:t>
            </a:r>
            <a:r>
              <a:rPr lang="ko-KR" sz="1800" b="0" strike="noStrike" spc="-1">
                <a:latin typeface="Noto Sans CJK KR"/>
              </a:rPr>
              <a:t>텍스트의</a:t>
            </a:r>
            <a:r>
              <a:rPr lang="en-US" sz="1800" b="0" strike="noStrike" spc="-1">
                <a:latin typeface="Noto Sans CJK KR"/>
              </a:rPr>
              <a:t> </a:t>
            </a:r>
            <a:r>
              <a:rPr lang="ko-KR" sz="1800" b="0" strike="noStrike" spc="-1">
                <a:latin typeface="Noto Sans CJK KR"/>
              </a:rPr>
              <a:t>서식을</a:t>
            </a:r>
            <a:r>
              <a:rPr lang="en-US" sz="1800" b="0" strike="noStrike" spc="-1">
                <a:latin typeface="Noto Sans CJK KR"/>
              </a:rPr>
              <a:t> </a:t>
            </a:r>
            <a:r>
              <a:rPr lang="ko-KR" sz="1800" b="0" strike="noStrike" spc="-1">
                <a:latin typeface="Noto Sans CJK KR"/>
              </a:rPr>
              <a:t>편집하려면</a:t>
            </a:r>
            <a:r>
              <a:rPr lang="en-US" sz="1800" b="0" strike="noStrike" spc="-1">
                <a:latin typeface="Noto Sans CJK KR"/>
              </a:rPr>
              <a:t> </a:t>
            </a:r>
            <a:r>
              <a:rPr lang="ko-KR" sz="1800" b="0" strike="noStrike" spc="-1">
                <a:latin typeface="Noto Sans CJK KR"/>
              </a:rPr>
              <a:t>클릭하십시오</a:t>
            </a:r>
            <a:r>
              <a:rPr lang="en-US" sz="1800" b="0" strike="noStrike" spc="-1">
                <a:latin typeface="Noto Sans CJK KR"/>
              </a:rPr>
              <a:t>.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AA1D26-03C5-4679-AEB1-C502456437D7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22FF6F-CAA0-4480-A5F5-7F4F585FE9B0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6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 dirty="0"/>
            </a:br>
            <a:r>
              <a:rPr lang="en-US" altLang="ko-KR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 dirty="0"/>
            </a:br>
            <a:r>
              <a:rPr lang="en-US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이름상수</a:t>
            </a:r>
            <a:r>
              <a:rPr lang="en-US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sz="6000" b="0" strike="noStrike" spc="-1" dirty="0">
              <a:latin typeface="Noto Sans CJK KR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이름 상수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514880" cy="455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이름 상수는 단지 한번만 값에 바인딩 되는 변수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이름 상수는 가독성과 신뢰성을 향상</a:t>
            </a:r>
            <a:endParaRPr lang="en-US" sz="2800" b="0" strike="noStrike" spc="-1">
              <a:latin typeface="Noto Sans CJK KR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3.1415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를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PI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 사용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프로그램을 매개 변수화 하는데 아주 유용 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  <p:pic>
        <p:nvPicPr>
          <p:cNvPr id="86" name="그림 85"/>
          <p:cNvPicPr/>
          <p:nvPr/>
        </p:nvPicPr>
        <p:blipFill>
          <a:blip r:embed="rId2"/>
          <a:stretch/>
        </p:blipFill>
        <p:spPr>
          <a:xfrm>
            <a:off x="1019880" y="3795480"/>
            <a:ext cx="4020120" cy="2864520"/>
          </a:xfrm>
          <a:prstGeom prst="rect">
            <a:avLst/>
          </a:prstGeom>
          <a:ln w="0">
            <a:noFill/>
          </a:ln>
        </p:spPr>
      </p:pic>
      <p:pic>
        <p:nvPicPr>
          <p:cNvPr id="87" name="그림 86"/>
          <p:cNvPicPr/>
          <p:nvPr/>
        </p:nvPicPr>
        <p:blipFill>
          <a:blip r:embed="rId3"/>
          <a:stretch/>
        </p:blipFill>
        <p:spPr>
          <a:xfrm>
            <a:off x="6509160" y="3780000"/>
            <a:ext cx="3750840" cy="294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이름 상수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514880" cy="455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 이름 상수를 해결하는 두 가지 방법이 존재</a:t>
            </a:r>
            <a:endParaRPr lang="en-US" sz="2800" b="0" strike="noStrike" spc="-1">
              <a:latin typeface="Noto Sans CJK KR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#define 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혹은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const 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를 사용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#define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preprocessor 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문법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const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문법</a:t>
            </a:r>
            <a:endParaRPr lang="en-US" sz="2800" b="0" strike="noStrike" spc="-1">
              <a:latin typeface="Noto Sans CJK KR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const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 타입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checking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debugging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시에 유리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1620000" y="4140000"/>
            <a:ext cx="6243120" cy="2523600"/>
            <a:chOff x="1620000" y="4140000"/>
            <a:chExt cx="6243120" cy="2523600"/>
          </a:xfrm>
        </p:grpSpPr>
        <p:pic>
          <p:nvPicPr>
            <p:cNvPr id="91" name="그림 90"/>
            <p:cNvPicPr/>
            <p:nvPr/>
          </p:nvPicPr>
          <p:blipFill>
            <a:blip r:embed="rId2"/>
            <a:stretch/>
          </p:blipFill>
          <p:spPr>
            <a:xfrm>
              <a:off x="3072240" y="4140000"/>
              <a:ext cx="4790880" cy="2523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2" name="TextBox 91"/>
            <p:cNvSpPr txBox="1"/>
            <p:nvPr/>
          </p:nvSpPr>
          <p:spPr>
            <a:xfrm>
              <a:off x="1620000" y="5220000"/>
              <a:ext cx="1383120" cy="421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1800" b="0" strike="noStrike" spc="-1">
                  <a:latin typeface="Noto Sans CJK KR"/>
                </a:rPr>
                <a:t>const_var.c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이름 상수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563840"/>
            <a:ext cx="10514880" cy="455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C/C++/Ada/Java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에서 이름 상수에 대한 동적 바인딩을 허용</a:t>
            </a:r>
            <a:endParaRPr lang="en-US" sz="2800" b="0" strike="noStrike" spc="-1">
              <a:latin typeface="Noto Sans CJK KR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하지만 한번만 허용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C#: const 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정적 바인딩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readonly 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동적 바인딩 허용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Python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이름 상수 허용 문법 없음</a:t>
            </a:r>
            <a:endParaRPr lang="en-US" sz="2800" b="0" strike="noStrike" spc="-1">
              <a:latin typeface="Noto Sans CJK KR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단지 이름 규약으로 해 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  <p:pic>
        <p:nvPicPr>
          <p:cNvPr id="95" name="그림 94"/>
          <p:cNvPicPr/>
          <p:nvPr/>
        </p:nvPicPr>
        <p:blipFill>
          <a:blip r:embed="rId2"/>
          <a:stretch/>
        </p:blipFill>
        <p:spPr>
          <a:xfrm>
            <a:off x="7146360" y="3250440"/>
            <a:ext cx="4733640" cy="3409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Microsoft Office PowerPoint</Application>
  <PresentationFormat>와이드스크린</PresentationFormat>
  <Slides>4</Slides>
  <Notes>0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프로그래밍 언어론 10주차 [이름상수]</vt:lpstr>
      <vt:lpstr>이름 상수</vt:lpstr>
      <vt:lpstr>C의 이름 상수</vt:lpstr>
      <vt:lpstr>이름 상수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subject/>
  <dc:creator>Kang Namoh</dc:creator>
  <dc:description/>
  <cp:lastModifiedBy/>
  <cp:revision>804</cp:revision>
  <dcterms:created xsi:type="dcterms:W3CDTF">2020-03-12T00:34:35Z</dcterms:created>
  <dcterms:modified xsi:type="dcterms:W3CDTF">2023-11-05T12:07:52Z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10</vt:i4>
  </property>
</Properties>
</file>