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7B44B-C1B4-BB90-AAE4-E08BED814F9C}" v="4" dt="2023-11-05T12:07:47.678"/>
    <p1510:client id="{F8ABF640-5B36-63AC-4897-680D30B49E9D}" v="1083" dt="2023-11-07T10:48:16.797"/>
    <p1510:client id="{FFB09927-7FE0-8E99-2148-AA0CFF09E4F1}" v="38" dt="2023-11-08T12:18:5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F147B44B-C1B4-BB90-AAE4-E08BED814F9C}"/>
    <pc:docChg chg="modSld">
      <pc:chgData name="강남오" userId="S::209324@ms.kmu.ac.kr::a00b3978-0e9c-43f4-a757-7a2abcd99c03" providerId="AD" clId="Web-{F147B44B-C1B4-BB90-AAE4-E08BED814F9C}" dt="2023-11-05T12:07:42.677" v="2" actId="20577"/>
      <pc:docMkLst>
        <pc:docMk/>
      </pc:docMkLst>
      <pc:sldChg chg="modSp">
        <pc:chgData name="강남오" userId="S::209324@ms.kmu.ac.kr::a00b3978-0e9c-43f4-a757-7a2abcd99c03" providerId="AD" clId="Web-{F147B44B-C1B4-BB90-AAE4-E08BED814F9C}" dt="2023-11-05T12:07:42.677" v="2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F147B44B-C1B4-BB90-AAE4-E08BED814F9C}" dt="2023-11-05T12:07:42.677" v="2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F8ABF640-5B36-63AC-4897-680D30B49E9D}"/>
    <pc:docChg chg="addSld delSld modSld">
      <pc:chgData name="강남오" userId="S::209324@ms.kmu.ac.kr::a00b3978-0e9c-43f4-a757-7a2abcd99c03" providerId="AD" clId="Web-{F8ABF640-5B36-63AC-4897-680D30B49E9D}" dt="2023-11-07T10:48:16.797" v="1085" actId="20577"/>
      <pc:docMkLst>
        <pc:docMk/>
      </pc:docMkLst>
      <pc:sldChg chg="modSp">
        <pc:chgData name="강남오" userId="S::209324@ms.kmu.ac.kr::a00b3978-0e9c-43f4-a757-7a2abcd99c03" providerId="AD" clId="Web-{F8ABF640-5B36-63AC-4897-680D30B49E9D}" dt="2023-11-07T10:03:25.922" v="6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F8ABF640-5B36-63AC-4897-680D30B49E9D}" dt="2023-11-07T10:03:25.922" v="6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Sp modSp">
        <pc:chgData name="강남오" userId="S::209324@ms.kmu.ac.kr::a00b3978-0e9c-43f4-a757-7a2abcd99c03" providerId="AD" clId="Web-{F8ABF640-5B36-63AC-4897-680D30B49E9D}" dt="2023-11-07T10:20:25.238" v="293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F8ABF640-5B36-63AC-4897-680D30B49E9D}" dt="2023-11-07T10:03:38.423" v="14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F8ABF640-5B36-63AC-4897-680D30B49E9D}" dt="2023-11-07T10:20:25.238" v="293" actId="20577"/>
          <ac:spMkLst>
            <pc:docMk/>
            <pc:sldMk cId="0" sldId="257"/>
            <ac:spMk id="85" creationId="{00000000-0000-0000-0000-000000000000}"/>
          </ac:spMkLst>
        </pc:spChg>
        <pc:picChg chg="del">
          <ac:chgData name="강남오" userId="S::209324@ms.kmu.ac.kr::a00b3978-0e9c-43f4-a757-7a2abcd99c03" providerId="AD" clId="Web-{F8ABF640-5B36-63AC-4897-680D30B49E9D}" dt="2023-11-07T10:03:42.298" v="15"/>
          <ac:picMkLst>
            <pc:docMk/>
            <pc:sldMk cId="0" sldId="257"/>
            <ac:picMk id="86" creationId="{00000000-0000-0000-0000-000000000000}"/>
          </ac:picMkLst>
        </pc:picChg>
        <pc:picChg chg="del">
          <ac:chgData name="강남오" userId="S::209324@ms.kmu.ac.kr::a00b3978-0e9c-43f4-a757-7a2abcd99c03" providerId="AD" clId="Web-{F8ABF640-5B36-63AC-4897-680D30B49E9D}" dt="2023-11-07T10:03:44.783" v="16"/>
          <ac:picMkLst>
            <pc:docMk/>
            <pc:sldMk cId="0" sldId="257"/>
            <ac:picMk id="87" creationId="{00000000-0000-0000-0000-000000000000}"/>
          </ac:picMkLst>
        </pc:picChg>
      </pc:sldChg>
      <pc:sldChg chg="modSp add del replId">
        <pc:chgData name="강남오" userId="S::209324@ms.kmu.ac.kr::a00b3978-0e9c-43f4-a757-7a2abcd99c03" providerId="AD" clId="Web-{F8ABF640-5B36-63AC-4897-680D30B49E9D}" dt="2023-11-07T10:34:55.246" v="635" actId="20577"/>
        <pc:sldMkLst>
          <pc:docMk/>
          <pc:sldMk cId="1971770809" sldId="258"/>
        </pc:sldMkLst>
        <pc:spChg chg="mod">
          <ac:chgData name="강남오" userId="S::209324@ms.kmu.ac.kr::a00b3978-0e9c-43f4-a757-7a2abcd99c03" providerId="AD" clId="Web-{F8ABF640-5B36-63AC-4897-680D30B49E9D}" dt="2023-11-07T10:34:55.246" v="635" actId="20577"/>
          <ac:spMkLst>
            <pc:docMk/>
            <pc:sldMk cId="1971770809" sldId="258"/>
            <ac:spMk id="85" creationId="{00000000-0000-0000-0000-000000000000}"/>
          </ac:spMkLst>
        </pc:spChg>
      </pc:sldChg>
      <pc:sldChg chg="modSp add del replId">
        <pc:chgData name="강남오" userId="S::209324@ms.kmu.ac.kr::a00b3978-0e9c-43f4-a757-7a2abcd99c03" providerId="AD" clId="Web-{F8ABF640-5B36-63AC-4897-680D30B49E9D}" dt="2023-11-07T10:40:14.610" v="909" actId="20577"/>
        <pc:sldMkLst>
          <pc:docMk/>
          <pc:sldMk cId="884987213" sldId="259"/>
        </pc:sldMkLst>
        <pc:spChg chg="mod">
          <ac:chgData name="강남오" userId="S::209324@ms.kmu.ac.kr::a00b3978-0e9c-43f4-a757-7a2abcd99c03" providerId="AD" clId="Web-{F8ABF640-5B36-63AC-4897-680D30B49E9D}" dt="2023-11-07T10:38:25.291" v="865" actId="20577"/>
          <ac:spMkLst>
            <pc:docMk/>
            <pc:sldMk cId="884987213" sldId="259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F8ABF640-5B36-63AC-4897-680D30B49E9D}" dt="2023-11-07T10:40:14.610" v="909" actId="20577"/>
          <ac:spMkLst>
            <pc:docMk/>
            <pc:sldMk cId="884987213" sldId="259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F8ABF640-5B36-63AC-4897-680D30B49E9D}" dt="2023-11-07T10:48:16.797" v="1085" actId="20577"/>
        <pc:sldMkLst>
          <pc:docMk/>
          <pc:sldMk cId="872399934" sldId="260"/>
        </pc:sldMkLst>
        <pc:spChg chg="mod">
          <ac:chgData name="강남오" userId="S::209324@ms.kmu.ac.kr::a00b3978-0e9c-43f4-a757-7a2abcd99c03" providerId="AD" clId="Web-{F8ABF640-5B36-63AC-4897-680D30B49E9D}" dt="2023-11-07T10:41:45.522" v="916" actId="20577"/>
          <ac:spMkLst>
            <pc:docMk/>
            <pc:sldMk cId="872399934" sldId="260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F8ABF640-5B36-63AC-4897-680D30B49E9D}" dt="2023-11-07T10:48:16.797" v="1085" actId="20577"/>
          <ac:spMkLst>
            <pc:docMk/>
            <pc:sldMk cId="872399934" sldId="260"/>
            <ac:spMk id="85" creationId="{00000000-0000-0000-0000-000000000000}"/>
          </ac:spMkLst>
        </pc:spChg>
      </pc:sldChg>
      <pc:sldChg chg="add replId">
        <pc:chgData name="강남오" userId="S::209324@ms.kmu.ac.kr::a00b3978-0e9c-43f4-a757-7a2abcd99c03" providerId="AD" clId="Web-{F8ABF640-5B36-63AC-4897-680D30B49E9D}" dt="2023-11-07T10:20:31.145" v="297"/>
        <pc:sldMkLst>
          <pc:docMk/>
          <pc:sldMk cId="3251941207" sldId="261"/>
        </pc:sldMkLst>
      </pc:sldChg>
    </pc:docChg>
  </pc:docChgLst>
  <pc:docChgLst>
    <pc:chgData name="강남오" userId="S::209324@ms.kmu.ac.kr::a00b3978-0e9c-43f4-a757-7a2abcd99c03" providerId="AD" clId="Web-{FFB09927-7FE0-8E99-2148-AA0CFF09E4F1}"/>
    <pc:docChg chg="delSld modSld">
      <pc:chgData name="강남오" userId="S::209324@ms.kmu.ac.kr::a00b3978-0e9c-43f4-a757-7a2abcd99c03" providerId="AD" clId="Web-{FFB09927-7FE0-8E99-2148-AA0CFF09E4F1}" dt="2023-11-08T12:18:48.455" v="38" actId="20577"/>
      <pc:docMkLst>
        <pc:docMk/>
      </pc:docMkLst>
      <pc:sldChg chg="modSp">
        <pc:chgData name="강남오" userId="S::209324@ms.kmu.ac.kr::a00b3978-0e9c-43f4-a757-7a2abcd99c03" providerId="AD" clId="Web-{FFB09927-7FE0-8E99-2148-AA0CFF09E4F1}" dt="2023-11-08T12:18:48.455" v="38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FFB09927-7FE0-8E99-2148-AA0CFF09E4F1}" dt="2023-11-08T12:18:48.455" v="38" actId="20577"/>
          <ac:spMkLst>
            <pc:docMk/>
            <pc:sldMk cId="0" sldId="257"/>
            <ac:spMk id="85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FFB09927-7FE0-8E99-2148-AA0CFF09E4F1}" dt="2023-11-08T12:14:44.247" v="0"/>
        <pc:sldMkLst>
          <pc:docMk/>
          <pc:sldMk cId="325194120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44A408-6629-4A16-8175-6BECCE8AFE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6531BD-B023-494F-89AE-E0F390E155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707899-B033-44DC-AA76-18EA2AEDD9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3A186E-9D1A-4474-99EB-BBA20ACC9F2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482722-CA2E-4903-9B76-AAF3DF48205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9176B9-316A-453C-A708-C2CF61A325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38D25D-4F39-4FDD-B690-1F72EF1477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0BC016-53AB-45C4-AB30-4908FD2DC2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61F202-E1EB-49CE-8567-0E97E33334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E8EDAB-4E1D-4D99-A19E-4553AFF5E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BA49E0-DFB9-4A62-AF1A-8C54F0745F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6EDE95-202E-4297-9C7E-B67AAAA3D84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CEE1AF-580C-4BA9-8BE0-56977F3A68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6EA08B-9CCB-4354-B534-4B4DAD8B70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56FE5D-8DBA-4F6B-B5F5-6299C48A3A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B3A09C-0FF2-450B-BD38-F1E3BF185C5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72B3637-BF1F-49DE-BDC2-0B809E03F1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824D14-0611-47BE-A1F3-0FC3924AC0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95EBD-52EF-45CD-A093-B84DA07A7B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CF41B7-376C-4486-8D5F-E967358542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E4CAD2-24F5-4648-BDE7-06920452DF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88BFA7-9792-4209-B54D-829B09A90C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BBF80E-7FE7-4991-9334-9F3B91B4FA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880301-6347-435E-AF67-DE1A21EBFB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텍스트의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서식을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편집하려면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클릭하십시오</a:t>
            </a:r>
            <a:r>
              <a:rPr lang="en-US" sz="1800" b="0" strike="noStrike" spc="-1">
                <a:latin typeface="Noto Sans CJK KR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A1D26-03C5-4679-AEB1-C502456437D7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2FF6F-CAA0-4480-A5F5-7F4F585FE9B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lstStyle/>
          <a:p>
            <a:pPr algn="ctr"/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데이터타입-서론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 타입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587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데이터 값들의 모임과 그들 값들에 대해 미리 정의된 연산들의 집합</a:t>
            </a:r>
            <a:endParaRPr lang="ko-KR" dirty="0"/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예) 정수 타입 </a:t>
            </a:r>
            <a:r>
              <a:rPr lang="ko-KR" altLang="en-US" spc="-1" dirty="0" err="1">
                <a:latin typeface="Noto Sans CJK KR"/>
              </a:rPr>
              <a:t>int</a:t>
            </a:r>
            <a:endParaRPr lang="ko-KR" altLang="en-US" spc="-1">
              <a:latin typeface="Noto Sans CJK KR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값의 모임: -2,147,483,648 ~ 2,147,483,647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정의된 연산: +, -, * , / 등</a:t>
            </a:r>
            <a:endParaRPr lang="ko-KR" altLang="en-US" b="0" strike="noStrike" spc="-1" dirty="0">
              <a:latin typeface="Noto Sans CJK KR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프로그래밍 언어가 어떤 타입을 제공하는가?</a:t>
            </a:r>
            <a:endParaRPr lang="ko-KR" altLang="en-US" b="0" strike="noStrike" spc="-1" dirty="0">
              <a:latin typeface="Noto Sans CJK KR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프로그래밍 작업을 용이하게 수행할 수 있는 정도를 결정하는 중요한 요소</a:t>
            </a:r>
            <a:endParaRPr lang="ko-KR" altLang="en-US" b="0" strike="noStrike" spc="-1" dirty="0">
              <a:latin typeface="Noto Sans CJK KR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실세계에 속한 객체들과 잘 매칭되는 데이터 타입들을 많이 제공하는 것이 중요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초창기 아주 적은 수의 데이터 타입만 제공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초기 </a:t>
            </a:r>
            <a:r>
              <a:rPr lang="ko-KR" altLang="en-US" spc="-1" dirty="0" err="1">
                <a:latin typeface="Noto Sans CJK KR"/>
              </a:rPr>
              <a:t>Fortran의</a:t>
            </a:r>
            <a:r>
              <a:rPr lang="ko-KR" altLang="en-US" spc="-1" dirty="0">
                <a:latin typeface="Noto Sans CJK KR"/>
              </a:rPr>
              <a:t> 경우 연결 리스트와 트리를 배열을 이용하여 구축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시간이</a:t>
            </a:r>
            <a:r>
              <a:rPr lang="en-US" spc="-1" dirty="0">
                <a:latin typeface="Noto Sans CJK KR"/>
              </a:rPr>
              <a:t> </a:t>
            </a:r>
            <a:r>
              <a:rPr lang="ko-KR" altLang="en-US" spc="-1" dirty="0">
                <a:latin typeface="Noto Sans CJK KR"/>
              </a:rPr>
              <a:t>흐름에 따라  데이터 타입에 대한 개념은 계속 발전</a:t>
            </a:r>
            <a:endParaRPr lang="en-US" spc="-1" dirty="0">
              <a:latin typeface="Noto Sans CJK KR"/>
            </a:endParaRPr>
          </a:p>
          <a:p>
            <a:pPr>
              <a:spcBef>
                <a:spcPts val="1417"/>
              </a:spcBef>
              <a:buNone/>
            </a:pPr>
            <a:endParaRPr lang="en-US" sz="2400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 타입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311572"/>
            <a:ext cx="10514880" cy="53000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COBOL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십진수 데이터 값의 정확도(</a:t>
            </a:r>
            <a:r>
              <a:rPr lang="ko-KR" altLang="en-US" spc="-1" dirty="0" err="1">
                <a:latin typeface="Noto Sans CJK KR"/>
              </a:rPr>
              <a:t>accuracy</a:t>
            </a:r>
            <a:r>
              <a:rPr lang="ko-KR" altLang="en-US" spc="-1" dirty="0">
                <a:latin typeface="Noto Sans CJK KR"/>
              </a:rPr>
              <a:t>)</a:t>
            </a:r>
            <a:r>
              <a:rPr lang="ko-KR" altLang="en-US" spc="-1" dirty="0" err="1">
                <a:latin typeface="Noto Sans CJK KR"/>
              </a:rPr>
              <a:t>를</a:t>
            </a:r>
            <a:r>
              <a:rPr lang="ko-KR" altLang="en-US" spc="-1" dirty="0">
                <a:latin typeface="Noto Sans CJK KR"/>
              </a:rPr>
              <a:t> 명세하는 것을 허용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레코드 타입 제공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PL/</a:t>
            </a:r>
            <a:r>
              <a:rPr lang="ko-KR" altLang="en-US" spc="-1" dirty="0" err="1">
                <a:latin typeface="Noto Sans CJK KR"/>
              </a:rPr>
              <a:t>I</a:t>
            </a:r>
            <a:endParaRPr lang="ko-KR" altLang="en-US" spc="-1" dirty="0">
              <a:latin typeface="Noto Sans CJK KR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정확도 명세 기능을 정수와 부동 소수점 타입으로 확장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많은 데이터 타입을 소개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ALGOL 60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사용자 정의 타입 제공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프로그래머가 필요에 따라서 데이터 구조를 설계하는 것을 허용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기본 타입과 유연한 구조 정의 연산자 제공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타입에 대해 </a:t>
            </a:r>
            <a:r>
              <a:rPr lang="ko-KR" altLang="en-US" spc="-1" err="1">
                <a:latin typeface="Noto Sans CJK KR"/>
              </a:rPr>
              <a:t>의미있는</a:t>
            </a:r>
            <a:r>
              <a:rPr lang="ko-KR" altLang="en-US" spc="-1" dirty="0">
                <a:latin typeface="Noto Sans CJK KR"/>
              </a:rPr>
              <a:t> 이름 사용은 가독성을 향상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타입 검사 허용 및 프로그램의 수정에 도움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향후 추상 데이터 타입에 영향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ko-KR" spc="-1">
              <a:latin typeface="Noto Sans CJK KR"/>
            </a:endParaRPr>
          </a:p>
          <a:p>
            <a:pPr>
              <a:spcBef>
                <a:spcPts val="1417"/>
              </a:spcBef>
              <a:buNone/>
            </a:pPr>
            <a:endParaRPr lang="en-US" sz="2400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97177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프로그래밍 언어의 타입 시스템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타입이 언어의 각 식에 어떻게 연관되는지를 정의, 타입 동등성과 타입 호환성의 규칙을 포함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>
                <a:latin typeface="Noto Sans CJK KR"/>
              </a:rPr>
              <a:t>역할</a:t>
            </a:r>
            <a:endParaRPr lang="ko-KR" altLang="en-US" spc="-1" dirty="0">
              <a:latin typeface="Noto Sans CJK KR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오류 탐지</a:t>
            </a:r>
            <a:endParaRPr lang="ko-KR">
              <a:latin typeface="Arial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프로그램 모듈화를 위한 지원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문서화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프로그램에서 타입의 선언은 그 데이터에 관한 정보를 문서화 하는 것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altLang="ko-KR" spc="-1">
              <a:latin typeface="Noto Sans CJK KR"/>
            </a:endParaRPr>
          </a:p>
          <a:p>
            <a:pPr>
              <a:spcBef>
                <a:spcPts val="1417"/>
              </a:spcBef>
              <a:buNone/>
            </a:pPr>
            <a:endParaRPr lang="en-US" sz="2400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8849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구조화된 데이터 타입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명령형 언어에서 제공되는 구조화 데이터 타입 -&gt; 배열과 레코드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>
                <a:latin typeface="Noto Sans CJK KR"/>
              </a:rPr>
              <a:t>타입 연산자 혹은 구성자(Constructor)와 함께 사용</a:t>
            </a:r>
            <a:endParaRPr lang="ko-KR" altLang="en-US" spc="-1" dirty="0">
              <a:latin typeface="Noto Sans CJK KR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>
                <a:latin typeface="Noto Sans CJK KR"/>
              </a:rPr>
              <a:t>C의 경우 배열은 {}과 포인터 *, 구조체는 struct 를 사용</a:t>
            </a:r>
            <a:endParaRPr lang="ko-KR" altLang="en-US" spc="-1" dirty="0">
              <a:latin typeface="Noto Sans CJK KR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Noto Sans CJK KR"/>
              </a:rPr>
              <a:t>연상 배열(</a:t>
            </a:r>
            <a:r>
              <a:rPr lang="ko-KR" altLang="en-US" spc="-1" dirty="0" err="1">
                <a:latin typeface="Noto Sans CJK KR"/>
              </a:rPr>
              <a:t>Map</a:t>
            </a:r>
            <a:r>
              <a:rPr lang="ko-KR" altLang="en-US" spc="-1" dirty="0">
                <a:latin typeface="Noto Sans CJK KR"/>
              </a:rPr>
              <a:t>, </a:t>
            </a:r>
            <a:r>
              <a:rPr lang="ko-KR" altLang="en-US" spc="-1" dirty="0" err="1">
                <a:latin typeface="Noto Sans CJK KR"/>
              </a:rPr>
              <a:t>Dictionary</a:t>
            </a:r>
            <a:r>
              <a:rPr lang="ko-KR" altLang="en-US" spc="-1" dirty="0">
                <a:latin typeface="Noto Sans CJK KR"/>
              </a:rPr>
              <a:t>)의 경우 함수형 프로그래밍 언어(LISP)에서 소개된 후 </a:t>
            </a:r>
            <a:r>
              <a:rPr lang="ko-KR" altLang="en-US" spc="-1" dirty="0" err="1">
                <a:latin typeface="Noto Sans CJK KR"/>
              </a:rPr>
              <a:t>Python</a:t>
            </a:r>
            <a:r>
              <a:rPr lang="ko-KR" altLang="en-US" spc="-1" dirty="0">
                <a:latin typeface="Noto Sans CJK KR"/>
              </a:rPr>
              <a:t>, </a:t>
            </a:r>
            <a:r>
              <a:rPr lang="ko-KR" altLang="en-US" spc="-1" dirty="0" err="1">
                <a:latin typeface="Noto Sans CJK KR"/>
              </a:rPr>
              <a:t>Java</a:t>
            </a:r>
            <a:r>
              <a:rPr lang="ko-KR" altLang="en-US" spc="-1" dirty="0">
                <a:latin typeface="Noto Sans CJK KR"/>
              </a:rPr>
              <a:t>, </a:t>
            </a:r>
            <a:r>
              <a:rPr lang="ko-KR" altLang="en-US" spc="-1" dirty="0" err="1">
                <a:latin typeface="Noto Sans CJK KR"/>
              </a:rPr>
              <a:t>JavaScript</a:t>
            </a:r>
            <a:r>
              <a:rPr lang="ko-KR" altLang="en-US" spc="-1" dirty="0">
                <a:latin typeface="Noto Sans CJK KR"/>
              </a:rPr>
              <a:t>, </a:t>
            </a:r>
            <a:r>
              <a:rPr lang="ko-KR" altLang="en-US" spc="-1" dirty="0" err="1">
                <a:latin typeface="Noto Sans CJK KR"/>
              </a:rPr>
              <a:t>C#등에</a:t>
            </a:r>
            <a:r>
              <a:rPr lang="ko-KR" altLang="en-US" spc="-1" dirty="0">
                <a:latin typeface="Noto Sans CJK KR"/>
              </a:rPr>
              <a:t> 추가</a:t>
            </a:r>
            <a:endParaRPr lang="ko-KR"/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87239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프로그래밍 언어론 10주차 [데이터타입-서론]</vt:lpstr>
      <vt:lpstr>데이터 타입</vt:lpstr>
      <vt:lpstr>데이터 타입</vt:lpstr>
      <vt:lpstr>프로그래밍 언어의 타입 시스템</vt:lpstr>
      <vt:lpstr>구조화된 데이터 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1019</cp:revision>
  <dcterms:created xsi:type="dcterms:W3CDTF">2020-03-12T00:34:35Z</dcterms:created>
  <dcterms:modified xsi:type="dcterms:W3CDTF">2023-11-08T12:18:53Z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