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EC69A4-E158-4148-A339-93B013F292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DD7099-7A68-4844-9D53-DEEE2789DF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2A2307-E933-4D17-B8D8-73B6B4B929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697576-88F7-41D9-8AB1-5419DBEA54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EA80E9-9F86-43C2-937C-87708D37CB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03B32F-FC25-457C-AD8B-115C1EBF48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3109E3-CFC0-4901-9B79-46FE5B9DF4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A9D82E-B80C-467F-A40D-3A7C8EA353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0D414A-1552-4D6D-B58F-CCDBFDCD8E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42277E-C2B0-45A6-9A36-27589E5263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2BC730-B0DE-4FA3-A1C0-F11299A465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D0BDA-5A8F-47F6-86C3-40EE062050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65FFF2-78B3-4421-B96C-E6271BAB39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315E3B-DFBB-43F1-9F09-7958CA5EDF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74A4D1-383F-4CA6-A912-254B62B357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AE3FF4-A151-4E8E-85FB-D4079FAE9E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8B7316-0190-4997-86F9-3D193886C8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D7A31F-2653-4627-9BEB-B86607A6FE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A9425A-14E7-46FB-917A-18171721A4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B53767-4082-4196-A3B0-8F61E43989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069D90-E1AA-4D49-8CC6-4635D07ED8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B22C62-A64B-4A32-94CC-1537D5B2E4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E2058F-7A58-49F5-92BF-82072564DC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E26536-7EF4-4B6F-96D0-47C6D7C4FE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44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12B378-666B-4822-88F1-2E68F3505742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E7D427-7003-44B0-AB43-A753126A0CA9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DejaVu Sans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Arial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6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기본데이터 타입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기본</a:t>
            </a: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(Primitive) 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400" cy="455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프로그래밍 언어에서 기본적으로 제공하는 타입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다른 타입으로 정의되지 않는 타입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프로그래밍 언어는 기본 데이터 타입을 제공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하드웨어 반영 기본 데이터 타입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(int),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실수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(float)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약간의 비하드웨어적 지원을 받는 기본 데이터 타입도 있을 수 있음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기본 데이터 타입은 구조화된 데이터 타입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배열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구조체 등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을 제공하기 위해 활용   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674000"/>
            <a:ext cx="10514520" cy="493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초기의 프로그래밍 언어</a:t>
            </a:r>
            <a:r>
              <a:rPr b="0" lang="en-US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(Fortran)</a:t>
            </a: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들은 수치 기본 타입만 제공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오늘날 프로그래밍 언어에서도 수치 타입은 기본적으로 제공됨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가장 공통적으로 제공되는 수치형 기본 데이터 타입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현대의 컴퓨터는 다양한 크기의 정수 타입을 지원하고 프로그래밍 언어 또한 이를 반영하여 지원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Java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는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가지 크기의 부호 정수를 지원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byte, short, int, long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C/C++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부호화 비부호화 정수를 지원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int, unsigned int, short, unsigned short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하드웨어에의해 직접 지원되지 않는 정수 타입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비하드웨어적 지원을 받는 정수 타입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과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F#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경우 길이에 제약이 없는 정수 타입을 제공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520" cy="455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정수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음의 정수 표현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부호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크기 표기법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부호 비트가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0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이면 양수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1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이면 음수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크기는 절대값을 표현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문제점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산술 연산을 위한 컴퓨터 하드웨어 제작이 매우 어렵다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보수 표기법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음수를 표현하는데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보수 표기법 사용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산술 연산을 위한 컴퓨터 하드웨어 제작이 아주 쉽다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보수를 만든 후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1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을 더해줘서 </a:t>
            </a: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2</a:t>
            </a:r>
            <a:r>
              <a:rPr b="0" lang="ko-KR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보수를 쉽게 생성 가능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520" cy="455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부동 소수점 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실수 값을 표현 함 하지만 대부분 실수 값에 대한 근사값 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산술연산 시에 정확도를 상실한다는 문제점이 있음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과거에는 컴퓨터마다 부동 소수점을 표현하는 방식이 달랐으나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IEEE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에서 부동 소수점 표현을 표준화 함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-&gt; IEEE 754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단정도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(Single precision) -&gt; float,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배정도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(Double precision) -&gt; double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그림 1" descr="텍스트, 스크린샷, 폰트, 라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752560" y="4591440"/>
            <a:ext cx="2085480" cy="809280"/>
          </a:xfrm>
          <a:prstGeom prst="rect">
            <a:avLst/>
          </a:prstGeom>
          <a:ln w="0">
            <a:noFill/>
          </a:ln>
        </p:spPr>
      </p:pic>
      <p:pic>
        <p:nvPicPr>
          <p:cNvPr id="93" name="그림 2" descr="텍스트, 스크린샷, 라인, 폰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5917680" y="4599360"/>
            <a:ext cx="4022280" cy="8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520" cy="455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복소수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이나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Fortan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복소수를 지원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복소수 표현에서 허수부는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혹은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J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로 표현현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3+4j </a:t>
            </a: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혹은 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3+4J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이나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Fortan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은 복소수 연산도 지원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예</a:t>
            </a:r>
            <a:r>
              <a:rPr b="0" lang="en-US" sz="20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(5 + 2j) + (7 + 2j)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(12 + 4j)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(5 + 2j) * (7 + 2j)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(31 + 24j)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40000" y="2160000"/>
            <a:ext cx="10812600" cy="455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십진수 데이터 타입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십진수 데이터 타입은 고정된 개수의 십진수 데이터를 저장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소수점은 고정된 위치를 가짐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제한된 범위에 포함된 십진수 값들을 정확하게 저장 할 수 있음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사무용 데이터 처리를 위한 기본적인 데이터 타입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COBOL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 필수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, C#, F#, SQL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 지원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Python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등 많은 프로그래밍 언어에서 라이브러리로 제공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from decimal import Decimal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 0.1 + 0.2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0.30000000000000004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&gt;&gt;&gt; Decimal(‘0.1’) + Decimal(‘0.2’)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Decimal(‘0.3’)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7879320" y="0"/>
            <a:ext cx="431280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수치 타입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40000" y="3240000"/>
            <a:ext cx="10812600" cy="293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십진수 데이터 타입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컴퓨터의 십진수 표현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(BCD: Binary Coded Decimal)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지원 여부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사무 시스템 응용 분야를 지원하기 위해 설계된 큰 규모의 대부분의 컴퓨터에서 십진수 데이터 타입을 위한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하드웨어 지원을 포함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Intel CPU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의 경우 제한적 지원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하드웨어적으로 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BCD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처리가 지원되는 경우 하드웨어적으로 처리 그렇지 않으면 소프트웨어 적으로 처리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(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에뮬레이팅</a:t>
            </a:r>
            <a:r>
              <a:rPr b="0" lang="en-US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) </a:t>
            </a:r>
            <a:r>
              <a:rPr b="0" lang="ko-KR" sz="2400" spc="-1" strike="noStrike">
                <a:solidFill>
                  <a:srgbClr val="000000"/>
                </a:solidFill>
                <a:latin typeface="Noto Sans CJK KR"/>
                <a:ea typeface="DejaVu Sans"/>
              </a:rPr>
              <a:t>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571160" y="0"/>
            <a:ext cx="4620960" cy="27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2023-11-10T00:46:33Z</dcterms:modified>
  <cp:revision>1254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6</vt:i4>
  </property>
</Properties>
</file>