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2EC09-60B8-572C-BDC9-EBDF515BB186}" v="2" dt="2023-11-24T14:58:03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C0C2EC09-60B8-572C-BDC9-EBDF515BB186}"/>
    <pc:docChg chg="modSld">
      <pc:chgData name="강남오" userId="S::209324@ms.kmu.ac.kr::a00b3978-0e9c-43f4-a757-7a2abcd99c03" providerId="AD" clId="Web-{C0C2EC09-60B8-572C-BDC9-EBDF515BB186}" dt="2023-11-24T14:57:59.131" v="1" actId="20577"/>
      <pc:docMkLst>
        <pc:docMk/>
      </pc:docMkLst>
      <pc:sldChg chg="modSp">
        <pc:chgData name="강남오" userId="S::209324@ms.kmu.ac.kr::a00b3978-0e9c-43f4-a757-7a2abcd99c03" providerId="AD" clId="Web-{C0C2EC09-60B8-572C-BDC9-EBDF515BB186}" dt="2023-11-24T14:57:59.131" v="1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C0C2EC09-60B8-572C-BDC9-EBDF515BB186}" dt="2023-11-24T14:57:59.131" v="1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4146F2-6087-40DB-AA6A-E0FB4CFCAA2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71E1E9-4C6E-4182-8B6D-5951778D7DB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80D979-D344-4AFE-B2B7-15F3AD5AAB9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16361AC-B8A7-4475-91E0-BD545BC8947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4891623-D69B-4372-9A1F-D94B9EDDB9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1B7BD29-FA58-4087-B4FC-747D5E2FDB6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B266B4-384F-4605-8D48-3DD5B8E19E8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C40ABC3-2A12-47E5-8742-4B303D1256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801AA2-BDD9-4618-B629-F55C830D75D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5A89A6-F089-47E4-BB0C-FB064124FC5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4C24198-BA8B-4A83-8D51-6A9BD9C95E3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B40F20-64DC-4D3A-91B9-0E75E93177D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E313A3A-E131-4E08-AD30-5EBF714F76B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02A66AC-24B7-4309-8FB2-94D850F383B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C986F0-7582-45C5-86B7-A0D5E456AC2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A77E96-EDB9-4D08-996B-697F12C21B6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F01350D-2B07-44C2-B68E-331CC673765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8466F8-77FC-4EF9-AC5C-550D16A3A2E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E2449A-735B-4FAF-9C62-E9C1734CD0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53AF0E-359D-4D94-8417-460D8F0825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715407-069E-4B66-A3A2-5419BA61F9C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F8C19C-AA64-4008-89C8-83C26822B8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7131BC-940C-450F-9C68-625B193018F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A374C1-B495-415E-8EEE-7AEAC807C9B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FEFDC9-289A-43B9-891D-FBF09D31F960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000B2E-506F-49A4-A8A4-8E9EEC2D9271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13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기본데이터 타입</a:t>
            </a: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br>
              <a:rPr sz="6000" dirty="0"/>
            </a:b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레코드 타입</a:t>
            </a: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레코드 타입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040" cy="245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개개의 요소들이 이름으로 식별되고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그 구조의 시작부터 오프셋을 통해 접근되는 데이터 원소들의 집합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개개의 원소들이 동일한 타입이나 크기가 아닌 데이터의 모임을 모델링 할 때 빈번하게 사용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(student_exam1.c, student_exam2.c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1960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년대 초기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COBOL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 도입된 후 대부분의 프로그래밍 언어에 포함됨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C, C++, C#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 레코드 타입은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struct 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데이터 타입으로 지원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C++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과 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C#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의 구조체는 캡슐 구조체로서 사용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Java, C#</a:t>
            </a: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에서 레코드는 데이터 클래스로서 정의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그림 85"/>
          <p:cNvPicPr/>
          <p:nvPr/>
        </p:nvPicPr>
        <p:blipFill>
          <a:blip r:embed="rId2"/>
          <a:stretch/>
        </p:blipFill>
        <p:spPr>
          <a:xfrm>
            <a:off x="150120" y="4680000"/>
            <a:ext cx="3989880" cy="1327320"/>
          </a:xfrm>
          <a:prstGeom prst="rect">
            <a:avLst/>
          </a:prstGeom>
          <a:ln w="0">
            <a:noFill/>
          </a:ln>
        </p:spPr>
      </p:pic>
      <p:pic>
        <p:nvPicPr>
          <p:cNvPr id="87" name="그림 86"/>
          <p:cNvPicPr/>
          <p:nvPr/>
        </p:nvPicPr>
        <p:blipFill>
          <a:blip r:embed="rId3"/>
          <a:stretch/>
        </p:blipFill>
        <p:spPr>
          <a:xfrm>
            <a:off x="4685760" y="4320000"/>
            <a:ext cx="2514240" cy="2209320"/>
          </a:xfrm>
          <a:prstGeom prst="rect">
            <a:avLst/>
          </a:prstGeom>
          <a:ln w="0">
            <a:noFill/>
          </a:ln>
        </p:spPr>
      </p:pic>
      <p:pic>
        <p:nvPicPr>
          <p:cNvPr id="88" name="그림 87"/>
          <p:cNvPicPr/>
          <p:nvPr/>
        </p:nvPicPr>
        <p:blipFill>
          <a:blip r:embed="rId4"/>
          <a:stretch/>
        </p:blipFill>
        <p:spPr>
          <a:xfrm>
            <a:off x="7380000" y="3960000"/>
            <a:ext cx="4540320" cy="2610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레코드 타입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040" cy="455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평가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레코드 타입은 프로그래밍 언어에서 매우 가치있는 데이터 타입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레코드 타입의 설계는 간단하며 사용은 안전하다</a:t>
            </a:r>
            <a:r>
              <a:rPr lang="en-US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레코드와 배열의 차이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레코드는 이질적인 데이터를 허용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레코드의 요소는 색인에의해서가 아닌 필드로 접근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순서를 고려할 필요가 없음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Microsoft Office PowerPoint</Application>
  <PresentationFormat>와이드스크린</PresentationFormat>
  <Slides>3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프로그래밍 언어론 13주차 [기본데이터 타입- 레코드 타입]</vt:lpstr>
      <vt:lpstr>레코드 타입</vt:lpstr>
      <vt:lpstr>레코드 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1823</cp:revision>
  <dcterms:created xsi:type="dcterms:W3CDTF">2020-03-12T00:34:35Z</dcterms:created>
  <dcterms:modified xsi:type="dcterms:W3CDTF">2023-11-24T14:58:03Z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</vt:i4>
  </property>
</Properties>
</file>