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7" r:id="rId5"/>
    <p:sldId id="259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675BC-AFE1-4796-107D-0642A572A593}" v="173" dt="2023-11-27T15:08:18.015"/>
    <p1510:client id="{4644A203-9C09-0DA5-3B30-692C55213581}" v="259" dt="2023-11-27T15:14:54.611"/>
    <p1510:client id="{470D8CC7-A282-2A7B-044A-FAFED65D6BA6}" v="5" dt="2023-11-26T09:55:15.582"/>
    <p1510:client id="{543D90E6-4792-03F6-B8B9-AC8686D51531}" v="4" dt="2023-11-26T09:54:24.721"/>
    <p1510:client id="{A1B6495C-0265-835C-A105-CCAF0F8FB301}" v="2" dt="2023-11-24T14:58:34.229"/>
    <p1510:client id="{A986F579-5D71-C08E-7F63-DB99F4DA2835}" v="217" dt="2023-11-30T14:24:04.727"/>
    <p1510:client id="{E603D17F-D950-DDC2-51C2-15DF2EE6D50E}" v="6" dt="2023-11-30T14:26:2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A1B6495C-0265-835C-A105-CCAF0F8FB301}"/>
    <pc:docChg chg="modSld">
      <pc:chgData name="강남오" userId="S::209324@ms.kmu.ac.kr::a00b3978-0e9c-43f4-a757-7a2abcd99c03" providerId="AD" clId="Web-{A1B6495C-0265-835C-A105-CCAF0F8FB301}" dt="2023-11-24T14:58:34.229" v="2" actId="20577"/>
      <pc:docMkLst>
        <pc:docMk/>
      </pc:docMkLst>
      <pc:sldChg chg="modSp">
        <pc:chgData name="강남오" userId="S::209324@ms.kmu.ac.kr::a00b3978-0e9c-43f4-a757-7a2abcd99c03" providerId="AD" clId="Web-{A1B6495C-0265-835C-A105-CCAF0F8FB301}" dt="2023-11-24T14:58:34.229" v="2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A1B6495C-0265-835C-A105-CCAF0F8FB301}" dt="2023-11-24T14:58:34.229" v="2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4644A203-9C09-0DA5-3B30-692C55213581}"/>
    <pc:docChg chg="addSld modSld">
      <pc:chgData name="강남오" userId="S::209324@ms.kmu.ac.kr::a00b3978-0e9c-43f4-a757-7a2abcd99c03" providerId="AD" clId="Web-{4644A203-9C09-0DA5-3B30-692C55213581}" dt="2023-11-27T15:14:54.611" v="257" actId="20577"/>
      <pc:docMkLst>
        <pc:docMk/>
      </pc:docMkLst>
      <pc:sldChg chg="modSp">
        <pc:chgData name="강남오" userId="S::209324@ms.kmu.ac.kr::a00b3978-0e9c-43f4-a757-7a2abcd99c03" providerId="AD" clId="Web-{4644A203-9C09-0DA5-3B30-692C55213581}" dt="2023-11-27T15:13:28.637" v="215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4644A203-9C09-0DA5-3B30-692C55213581}" dt="2023-11-27T15:13:28.637" v="215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644A203-9C09-0DA5-3B30-692C55213581}" dt="2023-11-27T15:12:53.948" v="208" actId="20577"/>
        <pc:sldMkLst>
          <pc:docMk/>
          <pc:sldMk cId="1953395941" sldId="258"/>
        </pc:sldMkLst>
        <pc:spChg chg="mod">
          <ac:chgData name="강남오" userId="S::209324@ms.kmu.ac.kr::a00b3978-0e9c-43f4-a757-7a2abcd99c03" providerId="AD" clId="Web-{4644A203-9C09-0DA5-3B30-692C55213581}" dt="2023-11-27T15:12:53.948" v="208" actId="20577"/>
          <ac:spMkLst>
            <pc:docMk/>
            <pc:sldMk cId="1953395941" sldId="258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644A203-9C09-0DA5-3B30-692C55213581}" dt="2023-11-27T15:14:54.611" v="257" actId="20577"/>
        <pc:sldMkLst>
          <pc:docMk/>
          <pc:sldMk cId="3034439237" sldId="259"/>
        </pc:sldMkLst>
        <pc:spChg chg="mod">
          <ac:chgData name="강남오" userId="S::209324@ms.kmu.ac.kr::a00b3978-0e9c-43f4-a757-7a2abcd99c03" providerId="AD" clId="Web-{4644A203-9C09-0DA5-3B30-692C55213581}" dt="2023-11-27T15:14:54.611" v="257" actId="20577"/>
          <ac:spMkLst>
            <pc:docMk/>
            <pc:sldMk cId="3034439237" sldId="259"/>
            <ac:spMk id="85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A986F579-5D71-C08E-7F63-DB99F4DA2835}"/>
    <pc:docChg chg="modSld sldOrd">
      <pc:chgData name="강남오" userId="S::209324@ms.kmu.ac.kr::a00b3978-0e9c-43f4-a757-7a2abcd99c03" providerId="AD" clId="Web-{A986F579-5D71-C08E-7F63-DB99F4DA2835}" dt="2023-11-30T14:24:04.727" v="222" actId="1076"/>
      <pc:docMkLst>
        <pc:docMk/>
      </pc:docMkLst>
      <pc:sldChg chg="ord">
        <pc:chgData name="강남오" userId="S::209324@ms.kmu.ac.kr::a00b3978-0e9c-43f4-a757-7a2abcd99c03" providerId="AD" clId="Web-{A986F579-5D71-C08E-7F63-DB99F4DA2835}" dt="2023-11-30T14:18:10.716" v="121"/>
        <pc:sldMkLst>
          <pc:docMk/>
          <pc:sldMk cId="0" sldId="257"/>
        </pc:sldMkLst>
      </pc:sldChg>
      <pc:sldChg chg="addSp modSp">
        <pc:chgData name="강남오" userId="S::209324@ms.kmu.ac.kr::a00b3978-0e9c-43f4-a757-7a2abcd99c03" providerId="AD" clId="Web-{A986F579-5D71-C08E-7F63-DB99F4DA2835}" dt="2023-11-30T14:24:04.727" v="222" actId="1076"/>
        <pc:sldMkLst>
          <pc:docMk/>
          <pc:sldMk cId="1953395941" sldId="258"/>
        </pc:sldMkLst>
        <pc:spChg chg="mod">
          <ac:chgData name="강남오" userId="S::209324@ms.kmu.ac.kr::a00b3978-0e9c-43f4-a757-7a2abcd99c03" providerId="AD" clId="Web-{A986F579-5D71-C08E-7F63-DB99F4DA2835}" dt="2023-11-30T14:24:01.570" v="221" actId="20577"/>
          <ac:spMkLst>
            <pc:docMk/>
            <pc:sldMk cId="1953395941" sldId="258"/>
            <ac:spMk id="85" creationId="{00000000-0000-0000-0000-000000000000}"/>
          </ac:spMkLst>
        </pc:spChg>
        <pc:picChg chg="add mod">
          <ac:chgData name="강남오" userId="S::209324@ms.kmu.ac.kr::a00b3978-0e9c-43f4-a757-7a2abcd99c03" providerId="AD" clId="Web-{A986F579-5D71-C08E-7F63-DB99F4DA2835}" dt="2023-11-30T14:24:04.727" v="222" actId="1076"/>
          <ac:picMkLst>
            <pc:docMk/>
            <pc:sldMk cId="1953395941" sldId="258"/>
            <ac:picMk id="2" creationId="{A12BFAAF-C9EF-846E-98F0-B8F3D399B7CD}"/>
          </ac:picMkLst>
        </pc:picChg>
      </pc:sldChg>
    </pc:docChg>
  </pc:docChgLst>
  <pc:docChgLst>
    <pc:chgData name="강남오" userId="S::209324@ms.kmu.ac.kr::a00b3978-0e9c-43f4-a757-7a2abcd99c03" providerId="AD" clId="Web-{543D90E6-4792-03F6-B8B9-AC8686D51531}"/>
    <pc:docChg chg="modSld">
      <pc:chgData name="강남오" userId="S::209324@ms.kmu.ac.kr::a00b3978-0e9c-43f4-a757-7a2abcd99c03" providerId="AD" clId="Web-{543D90E6-4792-03F6-B8B9-AC8686D51531}" dt="2023-11-26T09:54:24.721" v="3" actId="20577"/>
      <pc:docMkLst>
        <pc:docMk/>
      </pc:docMkLst>
      <pc:sldChg chg="modSp">
        <pc:chgData name="강남오" userId="S::209324@ms.kmu.ac.kr::a00b3978-0e9c-43f4-a757-7a2abcd99c03" providerId="AD" clId="Web-{543D90E6-4792-03F6-B8B9-AC8686D51531}" dt="2023-11-26T09:54:24.721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543D90E6-4792-03F6-B8B9-AC8686D51531}" dt="2023-11-26T09:54:24.721" v="3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460675BC-AFE1-4796-107D-0642A572A593}"/>
    <pc:docChg chg="modSld">
      <pc:chgData name="강남오" userId="S::209324@ms.kmu.ac.kr::a00b3978-0e9c-43f4-a757-7a2abcd99c03" providerId="AD" clId="Web-{460675BC-AFE1-4796-107D-0642A572A593}" dt="2023-11-27T15:08:18.015" v="172" actId="20577"/>
      <pc:docMkLst>
        <pc:docMk/>
      </pc:docMkLst>
      <pc:sldChg chg="modSp">
        <pc:chgData name="강남오" userId="S::209324@ms.kmu.ac.kr::a00b3978-0e9c-43f4-a757-7a2abcd99c03" providerId="AD" clId="Web-{460675BC-AFE1-4796-107D-0642A572A593}" dt="2023-11-27T15:08:18.015" v="172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460675BC-AFE1-4796-107D-0642A572A593}" dt="2023-11-27T15:04:07.190" v="20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460675BC-AFE1-4796-107D-0642A572A593}" dt="2023-11-27T15:08:18.015" v="172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E603D17F-D950-DDC2-51C2-15DF2EE6D50E}"/>
    <pc:docChg chg="modSld sldOrd">
      <pc:chgData name="강남오" userId="S::209324@ms.kmu.ac.kr::a00b3978-0e9c-43f4-a757-7a2abcd99c03" providerId="AD" clId="Web-{E603D17F-D950-DDC2-51C2-15DF2EE6D50E}" dt="2023-11-30T14:26:23.325" v="5" actId="20577"/>
      <pc:docMkLst>
        <pc:docMk/>
      </pc:docMkLst>
      <pc:sldChg chg="modSp ord">
        <pc:chgData name="강남오" userId="S::209324@ms.kmu.ac.kr::a00b3978-0e9c-43f4-a757-7a2abcd99c03" providerId="AD" clId="Web-{E603D17F-D950-DDC2-51C2-15DF2EE6D50E}" dt="2023-11-30T14:26:23.325" v="5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E603D17F-D950-DDC2-51C2-15DF2EE6D50E}" dt="2023-11-30T14:26:23.325" v="5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470D8CC7-A282-2A7B-044A-FAFED65D6BA6}"/>
    <pc:docChg chg="modSld">
      <pc:chgData name="강남오" userId="S::209324@ms.kmu.ac.kr::a00b3978-0e9c-43f4-a757-7a2abcd99c03" providerId="AD" clId="Web-{470D8CC7-A282-2A7B-044A-FAFED65D6BA6}" dt="2023-11-26T09:55:12.363" v="3" actId="20577"/>
      <pc:docMkLst>
        <pc:docMk/>
      </pc:docMkLst>
      <pc:sldChg chg="modSp">
        <pc:chgData name="강남오" userId="S::209324@ms.kmu.ac.kr::a00b3978-0e9c-43f4-a757-7a2abcd99c03" providerId="AD" clId="Web-{470D8CC7-A282-2A7B-044A-FAFED65D6BA6}" dt="2023-11-26T09:55:12.363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0D8CC7-A282-2A7B-044A-FAFED65D6BA6}" dt="2023-11-26T09:55:12.363" v="3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863EC3-7B27-4B39-AD1F-3DEE41D423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7B0C2F-9EBD-45EC-986F-36149CA516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91C774-CB94-42FA-8705-466797C681B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78038-261C-48B2-97A6-3817C8EED2F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5B57AE-B76D-4C18-BC3E-F25C8A342EC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FA21A3-897C-466D-AC24-CDE039901F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42C2CB-9142-4C81-A896-DE42FE2198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7C6F4D-2A49-49F3-AFBB-6E27E07942A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F099E3-D09D-414D-8240-3D6488D24B5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9A3670-7C63-4526-BA89-A4A2CD224B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38BDFE-4FFE-46D1-BBCD-BA0D88E569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CD6EF5-47CC-4F2B-A491-553D36B7AE4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B010208-FC4B-44E5-A67D-CC44C713D7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5D2123-C442-4BD6-A384-A00872290B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D7DF0A-149F-4A83-9F6F-89D399B6A1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2FF1DB-D4BB-4AC6-94CD-ADD8750FC01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BA7090-D5A7-4043-A136-2ECF4272C1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C62C6-AB82-4D31-9B50-B97F56F6FA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73C824-6A34-4FCC-A713-B05231AD4A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D2B841-96F5-4CDA-887C-CE0AF8FC85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CEC70A-EFDD-459B-9EE6-85EB1406FE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C0283B-D58E-4F51-82B5-2043DC1C9A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4E0589-364B-4414-8E9B-3F2EB95A6D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B2580-6B15-4239-B8BD-CE55D6C4CB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 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048BE-55B2-4A0B-B88C-C61C8FAB4A0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6A92A1-04B2-4E66-821C-6A97F46EAD0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/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lang="en-US" sz="6000" spc="-1">
                <a:solidFill>
                  <a:srgbClr val="000000"/>
                </a:solidFill>
                <a:latin typeface="맑은 고딕"/>
                <a:ea typeface="맑은 고딕"/>
              </a:rPr>
              <a:t>13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/>
            </a:br>
            <a:r>
              <a:rPr lang="ko-KR" altLang="en-US" sz="6000" spc="-1" err="1">
                <a:solidFill>
                  <a:srgbClr val="000000"/>
                </a:solidFill>
                <a:latin typeface="맑은 고딕"/>
                <a:ea typeface="맑은 고딕"/>
              </a:rPr>
              <a:t>공용체</a:t>
            </a:r>
            <a:r>
              <a:rPr lang="ko-KR" altLang="en-US" sz="6000" spc="-1">
                <a:solidFill>
                  <a:srgbClr val="000000"/>
                </a:solidFill>
                <a:latin typeface="맑은 고딕"/>
                <a:ea typeface="맑은 고딕"/>
              </a:rPr>
              <a:t> 타입</a:t>
            </a: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err="1">
                <a:solidFill>
                  <a:srgbClr val="000000"/>
                </a:solidFill>
                <a:latin typeface="맑은 고딕"/>
                <a:ea typeface="맑은 고딕"/>
              </a:rPr>
              <a:t>공용체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(Union) </a:t>
            </a:r>
            <a:r>
              <a:rPr lang="ko-KR" alt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80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C/C++는 타입 검사에 대한 언어 지원이 없는 자유 </a:t>
            </a:r>
            <a:r>
              <a:rPr lang="ko-KR" altLang="en-US" spc="-1" err="1">
                <a:latin typeface="Noto Sans CJK KR"/>
              </a:rPr>
              <a:t>공용체</a:t>
            </a:r>
            <a:r>
              <a:rPr lang="ko-KR" altLang="en-US" spc="-1" dirty="0">
                <a:latin typeface="Noto Sans CJK KR"/>
              </a:rPr>
              <a:t> 구조를 제공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C/C++에서 </a:t>
            </a:r>
            <a:r>
              <a:rPr lang="ko-KR" altLang="en-US" spc="-1" dirty="0" err="1">
                <a:latin typeface="Noto Sans CJK KR"/>
              </a:rPr>
              <a:t>union</a:t>
            </a:r>
            <a:r>
              <a:rPr lang="ko-KR" altLang="en-US" spc="-1" dirty="0">
                <a:latin typeface="Noto Sans CJK KR"/>
              </a:rPr>
              <a:t> 키워드는 </a:t>
            </a:r>
            <a:r>
              <a:rPr lang="ko-KR" altLang="en-US" spc="-1" dirty="0" err="1">
                <a:latin typeface="Noto Sans CJK KR"/>
              </a:rPr>
              <a:t>union</a:t>
            </a:r>
            <a:r>
              <a:rPr lang="ko-KR" altLang="en-US" spc="-1" dirty="0">
                <a:latin typeface="Noto Sans CJK KR"/>
              </a:rPr>
              <a:t> 구조체를 명세하는데 사용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위의 예에서 el1.floatE1으로 </a:t>
            </a:r>
            <a:r>
              <a:rPr lang="ko-KR" altLang="en-US" spc="-1" dirty="0" err="1">
                <a:latin typeface="Noto Sans CJK KR"/>
              </a:rPr>
              <a:t>x에</a:t>
            </a:r>
            <a:r>
              <a:rPr lang="ko-KR" altLang="en-US" spc="-1" dirty="0">
                <a:latin typeface="Noto Sans CJK KR"/>
              </a:rPr>
              <a:t> 배정, 이때 타입 검사를 하지 않음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임베디드 시스템 프로그래밍, 네트워크 프로그래밍 등 </a:t>
            </a:r>
            <a:r>
              <a:rPr lang="ko-KR" altLang="en-US" spc="-1" dirty="0" err="1">
                <a:latin typeface="Noto Sans CJK KR"/>
              </a:rPr>
              <a:t>Low-level</a:t>
            </a:r>
            <a:r>
              <a:rPr lang="ko-KR" altLang="en-US" spc="-1" dirty="0">
                <a:latin typeface="Noto Sans CJK KR"/>
              </a:rPr>
              <a:t> 시스템 프로그래밍에 공용체를 사용 </a:t>
            </a:r>
          </a:p>
        </p:txBody>
      </p:sp>
      <p:pic>
        <p:nvPicPr>
          <p:cNvPr id="2" name="그림 1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12BFAAF-C9EF-846E-98F0-B8F3D399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16" y="2535352"/>
            <a:ext cx="2743200" cy="25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err="1">
                <a:solidFill>
                  <a:srgbClr val="000000"/>
                </a:solidFill>
                <a:latin typeface="맑은 고딕"/>
                <a:ea typeface="맑은 고딕"/>
              </a:rPr>
              <a:t>공용체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(Union) </a:t>
            </a:r>
            <a:r>
              <a:rPr lang="ko-KR" alt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변수가 프로그램 실행 중에 다른 시기에 다른 타입의 값을 저장할 수 있는 타입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설계 고려사항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타입 검사가 요구되는가?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공용체가 레코드에 포함될 수 있는가?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판별 공용체와 자유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endParaRPr lang="ko-KR" altLang="en-US" spc="-1" dirty="0">
              <a:solidFill>
                <a:srgbClr val="000000"/>
              </a:solidFill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자유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: 타입 검사에 대한 언어 지원이 없는 형태의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: C/C++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판별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구조에 타입 지시자(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판별자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)가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포함되어있어서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 이를 이용하여 타입 검사를 수행하는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공용체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Algol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,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Ada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,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F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#, ML,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Haskell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err="1">
                <a:solidFill>
                  <a:srgbClr val="000000"/>
                </a:solidFill>
                <a:latin typeface="맑은 고딕"/>
                <a:ea typeface="맑은 고딕"/>
              </a:rPr>
              <a:t>공용체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(Union) </a:t>
            </a:r>
            <a:r>
              <a:rPr lang="ko-KR" alt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>
                <a:latin typeface="Noto Sans CJK KR"/>
              </a:rPr>
              <a:t>평가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>
                <a:latin typeface="Noto Sans CJK KR"/>
              </a:rPr>
              <a:t>C/C++와 같이 </a:t>
            </a:r>
            <a:r>
              <a:rPr lang="ko-KR" altLang="en-US" spc="-1" err="1">
                <a:latin typeface="Noto Sans CJK KR"/>
              </a:rPr>
              <a:t>강타입</a:t>
            </a:r>
            <a:r>
              <a:rPr lang="ko-KR" altLang="en-US" spc="-1">
                <a:latin typeface="Noto Sans CJK KR"/>
              </a:rPr>
              <a:t> 언어가 아닌 경우의 공용체는 안전성에 문제가 생길 수 있음 -&gt; </a:t>
            </a:r>
            <a:r>
              <a:rPr lang="ko-KR" altLang="en-US" spc="-1" err="1">
                <a:latin typeface="Noto Sans CJK KR"/>
              </a:rPr>
              <a:t>Java와</a:t>
            </a:r>
            <a:r>
              <a:rPr lang="ko-KR" altLang="en-US" spc="-1">
                <a:latin typeface="Noto Sans CJK KR"/>
              </a:rPr>
              <a:t> </a:t>
            </a:r>
            <a:r>
              <a:rPr lang="ko-KR" altLang="en-US" spc="-1" err="1">
                <a:latin typeface="Noto Sans CJK KR"/>
              </a:rPr>
              <a:t>C#은</a:t>
            </a:r>
            <a:r>
              <a:rPr lang="ko-KR" altLang="en-US" spc="-1">
                <a:latin typeface="Noto Sans CJK KR"/>
              </a:rPr>
              <a:t> 공용체가 없음</a:t>
            </a:r>
          </a:p>
        </p:txBody>
      </p:sp>
    </p:spTree>
    <p:extLst>
      <p:ext uri="{BB962C8B-B14F-4D97-AF65-F5344CB8AC3E}">
        <p14:creationId xmlns:p14="http://schemas.microsoft.com/office/powerpoint/2010/main" val="303443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프로그래밍 언어론 13주차 [기본데이터 타입- 공용체 타입]</vt:lpstr>
      <vt:lpstr>공용체(Union) 타입</vt:lpstr>
      <vt:lpstr>공용체(Union) 타입</vt:lpstr>
      <vt:lpstr>공용체(Union) 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revision>51</cp:revision>
  <dcterms:created xsi:type="dcterms:W3CDTF">2020-03-12T00:34:35Z</dcterms:created>
  <dcterms:modified xsi:type="dcterms:W3CDTF">2023-11-30T14:26:24Z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