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6EAB-B18E-A673-9D83-D6C40F1EFF35}" v="5" dt="2023-11-26T09:56:30.917"/>
    <p1510:client id="{3398444B-992E-9273-AA07-2D3D2FBD05CE}" v="278" dt="2023-11-27T15:25:12.369"/>
    <p1510:client id="{470D8CC7-A282-2A7B-044A-FAFED65D6BA6}" v="5" dt="2023-11-26T09:55:15.582"/>
    <p1510:client id="{543D90E6-4792-03F6-B8B9-AC8686D51531}" v="4" dt="2023-11-26T09:54:24.721"/>
    <p1510:client id="{7FAFE3CA-4CF1-6F46-185E-8F2A4FBD9C4C}" v="139" dt="2023-11-30T14:46:35.126"/>
    <p1510:client id="{A1B6495C-0265-835C-A105-CCAF0F8FB301}" v="2" dt="2023-11-24T14:58:34.229"/>
    <p1510:client id="{FD46DF17-253B-41F0-07FA-9AD1FB2C4988}" v="880" dt="2023-11-29T10:32:40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398444B-992E-9273-AA07-2D3D2FBD05CE}"/>
    <pc:docChg chg="modSld">
      <pc:chgData name="강남오" userId="S::209324@ms.kmu.ac.kr::a00b3978-0e9c-43f4-a757-7a2abcd99c03" providerId="AD" clId="Web-{3398444B-992E-9273-AA07-2D3D2FBD05CE}" dt="2023-11-27T15:25:12.369" v="278" actId="20577"/>
      <pc:docMkLst>
        <pc:docMk/>
      </pc:docMkLst>
      <pc:sldChg chg="modSp">
        <pc:chgData name="강남오" userId="S::209324@ms.kmu.ac.kr::a00b3978-0e9c-43f4-a757-7a2abcd99c03" providerId="AD" clId="Web-{3398444B-992E-9273-AA07-2D3D2FBD05CE}" dt="2023-11-27T15:25:12.369" v="278" actId="20577"/>
        <pc:sldMkLst>
          <pc:docMk/>
          <pc:sldMk cId="0" sldId="257"/>
        </pc:sldMkLst>
        <pc:spChg chg="mod">
          <ac:chgData name="강남오" userId="S::209324@ms.kmu.ac.kr::a00b3978-0e9c-43f4-a757-7a2abcd99c03" providerId="AD" clId="Web-{3398444B-992E-9273-AA07-2D3D2FBD05CE}" dt="2023-11-27T15:18:44.407" v="6" actId="20577"/>
          <ac:spMkLst>
            <pc:docMk/>
            <pc:sldMk cId="0" sldId="257"/>
            <ac:spMk id="84" creationId="{00000000-0000-0000-0000-000000000000}"/>
          </ac:spMkLst>
        </pc:spChg>
        <pc:spChg chg="mod">
          <ac:chgData name="강남오" userId="S::209324@ms.kmu.ac.kr::a00b3978-0e9c-43f4-a757-7a2abcd99c03" providerId="AD" clId="Web-{3398444B-992E-9273-AA07-2D3D2FBD05CE}" dt="2023-11-27T15:25:12.369" v="278" actId="20577"/>
          <ac:spMkLst>
            <pc:docMk/>
            <pc:sldMk cId="0" sldId="257"/>
            <ac:spMk id="85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A1B6495C-0265-835C-A105-CCAF0F8FB301}"/>
    <pc:docChg chg="modSld">
      <pc:chgData name="강남오" userId="S::209324@ms.kmu.ac.kr::a00b3978-0e9c-43f4-a757-7a2abcd99c03" providerId="AD" clId="Web-{A1B6495C-0265-835C-A105-CCAF0F8FB301}" dt="2023-11-24T14:58:34.229" v="2" actId="20577"/>
      <pc:docMkLst>
        <pc:docMk/>
      </pc:docMkLst>
      <pc:sldChg chg="modSp">
        <pc:chgData name="강남오" userId="S::209324@ms.kmu.ac.kr::a00b3978-0e9c-43f4-a757-7a2abcd99c03" providerId="AD" clId="Web-{A1B6495C-0265-835C-A105-CCAF0F8FB301}" dt="2023-11-24T14:58:34.229" v="2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A1B6495C-0265-835C-A105-CCAF0F8FB301}" dt="2023-11-24T14:58:34.229" v="2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0F5C6EAB-B18E-A673-9D83-D6C40F1EFF35}"/>
    <pc:docChg chg="modSld">
      <pc:chgData name="강남오" userId="S::209324@ms.kmu.ac.kr::a00b3978-0e9c-43f4-a757-7a2abcd99c03" providerId="AD" clId="Web-{0F5C6EAB-B18E-A673-9D83-D6C40F1EFF35}" dt="2023-11-26T09:56:27.792" v="3" actId="20577"/>
      <pc:docMkLst>
        <pc:docMk/>
      </pc:docMkLst>
      <pc:sldChg chg="modSp">
        <pc:chgData name="강남오" userId="S::209324@ms.kmu.ac.kr::a00b3978-0e9c-43f4-a757-7a2abcd99c03" providerId="AD" clId="Web-{0F5C6EAB-B18E-A673-9D83-D6C40F1EFF35}" dt="2023-11-26T09:56:27.792" v="3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0F5C6EAB-B18E-A673-9D83-D6C40F1EFF35}" dt="2023-11-26T09:56:27.792" v="3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FD46DF17-253B-41F0-07FA-9AD1FB2C4988}"/>
    <pc:docChg chg="addSld delSld modSld">
      <pc:chgData name="강남오" userId="S::209324@ms.kmu.ac.kr::a00b3978-0e9c-43f4-a757-7a2abcd99c03" providerId="AD" clId="Web-{FD46DF17-253B-41F0-07FA-9AD1FB2C4988}" dt="2023-11-29T10:32:40.319" v="877"/>
      <pc:docMkLst>
        <pc:docMk/>
      </pc:docMkLst>
      <pc:sldChg chg="modSp">
        <pc:chgData name="강남오" userId="S::209324@ms.kmu.ac.kr::a00b3978-0e9c-43f4-a757-7a2abcd99c03" providerId="AD" clId="Web-{FD46DF17-253B-41F0-07FA-9AD1FB2C4988}" dt="2023-11-29T10:11:47.107" v="1" actId="20577"/>
        <pc:sldMkLst>
          <pc:docMk/>
          <pc:sldMk cId="0" sldId="257"/>
        </pc:sldMkLst>
        <pc:spChg chg="mod">
          <ac:chgData name="강남오" userId="S::209324@ms.kmu.ac.kr::a00b3978-0e9c-43f4-a757-7a2abcd99c03" providerId="AD" clId="Web-{FD46DF17-253B-41F0-07FA-9AD1FB2C4988}" dt="2023-11-29T10:11:47.107" v="1" actId="20577"/>
          <ac:spMkLst>
            <pc:docMk/>
            <pc:sldMk cId="0" sldId="257"/>
            <ac:spMk id="85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FD46DF17-253B-41F0-07FA-9AD1FB2C4988}" dt="2023-11-29T10:25:38.353" v="374" actId="20577"/>
        <pc:sldMkLst>
          <pc:docMk/>
          <pc:sldMk cId="2295828176" sldId="258"/>
        </pc:sldMkLst>
        <pc:spChg chg="mod">
          <ac:chgData name="강남오" userId="S::209324@ms.kmu.ac.kr::a00b3978-0e9c-43f4-a757-7a2abcd99c03" providerId="AD" clId="Web-{FD46DF17-253B-41F0-07FA-9AD1FB2C4988}" dt="2023-11-29T10:25:38.353" v="374" actId="20577"/>
          <ac:spMkLst>
            <pc:docMk/>
            <pc:sldMk cId="2295828176" sldId="258"/>
            <ac:spMk id="85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FD46DF17-253B-41F0-07FA-9AD1FB2C4988}" dt="2023-11-29T10:28:42.280" v="526" actId="20577"/>
        <pc:sldMkLst>
          <pc:docMk/>
          <pc:sldMk cId="2423667350" sldId="259"/>
        </pc:sldMkLst>
        <pc:spChg chg="mod">
          <ac:chgData name="강남오" userId="S::209324@ms.kmu.ac.kr::a00b3978-0e9c-43f4-a757-7a2abcd99c03" providerId="AD" clId="Web-{FD46DF17-253B-41F0-07FA-9AD1FB2C4988}" dt="2023-11-29T10:26:53.152" v="379" actId="20577"/>
          <ac:spMkLst>
            <pc:docMk/>
            <pc:sldMk cId="2423667350" sldId="259"/>
            <ac:spMk id="84" creationId="{00000000-0000-0000-0000-000000000000}"/>
          </ac:spMkLst>
        </pc:spChg>
        <pc:spChg chg="mod">
          <ac:chgData name="강남오" userId="S::209324@ms.kmu.ac.kr::a00b3978-0e9c-43f4-a757-7a2abcd99c03" providerId="AD" clId="Web-{FD46DF17-253B-41F0-07FA-9AD1FB2C4988}" dt="2023-11-29T10:28:42.280" v="526" actId="20577"/>
          <ac:spMkLst>
            <pc:docMk/>
            <pc:sldMk cId="2423667350" sldId="259"/>
            <ac:spMk id="85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FD46DF17-253B-41F0-07FA-9AD1FB2C4988}" dt="2023-11-29T10:30:33.128" v="710" actId="20577"/>
        <pc:sldMkLst>
          <pc:docMk/>
          <pc:sldMk cId="3780691840" sldId="260"/>
        </pc:sldMkLst>
        <pc:spChg chg="mod">
          <ac:chgData name="강남오" userId="S::209324@ms.kmu.ac.kr::a00b3978-0e9c-43f4-a757-7a2abcd99c03" providerId="AD" clId="Web-{FD46DF17-253B-41F0-07FA-9AD1FB2C4988}" dt="2023-11-29T10:30:26.893" v="708" actId="20577"/>
          <ac:spMkLst>
            <pc:docMk/>
            <pc:sldMk cId="3780691840" sldId="260"/>
            <ac:spMk id="84" creationId="{00000000-0000-0000-0000-000000000000}"/>
          </ac:spMkLst>
        </pc:spChg>
        <pc:spChg chg="mod">
          <ac:chgData name="강남오" userId="S::209324@ms.kmu.ac.kr::a00b3978-0e9c-43f4-a757-7a2abcd99c03" providerId="AD" clId="Web-{FD46DF17-253B-41F0-07FA-9AD1FB2C4988}" dt="2023-11-29T10:30:33.128" v="710" actId="20577"/>
          <ac:spMkLst>
            <pc:docMk/>
            <pc:sldMk cId="3780691840" sldId="260"/>
            <ac:spMk id="85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FD46DF17-253B-41F0-07FA-9AD1FB2C4988}" dt="2023-11-29T10:32:36.131" v="876" actId="20577"/>
        <pc:sldMkLst>
          <pc:docMk/>
          <pc:sldMk cId="2550073133" sldId="261"/>
        </pc:sldMkLst>
        <pc:spChg chg="mod">
          <ac:chgData name="강남오" userId="S::209324@ms.kmu.ac.kr::a00b3978-0e9c-43f4-a757-7a2abcd99c03" providerId="AD" clId="Web-{FD46DF17-253B-41F0-07FA-9AD1FB2C4988}" dt="2023-11-29T10:32:36.131" v="876" actId="20577"/>
          <ac:spMkLst>
            <pc:docMk/>
            <pc:sldMk cId="2550073133" sldId="261"/>
            <ac:spMk id="85" creationId="{00000000-0000-0000-0000-000000000000}"/>
          </ac:spMkLst>
        </pc:spChg>
      </pc:sldChg>
      <pc:sldChg chg="add del replId">
        <pc:chgData name="강남오" userId="S::209324@ms.kmu.ac.kr::a00b3978-0e9c-43f4-a757-7a2abcd99c03" providerId="AD" clId="Web-{FD46DF17-253B-41F0-07FA-9AD1FB2C4988}" dt="2023-11-29T10:32:40.319" v="877"/>
        <pc:sldMkLst>
          <pc:docMk/>
          <pc:sldMk cId="3995441304" sldId="262"/>
        </pc:sldMkLst>
      </pc:sldChg>
      <pc:sldChg chg="modSp add replId">
        <pc:chgData name="강남오" userId="S::209324@ms.kmu.ac.kr::a00b3978-0e9c-43f4-a757-7a2abcd99c03" providerId="AD" clId="Web-{FD46DF17-253B-41F0-07FA-9AD1FB2C4988}" dt="2023-11-29T10:31:31.723" v="729" actId="20577"/>
        <pc:sldMkLst>
          <pc:docMk/>
          <pc:sldMk cId="1581536052" sldId="263"/>
        </pc:sldMkLst>
        <pc:spChg chg="mod">
          <ac:chgData name="강남오" userId="S::209324@ms.kmu.ac.kr::a00b3978-0e9c-43f4-a757-7a2abcd99c03" providerId="AD" clId="Web-{FD46DF17-253B-41F0-07FA-9AD1FB2C4988}" dt="2023-11-29T10:31:31.723" v="729" actId="20577"/>
          <ac:spMkLst>
            <pc:docMk/>
            <pc:sldMk cId="1581536052" sldId="263"/>
            <ac:spMk id="85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543D90E6-4792-03F6-B8B9-AC8686D51531}"/>
    <pc:docChg chg="modSld">
      <pc:chgData name="강남오" userId="S::209324@ms.kmu.ac.kr::a00b3978-0e9c-43f4-a757-7a2abcd99c03" providerId="AD" clId="Web-{543D90E6-4792-03F6-B8B9-AC8686D51531}" dt="2023-11-26T09:54:24.721" v="3" actId="20577"/>
      <pc:docMkLst>
        <pc:docMk/>
      </pc:docMkLst>
      <pc:sldChg chg="modSp">
        <pc:chgData name="강남오" userId="S::209324@ms.kmu.ac.kr::a00b3978-0e9c-43f4-a757-7a2abcd99c03" providerId="AD" clId="Web-{543D90E6-4792-03F6-B8B9-AC8686D51531}" dt="2023-11-26T09:54:24.721" v="3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543D90E6-4792-03F6-B8B9-AC8686D51531}" dt="2023-11-26T09:54:24.721" v="3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470D8CC7-A282-2A7B-044A-FAFED65D6BA6}"/>
    <pc:docChg chg="modSld">
      <pc:chgData name="강남오" userId="S::209324@ms.kmu.ac.kr::a00b3978-0e9c-43f4-a757-7a2abcd99c03" providerId="AD" clId="Web-{470D8CC7-A282-2A7B-044A-FAFED65D6BA6}" dt="2023-11-26T09:55:12.363" v="3" actId="20577"/>
      <pc:docMkLst>
        <pc:docMk/>
      </pc:docMkLst>
      <pc:sldChg chg="modSp">
        <pc:chgData name="강남오" userId="S::209324@ms.kmu.ac.kr::a00b3978-0e9c-43f4-a757-7a2abcd99c03" providerId="AD" clId="Web-{470D8CC7-A282-2A7B-044A-FAFED65D6BA6}" dt="2023-11-26T09:55:12.363" v="3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470D8CC7-A282-2A7B-044A-FAFED65D6BA6}" dt="2023-11-26T09:55:12.363" v="3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7FAFE3CA-4CF1-6F46-185E-8F2A4FBD9C4C}"/>
    <pc:docChg chg="addSld delSld modSld">
      <pc:chgData name="강남오" userId="S::209324@ms.kmu.ac.kr::a00b3978-0e9c-43f4-a757-7a2abcd99c03" providerId="AD" clId="Web-{7FAFE3CA-4CF1-6F46-185E-8F2A4FBD9C4C}" dt="2023-11-30T14:46:35.126" v="136"/>
      <pc:docMkLst>
        <pc:docMk/>
      </pc:docMkLst>
      <pc:sldChg chg="modSp del">
        <pc:chgData name="강남오" userId="S::209324@ms.kmu.ac.kr::a00b3978-0e9c-43f4-a757-7a2abcd99c03" providerId="AD" clId="Web-{7FAFE3CA-4CF1-6F46-185E-8F2A4FBD9C4C}" dt="2023-11-30T14:46:35.126" v="136"/>
        <pc:sldMkLst>
          <pc:docMk/>
          <pc:sldMk cId="2423667350" sldId="259"/>
        </pc:sldMkLst>
        <pc:spChg chg="mod">
          <ac:chgData name="강남오" userId="S::209324@ms.kmu.ac.kr::a00b3978-0e9c-43f4-a757-7a2abcd99c03" providerId="AD" clId="Web-{7FAFE3CA-4CF1-6F46-185E-8F2A4FBD9C4C}" dt="2023-11-30T14:41:53.872" v="93" actId="20577"/>
          <ac:spMkLst>
            <pc:docMk/>
            <pc:sldMk cId="2423667350" sldId="259"/>
            <ac:spMk id="85" creationId="{00000000-0000-0000-0000-000000000000}"/>
          </ac:spMkLst>
        </pc:spChg>
      </pc:sldChg>
      <pc:sldChg chg="modSp add del replId">
        <pc:chgData name="강남오" userId="S::209324@ms.kmu.ac.kr::a00b3978-0e9c-43f4-a757-7a2abcd99c03" providerId="AD" clId="Web-{7FAFE3CA-4CF1-6F46-185E-8F2A4FBD9C4C}" dt="2023-11-30T14:45:54.561" v="135"/>
        <pc:sldMkLst>
          <pc:docMk/>
          <pc:sldMk cId="345005605" sldId="260"/>
        </pc:sldMkLst>
        <pc:spChg chg="mod">
          <ac:chgData name="강남오" userId="S::209324@ms.kmu.ac.kr::a00b3978-0e9c-43f4-a757-7a2abcd99c03" providerId="AD" clId="Web-{7FAFE3CA-4CF1-6F46-185E-8F2A4FBD9C4C}" dt="2023-11-30T14:45:21.543" v="111" actId="20577"/>
          <ac:spMkLst>
            <pc:docMk/>
            <pc:sldMk cId="345005605" sldId="260"/>
            <ac:spMk id="84" creationId="{00000000-0000-0000-0000-000000000000}"/>
          </ac:spMkLst>
        </pc:spChg>
        <pc:spChg chg="mod">
          <ac:chgData name="강남오" userId="S::209324@ms.kmu.ac.kr::a00b3978-0e9c-43f4-a757-7a2abcd99c03" providerId="AD" clId="Web-{7FAFE3CA-4CF1-6F46-185E-8F2A4FBD9C4C}" dt="2023-11-30T14:45:50.842" v="134" actId="20577"/>
          <ac:spMkLst>
            <pc:docMk/>
            <pc:sldMk cId="345005605" sldId="260"/>
            <ac:spMk id="85" creationId="{00000000-0000-0000-0000-000000000000}"/>
          </ac:spMkLst>
        </pc:spChg>
      </pc:sldChg>
      <pc:sldChg chg="del">
        <pc:chgData name="강남오" userId="S::209324@ms.kmu.ac.kr::a00b3978-0e9c-43f4-a757-7a2abcd99c03" providerId="AD" clId="Web-{7FAFE3CA-4CF1-6F46-185E-8F2A4FBD9C4C}" dt="2023-11-30T14:29:58.306" v="2"/>
        <pc:sldMkLst>
          <pc:docMk/>
          <pc:sldMk cId="3780691840" sldId="260"/>
        </pc:sldMkLst>
      </pc:sldChg>
      <pc:sldChg chg="del">
        <pc:chgData name="강남오" userId="S::209324@ms.kmu.ac.kr::a00b3978-0e9c-43f4-a757-7a2abcd99c03" providerId="AD" clId="Web-{7FAFE3CA-4CF1-6F46-185E-8F2A4FBD9C4C}" dt="2023-11-30T14:29:56.728" v="0"/>
        <pc:sldMkLst>
          <pc:docMk/>
          <pc:sldMk cId="2550073133" sldId="261"/>
        </pc:sldMkLst>
      </pc:sldChg>
      <pc:sldChg chg="del">
        <pc:chgData name="강남오" userId="S::209324@ms.kmu.ac.kr::a00b3978-0e9c-43f4-a757-7a2abcd99c03" providerId="AD" clId="Web-{7FAFE3CA-4CF1-6F46-185E-8F2A4FBD9C4C}" dt="2023-11-30T14:29:58.306" v="1"/>
        <pc:sldMkLst>
          <pc:docMk/>
          <pc:sldMk cId="158153605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C863EC3-7B27-4B39-AD1F-3DEE41D4239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7B0C2F-9EBD-45EC-986F-36149CA516F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91C774-CB94-42FA-8705-466797C681B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D878038-261C-48B2-97A6-3817C8EED2F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95B57AE-B76D-4C18-BC3E-F25C8A342EC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5FA21A3-897C-466D-AC24-CDE039901FC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042C2CB-9142-4C81-A896-DE42FE21988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17C6F4D-2A49-49F3-AFBB-6E27E07942A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2F099E3-D09D-414D-8240-3D6488D24B5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9A3670-7C63-4526-BA89-A4A2CD224BB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E38BDFE-4FFE-46D1-BBCD-BA0D88E569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2CD6EF5-47CC-4F2B-A491-553D36B7AE4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B010208-FC4B-44E5-A67D-CC44C713D7D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E5D2123-C442-4BD6-A384-A00872290B0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BD7DF0A-149F-4A83-9F6F-89D399B6A13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C2FF1DB-D4BB-4AC6-94CD-ADD8750FC01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9BA7090-D5A7-4043-A136-2ECF4272C11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FC62C6-AB82-4D31-9B50-B97F56F6FA8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873C824-6A34-4FCC-A713-B05231AD4AD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4D2B841-96F5-4CDA-887C-CE0AF8FC852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CEC70A-EFDD-459B-9EE6-85EB1406FE4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C0283B-D58E-4F51-82B5-2043DC1C9AB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4E0589-364B-4414-8E9B-3F2EB95A6D6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8B2580-6B15-4239-B8BD-CE55D6C4CB0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rPr>
              <a:t> </a:t>
            </a:r>
            <a:endParaRPr lang="en-US" sz="1400" b="0" strike="noStrike" spc="-1">
              <a:latin typeface="Noto Serif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E048BE-55B2-4A0B-B88C-C61C8FAB4A08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erif CJK KR"/>
                <a:ea typeface="DejaVu Sans"/>
              </a:rPr>
              <a:t>&lt;바닥글&gt;</a:t>
            </a:r>
            <a:endParaRPr lang="en-US" sz="1400" b="0" strike="noStrike" spc="-1">
              <a:latin typeface="Noto Serif CJK K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6A92A1-04B2-4E66-821C-6A97F46EAD08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DejaVu Sans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/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 dirty="0"/>
            </a:b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13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 dirty="0"/>
            </a:b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기본데이터 타입</a:t>
            </a: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br>
              <a:rPr sz="6000" dirty="0"/>
            </a:br>
            <a:r>
              <a:rPr lang="ko-KR" alt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포인터와 참조 타입</a:t>
            </a: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포인터 타입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886040" cy="4555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포인터 변수는 메모리 주소와 </a:t>
            </a: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특수값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 NIL (혹은 NULL)로 구성되는 값들의 범위를 갖는 타입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NIL은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 유효한 주소가 아닌 메모리 참조를 할 수 없음을 나타냄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포인터 설계의 용도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간접 주소지정 방식을 지원하기 위해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동적 기억공간(</a:t>
            </a: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힙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 </a:t>
            </a: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heap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)을 관리하는 방식을 제공하기 위해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힙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-동적 변수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힙공간에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 동적으로 할당되는 변수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식별자(이름)가 없음 -&gt; 무명 변수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따라서 포인터를 이용하여 간접적으로 접근이 가능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포인터 타입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620000"/>
            <a:ext cx="10679852" cy="4555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포인터는 동적 자료구조의 </a:t>
            </a:r>
            <a:r>
              <a:rPr lang="ko-KR" altLang="en-US" spc="-1" dirty="0" err="1">
                <a:solidFill>
                  <a:srgbClr val="000000"/>
                </a:solidFill>
                <a:latin typeface="Noto Sans CJK KR"/>
              </a:rPr>
              <a:t>작성력을</a:t>
            </a:r>
            <a:r>
              <a:rPr lang="ko-KR" altLang="en-US" spc="-1" dirty="0">
                <a:solidFill>
                  <a:srgbClr val="000000"/>
                </a:solidFill>
                <a:latin typeface="Noto Sans CJK KR"/>
              </a:rPr>
              <a:t> 향상시킴</a:t>
            </a:r>
            <a:endParaRPr lang="ko-KR" altLang="en-US" spc="-1" dirty="0">
              <a:latin typeface="Noto Sans CJK KR"/>
            </a:endParaRP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Fortran 77에서는 </a:t>
            </a:r>
            <a:r>
              <a:rPr lang="en-US" altLang="ko-KR" dirty="0" err="1"/>
              <a:t>동적</a:t>
            </a:r>
            <a:r>
              <a:rPr lang="en-US" altLang="ko-KR" dirty="0"/>
              <a:t> </a:t>
            </a:r>
            <a:r>
              <a:rPr lang="en-US" altLang="ko-KR" dirty="0" err="1"/>
              <a:t>기억공간이</a:t>
            </a:r>
            <a:r>
              <a:rPr lang="en-US" altLang="ko-KR" dirty="0"/>
              <a:t> </a:t>
            </a:r>
            <a:r>
              <a:rPr lang="en-US" altLang="ko-KR" dirty="0" err="1"/>
              <a:t>없음</a:t>
            </a:r>
            <a:r>
              <a:rPr lang="en-US" altLang="ko-KR" dirty="0"/>
              <a:t> </a:t>
            </a:r>
            <a:r>
              <a:rPr lang="en-US" altLang="ko-KR" dirty="0" err="1"/>
              <a:t>그리고</a:t>
            </a:r>
            <a:r>
              <a:rPr lang="en-US" altLang="ko-KR" dirty="0"/>
              <a:t> </a:t>
            </a:r>
            <a:r>
              <a:rPr lang="en-US" altLang="ko-KR" dirty="0" err="1"/>
              <a:t>이진</a:t>
            </a:r>
            <a:r>
              <a:rPr lang="en-US" altLang="ko-KR" dirty="0"/>
              <a:t> </a:t>
            </a:r>
            <a:r>
              <a:rPr lang="en-US" altLang="ko-KR" dirty="0" err="1"/>
              <a:t>트리와</a:t>
            </a:r>
            <a:r>
              <a:rPr lang="en-US" altLang="ko-KR" dirty="0"/>
              <a:t> </a:t>
            </a:r>
            <a:r>
              <a:rPr lang="en-US" altLang="ko-KR" dirty="0" err="1"/>
              <a:t>같은</a:t>
            </a:r>
            <a:r>
              <a:rPr lang="en-US" altLang="ko-KR" dirty="0"/>
              <a:t> </a:t>
            </a:r>
            <a:r>
              <a:rPr lang="en-US" altLang="ko-KR" dirty="0" err="1"/>
              <a:t>동적</a:t>
            </a:r>
            <a:r>
              <a:rPr lang="en-US" altLang="ko-KR" dirty="0"/>
              <a:t> </a:t>
            </a:r>
            <a:r>
              <a:rPr lang="en-US" altLang="ko-KR" dirty="0" err="1"/>
              <a:t>구조를</a:t>
            </a:r>
            <a:r>
              <a:rPr lang="en-US" altLang="ko-KR" dirty="0"/>
              <a:t> </a:t>
            </a:r>
            <a:r>
              <a:rPr lang="en-US" altLang="ko-KR" dirty="0" err="1"/>
              <a:t>배열과</a:t>
            </a:r>
            <a:r>
              <a:rPr lang="en-US" altLang="ko-KR" dirty="0"/>
              <a:t> </a:t>
            </a:r>
            <a:r>
              <a:rPr lang="en-US" altLang="ko-KR" dirty="0" err="1"/>
              <a:t>같은</a:t>
            </a:r>
            <a:r>
              <a:rPr lang="en-US" altLang="ko-KR" dirty="0"/>
              <a:t> </a:t>
            </a:r>
            <a:r>
              <a:rPr lang="en-US" altLang="ko-KR" dirty="0" err="1"/>
              <a:t>이용하여</a:t>
            </a:r>
            <a:r>
              <a:rPr lang="en-US" altLang="ko-KR" dirty="0"/>
              <a:t> </a:t>
            </a:r>
            <a:r>
              <a:rPr lang="en-US" altLang="ko-KR" dirty="0" err="1"/>
              <a:t>구현해야</a:t>
            </a:r>
            <a:r>
              <a:rPr lang="en-US" altLang="ko-KR" dirty="0"/>
              <a:t> </a:t>
            </a:r>
            <a:r>
              <a:rPr lang="en-US" altLang="ko-KR" dirty="0" err="1"/>
              <a:t>하므로</a:t>
            </a:r>
            <a:r>
              <a:rPr lang="en-US" altLang="ko-KR" dirty="0"/>
              <a:t> </a:t>
            </a:r>
            <a:r>
              <a:rPr lang="en-US" altLang="ko-KR" dirty="0" err="1"/>
              <a:t>작성력이</a:t>
            </a:r>
            <a:r>
              <a:rPr lang="en-US" altLang="ko-KR" dirty="0"/>
              <a:t> </a:t>
            </a:r>
            <a:r>
              <a:rPr lang="en-US" altLang="ko-KR" dirty="0" err="1"/>
              <a:t>떨어짐</a:t>
            </a:r>
            <a:endParaRPr lang="en-US" altLang="ko-KR" dirty="0"/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/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dirty="0"/>
              <a:t>설계</a:t>
            </a:r>
            <a:r>
              <a:rPr lang="en-US" dirty="0"/>
              <a:t> </a:t>
            </a:r>
            <a:r>
              <a:rPr lang="ko-KR" altLang="en-US" dirty="0"/>
              <a:t>고려</a:t>
            </a:r>
            <a:r>
              <a:rPr lang="en-US" altLang="ko-KR" dirty="0"/>
              <a:t> </a:t>
            </a:r>
            <a:r>
              <a:rPr lang="en-US" altLang="ko-KR" dirty="0" err="1"/>
              <a:t>사항</a:t>
            </a:r>
            <a:endParaRPr lang="en-US" dirty="0" err="1"/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포인터</a:t>
            </a:r>
            <a:r>
              <a:rPr lang="en-US" altLang="ko-KR" dirty="0"/>
              <a:t> </a:t>
            </a:r>
            <a:r>
              <a:rPr lang="en-US" altLang="ko-KR" dirty="0" err="1"/>
              <a:t>변수의</a:t>
            </a:r>
            <a:r>
              <a:rPr lang="en-US" altLang="ko-KR" dirty="0"/>
              <a:t> </a:t>
            </a:r>
            <a:r>
              <a:rPr lang="en-US" altLang="ko-KR" dirty="0" err="1"/>
              <a:t>영역과</a:t>
            </a:r>
            <a:r>
              <a:rPr lang="en-US" altLang="ko-KR" dirty="0"/>
              <a:t> </a:t>
            </a:r>
            <a:r>
              <a:rPr lang="en-US" altLang="ko-KR" dirty="0" err="1"/>
              <a:t>존속기간은</a:t>
            </a:r>
            <a:r>
              <a:rPr lang="en-US" altLang="ko-KR" dirty="0"/>
              <a:t> </a:t>
            </a:r>
            <a:r>
              <a:rPr lang="en-US" altLang="ko-KR" dirty="0" err="1"/>
              <a:t>무엇인가</a:t>
            </a:r>
            <a:r>
              <a:rPr lang="en-US" altLang="ko-KR" dirty="0"/>
              <a:t>?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ko-KR" dirty="0"/>
              <a:t>힙-</a:t>
            </a:r>
            <a:r>
              <a:rPr lang="en-US" altLang="ko-KR" dirty="0" err="1"/>
              <a:t>동적</a:t>
            </a:r>
            <a:r>
              <a:rPr lang="en-US" altLang="ko-KR" dirty="0"/>
              <a:t> </a:t>
            </a:r>
            <a:r>
              <a:rPr lang="en-US" altLang="ko-KR" dirty="0" err="1"/>
              <a:t>변수</a:t>
            </a:r>
            <a:r>
              <a:rPr lang="en-US" altLang="ko-KR" dirty="0"/>
              <a:t>(</a:t>
            </a:r>
            <a:r>
              <a:rPr lang="en-US" altLang="ko-KR" dirty="0" err="1"/>
              <a:t>포인터가</a:t>
            </a:r>
            <a:r>
              <a:rPr lang="en-US" altLang="ko-KR" dirty="0"/>
              <a:t> </a:t>
            </a:r>
            <a:r>
              <a:rPr lang="en-US" altLang="ko-KR" dirty="0" err="1"/>
              <a:t>참조하는</a:t>
            </a:r>
            <a:r>
              <a:rPr lang="en-US" altLang="ko-KR" dirty="0"/>
              <a:t> 값)의 </a:t>
            </a:r>
            <a:r>
              <a:rPr lang="en-US" altLang="ko-KR" dirty="0" err="1"/>
              <a:t>존속기간은</a:t>
            </a:r>
            <a:r>
              <a:rPr lang="en-US" altLang="ko-KR" dirty="0"/>
              <a:t> </a:t>
            </a:r>
            <a:r>
              <a:rPr lang="en-US" altLang="ko-KR" dirty="0" err="1"/>
              <a:t>무엇인가</a:t>
            </a:r>
            <a:r>
              <a:rPr lang="en-US" altLang="ko-KR" dirty="0"/>
              <a:t>? 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포인터는</a:t>
            </a:r>
            <a:r>
              <a:rPr lang="en-US" altLang="ko-KR" dirty="0"/>
              <a:t> </a:t>
            </a:r>
            <a:r>
              <a:rPr lang="en-US" altLang="ko-KR" dirty="0" err="1"/>
              <a:t>가리킬</a:t>
            </a:r>
            <a:r>
              <a:rPr lang="en-US" altLang="ko-KR" dirty="0"/>
              <a:t> 수 </a:t>
            </a:r>
            <a:r>
              <a:rPr lang="en-US" altLang="ko-KR" dirty="0" err="1"/>
              <a:t>있는</a:t>
            </a:r>
            <a:r>
              <a:rPr lang="en-US" altLang="ko-KR" dirty="0"/>
              <a:t> </a:t>
            </a:r>
            <a:r>
              <a:rPr lang="en-US" altLang="ko-KR" dirty="0" err="1"/>
              <a:t>값에는</a:t>
            </a:r>
            <a:r>
              <a:rPr lang="en-US" altLang="ko-KR" dirty="0"/>
              <a:t> </a:t>
            </a:r>
            <a:r>
              <a:rPr lang="en-US" altLang="ko-KR" dirty="0" err="1"/>
              <a:t>제약이</a:t>
            </a:r>
            <a:r>
              <a:rPr lang="en-US" altLang="ko-KR" dirty="0"/>
              <a:t> </a:t>
            </a:r>
            <a:r>
              <a:rPr lang="en-US" altLang="ko-KR" dirty="0" err="1"/>
              <a:t>있는가</a:t>
            </a:r>
            <a:r>
              <a:rPr lang="en-US" altLang="ko-KR" dirty="0"/>
              <a:t>?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포인터가</a:t>
            </a:r>
            <a:r>
              <a:rPr lang="en-US" altLang="ko-KR" dirty="0"/>
              <a:t> </a:t>
            </a:r>
            <a:r>
              <a:rPr lang="en-US" altLang="ko-KR" dirty="0" err="1"/>
              <a:t>동적</a:t>
            </a:r>
            <a:r>
              <a:rPr lang="en-US" altLang="ko-KR" dirty="0"/>
              <a:t> </a:t>
            </a:r>
            <a:r>
              <a:rPr lang="en-US" altLang="ko-KR" dirty="0" err="1"/>
              <a:t>기억공간</a:t>
            </a:r>
            <a:r>
              <a:rPr lang="en-US" altLang="ko-KR" dirty="0"/>
              <a:t> </a:t>
            </a:r>
            <a:r>
              <a:rPr lang="en-US" altLang="ko-KR" dirty="0" err="1"/>
              <a:t>관리</a:t>
            </a:r>
            <a:r>
              <a:rPr lang="en-US" altLang="ko-KR" dirty="0"/>
              <a:t>, </a:t>
            </a:r>
            <a:r>
              <a:rPr lang="en-US" altLang="ko-KR" dirty="0" err="1"/>
              <a:t>간접</a:t>
            </a:r>
            <a:r>
              <a:rPr lang="en-US" altLang="ko-KR" dirty="0"/>
              <a:t> </a:t>
            </a:r>
            <a:r>
              <a:rPr lang="en-US" altLang="ko-KR" dirty="0" err="1"/>
              <a:t>주소지정</a:t>
            </a:r>
            <a:r>
              <a:rPr lang="en-US" altLang="ko-KR" dirty="0"/>
              <a:t> </a:t>
            </a:r>
            <a:r>
              <a:rPr lang="en-US" altLang="ko-KR" dirty="0" err="1"/>
              <a:t>또는</a:t>
            </a:r>
            <a:r>
              <a:rPr lang="en-US" altLang="ko-KR" dirty="0"/>
              <a:t> 두 </a:t>
            </a:r>
            <a:r>
              <a:rPr lang="en-US" altLang="ko-KR" dirty="0" err="1"/>
              <a:t>가지</a:t>
            </a:r>
            <a:r>
              <a:rPr lang="en-US" altLang="ko-KR" dirty="0"/>
              <a:t> </a:t>
            </a:r>
            <a:r>
              <a:rPr lang="en-US" altLang="ko-KR" dirty="0" err="1"/>
              <a:t>모두를</a:t>
            </a:r>
            <a:r>
              <a:rPr lang="en-US" altLang="ko-KR" dirty="0"/>
              <a:t> </a:t>
            </a:r>
            <a:r>
              <a:rPr lang="en-US" altLang="ko-KR" dirty="0" err="1"/>
              <a:t>위해</a:t>
            </a:r>
            <a:r>
              <a:rPr lang="en-US" altLang="ko-KR" dirty="0"/>
              <a:t> </a:t>
            </a:r>
            <a:r>
              <a:rPr lang="en-US" altLang="ko-KR" dirty="0" err="1"/>
              <a:t>사용되는가</a:t>
            </a:r>
            <a:r>
              <a:rPr lang="en-US" altLang="ko-KR" dirty="0"/>
              <a:t>?</a:t>
            </a:r>
          </a:p>
          <a:p>
            <a:pPr lvl="1" indent="-323850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altLang="ko-KR" dirty="0" err="1"/>
              <a:t>언어가</a:t>
            </a:r>
            <a:r>
              <a:rPr lang="en-US" altLang="ko-KR" dirty="0"/>
              <a:t> </a:t>
            </a:r>
            <a:r>
              <a:rPr lang="en-US" altLang="ko-KR" dirty="0" err="1"/>
              <a:t>포인터</a:t>
            </a:r>
            <a:r>
              <a:rPr lang="en-US" altLang="ko-KR" dirty="0"/>
              <a:t> </a:t>
            </a:r>
            <a:r>
              <a:rPr lang="en-US" altLang="ko-KR" dirty="0" err="1"/>
              <a:t>타입</a:t>
            </a:r>
            <a:r>
              <a:rPr lang="en-US" altLang="ko-KR" dirty="0"/>
              <a:t>, </a:t>
            </a:r>
            <a:r>
              <a:rPr lang="en-US" altLang="ko-KR" dirty="0" err="1"/>
              <a:t>참조</a:t>
            </a:r>
            <a:r>
              <a:rPr lang="en-US" altLang="ko-KR" dirty="0"/>
              <a:t> </a:t>
            </a:r>
            <a:r>
              <a:rPr lang="en-US" altLang="ko-KR" dirty="0" err="1"/>
              <a:t>타입</a:t>
            </a:r>
            <a:r>
              <a:rPr lang="en-US" altLang="ko-KR" dirty="0"/>
              <a:t>, </a:t>
            </a:r>
            <a:r>
              <a:rPr lang="en-US" altLang="ko-KR" dirty="0" err="1"/>
              <a:t>또는</a:t>
            </a:r>
            <a:r>
              <a:rPr lang="en-US" altLang="ko-KR" dirty="0"/>
              <a:t> 두 </a:t>
            </a:r>
            <a:r>
              <a:rPr lang="en-US" altLang="ko-KR" dirty="0" err="1"/>
              <a:t>가지</a:t>
            </a:r>
            <a:r>
              <a:rPr lang="en-US" altLang="ko-KR" dirty="0"/>
              <a:t> </a:t>
            </a:r>
            <a:r>
              <a:rPr lang="en-US" altLang="ko-KR" dirty="0" err="1"/>
              <a:t>모두를</a:t>
            </a:r>
            <a:r>
              <a:rPr lang="en-US" altLang="ko-KR" dirty="0"/>
              <a:t> </a:t>
            </a:r>
            <a:r>
              <a:rPr lang="en-US" altLang="ko-KR" dirty="0" err="1"/>
              <a:t>지원하는가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582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Microsoft Office PowerPoint</Application>
  <PresentationFormat>와이드스크린</PresentationFormat>
  <Slides>3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Office Theme</vt:lpstr>
      <vt:lpstr>Office Theme</vt:lpstr>
      <vt:lpstr>프로그래밍 언어론 13주차 [기본데이터 타입- 포인터와 참조 타입]</vt:lpstr>
      <vt:lpstr>포인터 타입</vt:lpstr>
      <vt:lpstr>포인터 타입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2004</cp:revision>
  <dcterms:created xsi:type="dcterms:W3CDTF">2020-03-12T00:34:35Z</dcterms:created>
  <dcterms:modified xsi:type="dcterms:W3CDTF">2023-11-30T14:46:35Z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3</vt:i4>
  </property>
</Properties>
</file>