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1" r:id="rId4"/>
    <p:sldId id="283" r:id="rId5"/>
    <p:sldId id="284" r:id="rId6"/>
    <p:sldId id="280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6E2EEB0-E0E7-9D19-F6FD-93E84A993824}" v="779" dt="2023-09-20T08:47:33.305"/>
    <p1510:client id="{7AC88672-D888-3F3B-B0F4-E5D0D90215A6}" v="533" dt="2023-08-27T07:22:23.686"/>
    <p1510:client id="{7F46AB65-41D7-0A14-A969-B7D7B81FCDE5}" v="3" dt="2023-09-20T12:11:40.083"/>
    <p1510:client id="{8FDE721F-3E11-C1D5-5D27-C418DD4814B9}" v="17" dt="2023-09-13T12:25:43.513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B1660649-7C99-36EA-7244-3BFEBFD3D9C4}" v="1" dt="2023-09-19T15:41:21.796"/>
    <p1510:client id="{CBAB9550-6201-F0A5-007E-9CA1FDFD9E26}" v="991" dt="2023-09-13T14:12:33.104"/>
    <p1510:client id="{E1E9081D-8FEC-6FEC-519C-DAE98CFA3ADD}" v="1" dt="2023-09-18T10:53:09.355"/>
    <p1510:client id="{FAC4DC75-DBFF-A4E4-F6BD-CCA6BA341D7A}" v="595" dt="2023-09-20T13:58:06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E1E9081D-8FEC-6FEC-519C-DAE98CFA3ADD}"/>
    <pc:docChg chg="modSld">
      <pc:chgData name="강남오" userId="S::209324@ms.kmu.ac.kr::a00b3978-0e9c-43f4-a757-7a2abcd99c03" providerId="AD" clId="Web-{E1E9081D-8FEC-6FEC-519C-DAE98CFA3ADD}" dt="2023-09-18T10:53:09.355" v="0" actId="20577"/>
      <pc:docMkLst>
        <pc:docMk/>
      </pc:docMkLst>
      <pc:sldChg chg="modSp">
        <pc:chgData name="강남오" userId="S::209324@ms.kmu.ac.kr::a00b3978-0e9c-43f4-a757-7a2abcd99c03" providerId="AD" clId="Web-{E1E9081D-8FEC-6FEC-519C-DAE98CFA3ADD}" dt="2023-09-18T10:53:09.355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1E9081D-8FEC-6FEC-519C-DAE98CFA3ADD}" dt="2023-09-18T10:53:09.355" v="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8FDE721F-3E11-C1D5-5D27-C418DD4814B9}"/>
    <pc:docChg chg="addSld delSld modSld">
      <pc:chgData name="강남오" userId="S::209324@ms.kmu.ac.kr::a00b3978-0e9c-43f4-a757-7a2abcd99c03" providerId="AD" clId="Web-{8FDE721F-3E11-C1D5-5D27-C418DD4814B9}" dt="2023-09-13T12:25:43.513" v="15"/>
      <pc:docMkLst>
        <pc:docMk/>
      </pc:docMkLst>
      <pc:sldChg chg="modSp">
        <pc:chgData name="강남오" userId="S::209324@ms.kmu.ac.kr::a00b3978-0e9c-43f4-a757-7a2abcd99c03" providerId="AD" clId="Web-{8FDE721F-3E11-C1D5-5D27-C418DD4814B9}" dt="2023-09-13T12:25:30.309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8FDE721F-3E11-C1D5-5D27-C418DD4814B9}" dt="2023-09-13T12:25:30.309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8FDE721F-3E11-C1D5-5D27-C418DD4814B9}" dt="2023-09-13T12:25:33.575" v="5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8FDE721F-3E11-C1D5-5D27-C418DD4814B9}" dt="2023-09-13T12:25:35.278" v="8"/>
        <pc:sldMkLst>
          <pc:docMk/>
          <pc:sldMk cId="1395266676" sldId="270"/>
        </pc:sldMkLst>
      </pc:sldChg>
      <pc:sldChg chg="add del">
        <pc:chgData name="강남오" userId="S::209324@ms.kmu.ac.kr::a00b3978-0e9c-43f4-a757-7a2abcd99c03" providerId="AD" clId="Web-{8FDE721F-3E11-C1D5-5D27-C418DD4814B9}" dt="2023-09-13T12:25:43.044" v="14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8FDE721F-3E11-C1D5-5D27-C418DD4814B9}" dt="2023-09-13T12:25:34.669" v="7"/>
        <pc:sldMkLst>
          <pc:docMk/>
          <pc:sldMk cId="1787737746" sldId="276"/>
        </pc:sldMkLst>
      </pc:sldChg>
      <pc:sldChg chg="del">
        <pc:chgData name="강남오" userId="S::209324@ms.kmu.ac.kr::a00b3978-0e9c-43f4-a757-7a2abcd99c03" providerId="AD" clId="Web-{8FDE721F-3E11-C1D5-5D27-C418DD4814B9}" dt="2023-09-13T12:25:34.137" v="6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8FDE721F-3E11-C1D5-5D27-C418DD4814B9}" dt="2023-09-13T12:25:35.856" v="9"/>
        <pc:sldMkLst>
          <pc:docMk/>
          <pc:sldMk cId="2766596906" sldId="278"/>
        </pc:sldMkLst>
      </pc:sldChg>
      <pc:sldChg chg="add del">
        <pc:chgData name="강남오" userId="S::209324@ms.kmu.ac.kr::a00b3978-0e9c-43f4-a757-7a2abcd99c03" providerId="AD" clId="Web-{8FDE721F-3E11-C1D5-5D27-C418DD4814B9}" dt="2023-09-13T12:25:43.513" v="15"/>
        <pc:sldMkLst>
          <pc:docMk/>
          <pc:sldMk cId="2218357791" sldId="279"/>
        </pc:sldMkLst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CBAB9550-6201-F0A5-007E-9CA1FDFD9E26}"/>
    <pc:docChg chg="addSld delSld modSld sldOrd">
      <pc:chgData name="강남오" userId="S::209324@ms.kmu.ac.kr::a00b3978-0e9c-43f4-a757-7a2abcd99c03" providerId="AD" clId="Web-{CBAB9550-6201-F0A5-007E-9CA1FDFD9E26}" dt="2023-09-13T14:12:33.088" v="926" actId="20577"/>
      <pc:docMkLst>
        <pc:docMk/>
      </pc:docMkLst>
      <pc:sldChg chg="addSp modSp ord">
        <pc:chgData name="강남오" userId="S::209324@ms.kmu.ac.kr::a00b3978-0e9c-43f4-a757-7a2abcd99c03" providerId="AD" clId="Web-{CBAB9550-6201-F0A5-007E-9CA1FDFD9E26}" dt="2023-09-13T13:45:51.514" v="610"/>
        <pc:sldMkLst>
          <pc:docMk/>
          <pc:sldMk cId="3022755219" sldId="280"/>
        </pc:sldMkLst>
        <pc:spChg chg="mod">
          <ac:chgData name="강남오" userId="S::209324@ms.kmu.ac.kr::a00b3978-0e9c-43f4-a757-7a2abcd99c03" providerId="AD" clId="Web-{CBAB9550-6201-F0A5-007E-9CA1FDFD9E26}" dt="2023-09-13T13:39:38.726" v="511" actId="20577"/>
          <ac:spMkLst>
            <pc:docMk/>
            <pc:sldMk cId="3022755219" sldId="280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CBAB9550-6201-F0A5-007E-9CA1FDFD9E26}" dt="2023-09-13T13:44:04.665" v="603" actId="14100"/>
          <ac:spMkLst>
            <pc:docMk/>
            <pc:sldMk cId="3022755219" sldId="280"/>
            <ac:spMk id="3" creationId="{63719C83-8047-8015-7BC2-FF67142BA68E}"/>
          </ac:spMkLst>
        </pc:spChg>
        <pc:picChg chg="add mod">
          <ac:chgData name="강남오" userId="S::209324@ms.kmu.ac.kr::a00b3978-0e9c-43f4-a757-7a2abcd99c03" providerId="AD" clId="Web-{CBAB9550-6201-F0A5-007E-9CA1FDFD9E26}" dt="2023-09-13T13:45:05.527" v="608" actId="14100"/>
          <ac:picMkLst>
            <pc:docMk/>
            <pc:sldMk cId="3022755219" sldId="280"/>
            <ac:picMk id="4" creationId="{4377F86B-2341-D218-76A3-6604A1007836}"/>
          </ac:picMkLst>
        </pc:picChg>
      </pc:sldChg>
      <pc:sldChg chg="add del replId">
        <pc:chgData name="강남오" userId="S::209324@ms.kmu.ac.kr::a00b3978-0e9c-43f4-a757-7a2abcd99c03" providerId="AD" clId="Web-{CBAB9550-6201-F0A5-007E-9CA1FDFD9E26}" dt="2023-09-13T13:45:37.841" v="609"/>
        <pc:sldMkLst>
          <pc:docMk/>
          <pc:sldMk cId="3704620372" sldId="282"/>
        </pc:sldMkLst>
      </pc:sldChg>
      <pc:sldChg chg="modSp add replId">
        <pc:chgData name="강남오" userId="S::209324@ms.kmu.ac.kr::a00b3978-0e9c-43f4-a757-7a2abcd99c03" providerId="AD" clId="Web-{CBAB9550-6201-F0A5-007E-9CA1FDFD9E26}" dt="2023-09-13T13:28:34.788" v="242" actId="20577"/>
        <pc:sldMkLst>
          <pc:docMk/>
          <pc:sldMk cId="3161558895" sldId="283"/>
        </pc:sldMkLst>
        <pc:spChg chg="mod">
          <ac:chgData name="강남오" userId="S::209324@ms.kmu.ac.kr::a00b3978-0e9c-43f4-a757-7a2abcd99c03" providerId="AD" clId="Web-{CBAB9550-6201-F0A5-007E-9CA1FDFD9E26}" dt="2023-09-13T13:28:34.788" v="242" actId="20577"/>
          <ac:spMkLst>
            <pc:docMk/>
            <pc:sldMk cId="3161558895" sldId="283"/>
            <ac:spMk id="3" creationId="{63719C83-8047-8015-7BC2-FF67142BA68E}"/>
          </ac:spMkLst>
        </pc:spChg>
      </pc:sldChg>
      <pc:sldChg chg="addSp modSp add replId">
        <pc:chgData name="강남오" userId="S::209324@ms.kmu.ac.kr::a00b3978-0e9c-43f4-a757-7a2abcd99c03" providerId="AD" clId="Web-{CBAB9550-6201-F0A5-007E-9CA1FDFD9E26}" dt="2023-09-13T13:38:19.160" v="506" actId="1076"/>
        <pc:sldMkLst>
          <pc:docMk/>
          <pc:sldMk cId="4092541685" sldId="284"/>
        </pc:sldMkLst>
        <pc:spChg chg="mod">
          <ac:chgData name="강남오" userId="S::209324@ms.kmu.ac.kr::a00b3978-0e9c-43f4-a757-7a2abcd99c03" providerId="AD" clId="Web-{CBAB9550-6201-F0A5-007E-9CA1FDFD9E26}" dt="2023-09-13T13:38:08.660" v="502" actId="20577"/>
          <ac:spMkLst>
            <pc:docMk/>
            <pc:sldMk cId="4092541685" sldId="284"/>
            <ac:spMk id="3" creationId="{63719C83-8047-8015-7BC2-FF67142BA68E}"/>
          </ac:spMkLst>
        </pc:spChg>
        <pc:picChg chg="add mod">
          <ac:chgData name="강남오" userId="S::209324@ms.kmu.ac.kr::a00b3978-0e9c-43f4-a757-7a2abcd99c03" providerId="AD" clId="Web-{CBAB9550-6201-F0A5-007E-9CA1FDFD9E26}" dt="2023-09-13T13:38:19.160" v="506" actId="1076"/>
          <ac:picMkLst>
            <pc:docMk/>
            <pc:sldMk cId="4092541685" sldId="284"/>
            <ac:picMk id="4" creationId="{1C3F0094-4DA1-8B3B-11EF-ECFCA3FF76C9}"/>
          </ac:picMkLst>
        </pc:picChg>
      </pc:sldChg>
      <pc:sldChg chg="delSp modSp add replId">
        <pc:chgData name="강남오" userId="S::209324@ms.kmu.ac.kr::a00b3978-0e9c-43f4-a757-7a2abcd99c03" providerId="AD" clId="Web-{CBAB9550-6201-F0A5-007E-9CA1FDFD9E26}" dt="2023-09-13T13:56:59.607" v="804" actId="20577"/>
        <pc:sldMkLst>
          <pc:docMk/>
          <pc:sldMk cId="148790442" sldId="285"/>
        </pc:sldMkLst>
        <pc:spChg chg="mod">
          <ac:chgData name="강남오" userId="S::209324@ms.kmu.ac.kr::a00b3978-0e9c-43f4-a757-7a2abcd99c03" providerId="AD" clId="Web-{CBAB9550-6201-F0A5-007E-9CA1FDFD9E26}" dt="2023-09-13T13:48:15.226" v="619" actId="20577"/>
          <ac:spMkLst>
            <pc:docMk/>
            <pc:sldMk cId="148790442" sldId="285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CBAB9550-6201-F0A5-007E-9CA1FDFD9E26}" dt="2023-09-13T13:56:59.607" v="804" actId="20577"/>
          <ac:spMkLst>
            <pc:docMk/>
            <pc:sldMk cId="148790442" sldId="285"/>
            <ac:spMk id="3" creationId="{63719C83-8047-8015-7BC2-FF67142BA68E}"/>
          </ac:spMkLst>
        </pc:spChg>
        <pc:picChg chg="del">
          <ac:chgData name="강남오" userId="S::209324@ms.kmu.ac.kr::a00b3978-0e9c-43f4-a757-7a2abcd99c03" providerId="AD" clId="Web-{CBAB9550-6201-F0A5-007E-9CA1FDFD9E26}" dt="2023-09-13T13:48:16.288" v="620"/>
          <ac:picMkLst>
            <pc:docMk/>
            <pc:sldMk cId="148790442" sldId="285"/>
            <ac:picMk id="4" creationId="{4377F86B-2341-D218-76A3-6604A1007836}"/>
          </ac:picMkLst>
        </pc:picChg>
      </pc:sldChg>
      <pc:sldChg chg="modSp add del ord replId">
        <pc:chgData name="강남오" userId="S::209324@ms.kmu.ac.kr::a00b3978-0e9c-43f4-a757-7a2abcd99c03" providerId="AD" clId="Web-{CBAB9550-6201-F0A5-007E-9CA1FDFD9E26}" dt="2023-09-13T13:47:37.583" v="611"/>
        <pc:sldMkLst>
          <pc:docMk/>
          <pc:sldMk cId="3772695328" sldId="285"/>
        </pc:sldMkLst>
        <pc:spChg chg="mod">
          <ac:chgData name="강남오" userId="S::209324@ms.kmu.ac.kr::a00b3978-0e9c-43f4-a757-7a2abcd99c03" providerId="AD" clId="Web-{CBAB9550-6201-F0A5-007E-9CA1FDFD9E26}" dt="2023-09-13T13:43:29.133" v="598" actId="20577"/>
          <ac:spMkLst>
            <pc:docMk/>
            <pc:sldMk cId="3772695328" sldId="285"/>
            <ac:spMk id="3" creationId="{63719C83-8047-8015-7BC2-FF67142BA68E}"/>
          </ac:spMkLst>
        </pc:spChg>
      </pc:sldChg>
      <pc:sldChg chg="addSp modSp new">
        <pc:chgData name="강남오" userId="S::209324@ms.kmu.ac.kr::a00b3978-0e9c-43f4-a757-7a2abcd99c03" providerId="AD" clId="Web-{CBAB9550-6201-F0A5-007E-9CA1FDFD9E26}" dt="2023-09-13T14:12:33.088" v="926" actId="20577"/>
        <pc:sldMkLst>
          <pc:docMk/>
          <pc:sldMk cId="3463217764" sldId="286"/>
        </pc:sldMkLst>
        <pc:spChg chg="mod">
          <ac:chgData name="강남오" userId="S::209324@ms.kmu.ac.kr::a00b3978-0e9c-43f4-a757-7a2abcd99c03" providerId="AD" clId="Web-{CBAB9550-6201-F0A5-007E-9CA1FDFD9E26}" dt="2023-09-13T13:57:25.186" v="812" actId="20577"/>
          <ac:spMkLst>
            <pc:docMk/>
            <pc:sldMk cId="3463217764" sldId="286"/>
            <ac:spMk id="2" creationId="{B69F50DE-80A3-FBC6-CC33-CBE25841313B}"/>
          </ac:spMkLst>
        </pc:spChg>
        <pc:spChg chg="mod">
          <ac:chgData name="강남오" userId="S::209324@ms.kmu.ac.kr::a00b3978-0e9c-43f4-a757-7a2abcd99c03" providerId="AD" clId="Web-{CBAB9550-6201-F0A5-007E-9CA1FDFD9E26}" dt="2023-09-13T14:00:10.381" v="845" actId="20577"/>
          <ac:spMkLst>
            <pc:docMk/>
            <pc:sldMk cId="3463217764" sldId="286"/>
            <ac:spMk id="3" creationId="{FCE0B2A7-ED67-2F6E-684D-C8FD115483A7}"/>
          </ac:spMkLst>
        </pc:spChg>
        <pc:spChg chg="add mod">
          <ac:chgData name="강남오" userId="S::209324@ms.kmu.ac.kr::a00b3978-0e9c-43f4-a757-7a2abcd99c03" providerId="AD" clId="Web-{CBAB9550-6201-F0A5-007E-9CA1FDFD9E26}" dt="2023-09-13T14:12:33.088" v="926" actId="20577"/>
          <ac:spMkLst>
            <pc:docMk/>
            <pc:sldMk cId="3463217764" sldId="286"/>
            <ac:spMk id="6" creationId="{34CC61D6-F9E5-482C-5B84-6D97B79BD434}"/>
          </ac:spMkLst>
        </pc:spChg>
        <pc:picChg chg="add mod">
          <ac:chgData name="강남오" userId="S::209324@ms.kmu.ac.kr::a00b3978-0e9c-43f4-a757-7a2abcd99c03" providerId="AD" clId="Web-{CBAB9550-6201-F0A5-007E-9CA1FDFD9E26}" dt="2023-09-13T14:01:12.727" v="852" actId="1076"/>
          <ac:picMkLst>
            <pc:docMk/>
            <pc:sldMk cId="3463217764" sldId="286"/>
            <ac:picMk id="4" creationId="{42472C2E-CF9F-8D65-D6C3-64776C87CE38}"/>
          </ac:picMkLst>
        </pc:picChg>
        <pc:picChg chg="add mod">
          <ac:chgData name="강남오" userId="S::209324@ms.kmu.ac.kr::a00b3978-0e9c-43f4-a757-7a2abcd99c03" providerId="AD" clId="Web-{CBAB9550-6201-F0A5-007E-9CA1FDFD9E26}" dt="2023-09-13T14:01:19.915" v="854" actId="14100"/>
          <ac:picMkLst>
            <pc:docMk/>
            <pc:sldMk cId="3463217764" sldId="286"/>
            <ac:picMk id="5" creationId="{13319530-8574-02D0-84D4-4FDA5D902858}"/>
          </ac:picMkLst>
        </pc:pic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7F46AB65-41D7-0A14-A969-B7D7B81FCDE5}"/>
    <pc:docChg chg="modSld">
      <pc:chgData name="강남오" userId="S::209324@ms.kmu.ac.kr::a00b3978-0e9c-43f4-a757-7a2abcd99c03" providerId="AD" clId="Web-{7F46AB65-41D7-0A14-A969-B7D7B81FCDE5}" dt="2023-09-20T12:11:40.083" v="2" actId="14100"/>
      <pc:docMkLst>
        <pc:docMk/>
      </pc:docMkLst>
      <pc:sldChg chg="modSp">
        <pc:chgData name="강남오" userId="S::209324@ms.kmu.ac.kr::a00b3978-0e9c-43f4-a757-7a2abcd99c03" providerId="AD" clId="Web-{7F46AB65-41D7-0A14-A969-B7D7B81FCDE5}" dt="2023-09-20T12:11:40.083" v="2" actId="14100"/>
        <pc:sldMkLst>
          <pc:docMk/>
          <pc:sldMk cId="4092541685" sldId="284"/>
        </pc:sldMkLst>
        <pc:picChg chg="mod">
          <ac:chgData name="강남오" userId="S::209324@ms.kmu.ac.kr::a00b3978-0e9c-43f4-a757-7a2abcd99c03" providerId="AD" clId="Web-{7F46AB65-41D7-0A14-A969-B7D7B81FCDE5}" dt="2023-09-20T12:11:40.083" v="2" actId="14100"/>
          <ac:picMkLst>
            <pc:docMk/>
            <pc:sldMk cId="4092541685" sldId="284"/>
            <ac:picMk id="4" creationId="{1C3F0094-4DA1-8B3B-11EF-ECFCA3FF76C9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B1660649-7C99-36EA-7244-3BFEBFD3D9C4}"/>
    <pc:docChg chg="modSld">
      <pc:chgData name="강남오" userId="S::209324@ms.kmu.ac.kr::a00b3978-0e9c-43f4-a757-7a2abcd99c03" providerId="AD" clId="Web-{B1660649-7C99-36EA-7244-3BFEBFD3D9C4}" dt="2023-09-19T15:41:21.796" v="0" actId="20577"/>
      <pc:docMkLst>
        <pc:docMk/>
      </pc:docMkLst>
      <pc:sldChg chg="modSp">
        <pc:chgData name="강남오" userId="S::209324@ms.kmu.ac.kr::a00b3978-0e9c-43f4-a757-7a2abcd99c03" providerId="AD" clId="Web-{B1660649-7C99-36EA-7244-3BFEBFD3D9C4}" dt="2023-09-19T15:41:21.796" v="0" actId="20577"/>
        <pc:sldMkLst>
          <pc:docMk/>
          <pc:sldMk cId="148790442" sldId="285"/>
        </pc:sldMkLst>
        <pc:spChg chg="mod">
          <ac:chgData name="강남오" userId="S::209324@ms.kmu.ac.kr::a00b3978-0e9c-43f4-a757-7a2abcd99c03" providerId="AD" clId="Web-{B1660649-7C99-36EA-7244-3BFEBFD3D9C4}" dt="2023-09-19T15:41:21.796" v="0" actId="20577"/>
          <ac:spMkLst>
            <pc:docMk/>
            <pc:sldMk cId="148790442" sldId="285"/>
            <ac:spMk id="3" creationId="{63719C83-8047-8015-7BC2-FF67142BA68E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FAC4DC75-DBFF-A4E4-F6BD-CCA6BA341D7A}"/>
    <pc:docChg chg="addSld delSld modSld">
      <pc:chgData name="강남오" userId="S::209324@ms.kmu.ac.kr::a00b3978-0e9c-43f4-a757-7a2abcd99c03" providerId="AD" clId="Web-{FAC4DC75-DBFF-A4E4-F6BD-CCA6BA341D7A}" dt="2023-09-20T13:58:06.942" v="573"/>
      <pc:docMkLst>
        <pc:docMk/>
      </pc:docMkLst>
      <pc:sldChg chg="addSp modSp">
        <pc:chgData name="강남오" userId="S::209324@ms.kmu.ac.kr::a00b3978-0e9c-43f4-a757-7a2abcd99c03" providerId="AD" clId="Web-{FAC4DC75-DBFF-A4E4-F6BD-CCA6BA341D7A}" dt="2023-09-20T12:59:25.624" v="47" actId="14100"/>
        <pc:sldMkLst>
          <pc:docMk/>
          <pc:sldMk cId="3168186455" sldId="293"/>
        </pc:sldMkLst>
        <pc:spChg chg="mod">
          <ac:chgData name="강남오" userId="S::209324@ms.kmu.ac.kr::a00b3978-0e9c-43f4-a757-7a2abcd99c03" providerId="AD" clId="Web-{FAC4DC75-DBFF-A4E4-F6BD-CCA6BA341D7A}" dt="2023-09-20T12:57:50.353" v="37" actId="20577"/>
          <ac:spMkLst>
            <pc:docMk/>
            <pc:sldMk cId="3168186455" sldId="293"/>
            <ac:spMk id="3" creationId="{A4D3850D-EEC5-A17B-8971-BB68377C7F6E}"/>
          </ac:spMkLst>
        </pc:spChg>
        <pc:spChg chg="add mod">
          <ac:chgData name="강남오" userId="S::209324@ms.kmu.ac.kr::a00b3978-0e9c-43f4-a757-7a2abcd99c03" providerId="AD" clId="Web-{FAC4DC75-DBFF-A4E4-F6BD-CCA6BA341D7A}" dt="2023-09-20T12:59:25.624" v="47" actId="14100"/>
          <ac:spMkLst>
            <pc:docMk/>
            <pc:sldMk cId="3168186455" sldId="293"/>
            <ac:spMk id="7" creationId="{23D07AD3-C445-8AC0-8A52-027D3FEF639E}"/>
          </ac:spMkLst>
        </pc:spChg>
        <pc:picChg chg="add mod">
          <ac:chgData name="강남오" userId="S::209324@ms.kmu.ac.kr::a00b3978-0e9c-43f4-a757-7a2abcd99c03" providerId="AD" clId="Web-{FAC4DC75-DBFF-A4E4-F6BD-CCA6BA341D7A}" dt="2023-09-20T12:57:35.789" v="25" actId="1076"/>
          <ac:picMkLst>
            <pc:docMk/>
            <pc:sldMk cId="3168186455" sldId="293"/>
            <ac:picMk id="4" creationId="{3C796282-94E0-C186-C18C-D21E5369D6A0}"/>
          </ac:picMkLst>
        </pc:picChg>
        <pc:picChg chg="add mod">
          <ac:chgData name="강남오" userId="S::209324@ms.kmu.ac.kr::a00b3978-0e9c-43f4-a757-7a2abcd99c03" providerId="AD" clId="Web-{FAC4DC75-DBFF-A4E4-F6BD-CCA6BA341D7A}" dt="2023-09-20T12:57:35.789" v="26" actId="1076"/>
          <ac:picMkLst>
            <pc:docMk/>
            <pc:sldMk cId="3168186455" sldId="293"/>
            <ac:picMk id="5" creationId="{6526BBAF-7D10-2190-2685-EB908AD7E73B}"/>
          </ac:picMkLst>
        </pc:picChg>
        <pc:picChg chg="add mod">
          <ac:chgData name="강남오" userId="S::209324@ms.kmu.ac.kr::a00b3978-0e9c-43f4-a757-7a2abcd99c03" providerId="AD" clId="Web-{FAC4DC75-DBFF-A4E4-F6BD-CCA6BA341D7A}" dt="2023-09-20T12:59:06.232" v="41" actId="1076"/>
          <ac:picMkLst>
            <pc:docMk/>
            <pc:sldMk cId="3168186455" sldId="293"/>
            <ac:picMk id="6" creationId="{FFC34632-673C-F28B-209C-0CCA962890F7}"/>
          </ac:picMkLst>
        </pc:picChg>
      </pc:sldChg>
      <pc:sldChg chg="addSp delSp modSp new">
        <pc:chgData name="강남오" userId="S::209324@ms.kmu.ac.kr::a00b3978-0e9c-43f4-a757-7a2abcd99c03" providerId="AD" clId="Web-{FAC4DC75-DBFF-A4E4-F6BD-CCA6BA341D7A}" dt="2023-09-20T13:05:47.629" v="101" actId="14100"/>
        <pc:sldMkLst>
          <pc:docMk/>
          <pc:sldMk cId="74918851" sldId="294"/>
        </pc:sldMkLst>
        <pc:spChg chg="del">
          <ac:chgData name="강남오" userId="S::209324@ms.kmu.ac.kr::a00b3978-0e9c-43f4-a757-7a2abcd99c03" providerId="AD" clId="Web-{FAC4DC75-DBFF-A4E4-F6BD-CCA6BA341D7A}" dt="2023-09-20T13:05:22.597" v="94"/>
          <ac:spMkLst>
            <pc:docMk/>
            <pc:sldMk cId="74918851" sldId="294"/>
            <ac:spMk id="2" creationId="{8304872C-27BA-2FDC-8AD5-843D7F1736C2}"/>
          </ac:spMkLst>
        </pc:spChg>
        <pc:spChg chg="mod">
          <ac:chgData name="강남오" userId="S::209324@ms.kmu.ac.kr::a00b3978-0e9c-43f4-a757-7a2abcd99c03" providerId="AD" clId="Web-{FAC4DC75-DBFF-A4E4-F6BD-CCA6BA341D7A}" dt="2023-09-20T13:05:28.363" v="95" actId="14100"/>
          <ac:spMkLst>
            <pc:docMk/>
            <pc:sldMk cId="74918851" sldId="294"/>
            <ac:spMk id="3" creationId="{5939A303-BFBE-A179-2176-7DC5398806A6}"/>
          </ac:spMkLst>
        </pc:spChg>
        <pc:picChg chg="add mod">
          <ac:chgData name="강남오" userId="S::209324@ms.kmu.ac.kr::a00b3978-0e9c-43f4-a757-7a2abcd99c03" providerId="AD" clId="Web-{FAC4DC75-DBFF-A4E4-F6BD-CCA6BA341D7A}" dt="2023-09-20T13:05:34.894" v="97" actId="14100"/>
          <ac:picMkLst>
            <pc:docMk/>
            <pc:sldMk cId="74918851" sldId="294"/>
            <ac:picMk id="4" creationId="{08C0FA83-D720-B5ED-6050-5847CEB4AA26}"/>
          </ac:picMkLst>
        </pc:picChg>
        <pc:picChg chg="add mod">
          <ac:chgData name="강남오" userId="S::209324@ms.kmu.ac.kr::a00b3978-0e9c-43f4-a757-7a2abcd99c03" providerId="AD" clId="Web-{FAC4DC75-DBFF-A4E4-F6BD-CCA6BA341D7A}" dt="2023-09-20T13:05:47.629" v="101" actId="14100"/>
          <ac:picMkLst>
            <pc:docMk/>
            <pc:sldMk cId="74918851" sldId="294"/>
            <ac:picMk id="5" creationId="{2235A13B-99CF-9C0C-CB84-12419D80CF0C}"/>
          </ac:picMkLst>
        </pc:picChg>
        <pc:picChg chg="add mod">
          <ac:chgData name="강남오" userId="S::209324@ms.kmu.ac.kr::a00b3978-0e9c-43f4-a757-7a2abcd99c03" providerId="AD" clId="Web-{FAC4DC75-DBFF-A4E4-F6BD-CCA6BA341D7A}" dt="2023-09-20T13:05:40.848" v="99" actId="14100"/>
          <ac:picMkLst>
            <pc:docMk/>
            <pc:sldMk cId="74918851" sldId="294"/>
            <ac:picMk id="6" creationId="{C3B7F4FC-19AA-1D3C-04F3-1D5F94FF42F7}"/>
          </ac:picMkLst>
        </pc:picChg>
      </pc:sldChg>
      <pc:sldChg chg="addSp delSp modSp new">
        <pc:chgData name="강남오" userId="S::209324@ms.kmu.ac.kr::a00b3978-0e9c-43f4-a757-7a2abcd99c03" providerId="AD" clId="Web-{FAC4DC75-DBFF-A4E4-F6BD-CCA6BA341D7A}" dt="2023-09-20T13:21:09.055" v="285" actId="1076"/>
        <pc:sldMkLst>
          <pc:docMk/>
          <pc:sldMk cId="3325997405" sldId="295"/>
        </pc:sldMkLst>
        <pc:spChg chg="del">
          <ac:chgData name="강남오" userId="S::209324@ms.kmu.ac.kr::a00b3978-0e9c-43f4-a757-7a2abcd99c03" providerId="AD" clId="Web-{FAC4DC75-DBFF-A4E4-F6BD-CCA6BA341D7A}" dt="2023-09-20T13:19:59.114" v="279"/>
          <ac:spMkLst>
            <pc:docMk/>
            <pc:sldMk cId="3325997405" sldId="295"/>
            <ac:spMk id="2" creationId="{C69FFC52-A84C-A259-C206-39EAB932FAA9}"/>
          </ac:spMkLst>
        </pc:spChg>
        <pc:spChg chg="mod">
          <ac:chgData name="강남오" userId="S::209324@ms.kmu.ac.kr::a00b3978-0e9c-43f4-a757-7a2abcd99c03" providerId="AD" clId="Web-{FAC4DC75-DBFF-A4E4-F6BD-CCA6BA341D7A}" dt="2023-09-20T13:20:06.068" v="280" actId="14100"/>
          <ac:spMkLst>
            <pc:docMk/>
            <pc:sldMk cId="3325997405" sldId="295"/>
            <ac:spMk id="3" creationId="{C05E1450-5BD7-6D47-8C71-5CE4954C6476}"/>
          </ac:spMkLst>
        </pc:spChg>
        <pc:picChg chg="add mod">
          <ac:chgData name="강남오" userId="S::209324@ms.kmu.ac.kr::a00b3978-0e9c-43f4-a757-7a2abcd99c03" providerId="AD" clId="Web-{FAC4DC75-DBFF-A4E4-F6BD-CCA6BA341D7A}" dt="2023-09-20T13:21:09.055" v="285" actId="1076"/>
          <ac:picMkLst>
            <pc:docMk/>
            <pc:sldMk cId="3325997405" sldId="295"/>
            <ac:picMk id="4" creationId="{538CC54F-C8AB-2D04-0917-589F5AB96C3A}"/>
          </ac:picMkLst>
        </pc:picChg>
      </pc:sldChg>
      <pc:sldChg chg="addSp modSp new">
        <pc:chgData name="강남오" userId="S::209324@ms.kmu.ac.kr::a00b3978-0e9c-43f4-a757-7a2abcd99c03" providerId="AD" clId="Web-{FAC4DC75-DBFF-A4E4-F6BD-CCA6BA341D7A}" dt="2023-09-20T13:31:47.997" v="493" actId="1076"/>
        <pc:sldMkLst>
          <pc:docMk/>
          <pc:sldMk cId="1513993231" sldId="296"/>
        </pc:sldMkLst>
        <pc:spChg chg="mod">
          <ac:chgData name="강남오" userId="S::209324@ms.kmu.ac.kr::a00b3978-0e9c-43f4-a757-7a2abcd99c03" providerId="AD" clId="Web-{FAC4DC75-DBFF-A4E4-F6BD-CCA6BA341D7A}" dt="2023-09-20T13:30:49.478" v="474" actId="20577"/>
          <ac:spMkLst>
            <pc:docMk/>
            <pc:sldMk cId="1513993231" sldId="296"/>
            <ac:spMk id="3" creationId="{485D4C71-533E-1EA2-6400-58F4E1C681B6}"/>
          </ac:spMkLst>
        </pc:spChg>
        <pc:picChg chg="add mod">
          <ac:chgData name="강남오" userId="S::209324@ms.kmu.ac.kr::a00b3978-0e9c-43f4-a757-7a2abcd99c03" providerId="AD" clId="Web-{FAC4DC75-DBFF-A4E4-F6BD-CCA6BA341D7A}" dt="2023-09-20T13:31:46.653" v="492" actId="1076"/>
          <ac:picMkLst>
            <pc:docMk/>
            <pc:sldMk cId="1513993231" sldId="296"/>
            <ac:picMk id="4" creationId="{DE27CA7F-DAA0-E1C5-03D2-D4A83EF54594}"/>
          </ac:picMkLst>
        </pc:picChg>
        <pc:picChg chg="add mod">
          <ac:chgData name="강남오" userId="S::209324@ms.kmu.ac.kr::a00b3978-0e9c-43f4-a757-7a2abcd99c03" providerId="AD" clId="Web-{FAC4DC75-DBFF-A4E4-F6BD-CCA6BA341D7A}" dt="2023-09-20T13:31:47.997" v="493" actId="1076"/>
          <ac:picMkLst>
            <pc:docMk/>
            <pc:sldMk cId="1513993231" sldId="296"/>
            <ac:picMk id="5" creationId="{9E50117C-C495-4651-BB40-630FF8AD795A}"/>
          </ac:picMkLst>
        </pc:picChg>
      </pc:sldChg>
      <pc:sldChg chg="addSp delSp modSp new del">
        <pc:chgData name="강남오" userId="S::209324@ms.kmu.ac.kr::a00b3978-0e9c-43f4-a757-7a2abcd99c03" providerId="AD" clId="Web-{FAC4DC75-DBFF-A4E4-F6BD-CCA6BA341D7A}" dt="2023-09-20T13:31:50.607" v="494"/>
        <pc:sldMkLst>
          <pc:docMk/>
          <pc:sldMk cId="3232281527" sldId="297"/>
        </pc:sldMkLst>
        <pc:spChg chg="del">
          <ac:chgData name="강남오" userId="S::209324@ms.kmu.ac.kr::a00b3978-0e9c-43f4-a757-7a2abcd99c03" providerId="AD" clId="Web-{FAC4DC75-DBFF-A4E4-F6BD-CCA6BA341D7A}" dt="2023-09-20T13:27:47.421" v="434"/>
          <ac:spMkLst>
            <pc:docMk/>
            <pc:sldMk cId="3232281527" sldId="297"/>
            <ac:spMk id="2" creationId="{CA82127A-FF94-B121-0A84-9208FC5A7145}"/>
          </ac:spMkLst>
        </pc:spChg>
        <pc:spChg chg="mod">
          <ac:chgData name="강남오" userId="S::209324@ms.kmu.ac.kr::a00b3978-0e9c-43f4-a757-7a2abcd99c03" providerId="AD" clId="Web-{FAC4DC75-DBFF-A4E4-F6BD-CCA6BA341D7A}" dt="2023-09-20T13:27:51.437" v="435" actId="14100"/>
          <ac:spMkLst>
            <pc:docMk/>
            <pc:sldMk cId="3232281527" sldId="297"/>
            <ac:spMk id="3" creationId="{908A36A7-ACAB-6A50-28C3-A13C77E9C78C}"/>
          </ac:spMkLst>
        </pc:spChg>
        <pc:picChg chg="add del mod">
          <ac:chgData name="강남오" userId="S::209324@ms.kmu.ac.kr::a00b3978-0e9c-43f4-a757-7a2abcd99c03" providerId="AD" clId="Web-{FAC4DC75-DBFF-A4E4-F6BD-CCA6BA341D7A}" dt="2023-09-20T13:30:56.119" v="475"/>
          <ac:picMkLst>
            <pc:docMk/>
            <pc:sldMk cId="3232281527" sldId="297"/>
            <ac:picMk id="4" creationId="{5DCDA3C8-A4FF-2BAA-FA60-BCF31A8E977E}"/>
          </ac:picMkLst>
        </pc:picChg>
        <pc:picChg chg="add del mod">
          <ac:chgData name="강남오" userId="S::209324@ms.kmu.ac.kr::a00b3978-0e9c-43f4-a757-7a2abcd99c03" providerId="AD" clId="Web-{FAC4DC75-DBFF-A4E4-F6BD-CCA6BA341D7A}" dt="2023-09-20T13:31:09.245" v="479"/>
          <ac:picMkLst>
            <pc:docMk/>
            <pc:sldMk cId="3232281527" sldId="297"/>
            <ac:picMk id="5" creationId="{CBF4CBEE-0A87-A2F3-55AD-F0D6B0FE341F}"/>
          </ac:picMkLst>
        </pc:picChg>
      </pc:sldChg>
      <pc:sldChg chg="modSp add replId">
        <pc:chgData name="강남오" userId="S::209324@ms.kmu.ac.kr::a00b3978-0e9c-43f4-a757-7a2abcd99c03" providerId="AD" clId="Web-{FAC4DC75-DBFF-A4E4-F6BD-CCA6BA341D7A}" dt="2023-09-20T13:58:05.817" v="572" actId="20577"/>
        <pc:sldMkLst>
          <pc:docMk/>
          <pc:sldMk cId="2996888971" sldId="298"/>
        </pc:sldMkLst>
        <pc:spChg chg="mod">
          <ac:chgData name="강남오" userId="S::209324@ms.kmu.ac.kr::a00b3978-0e9c-43f4-a757-7a2abcd99c03" providerId="AD" clId="Web-{FAC4DC75-DBFF-A4E4-F6BD-CCA6BA341D7A}" dt="2023-09-20T13:58:05.817" v="572" actId="20577"/>
          <ac:spMkLst>
            <pc:docMk/>
            <pc:sldMk cId="2996888971" sldId="298"/>
            <ac:spMk id="3" creationId="{485D4C71-533E-1EA2-6400-58F4E1C681B6}"/>
          </ac:spMkLst>
        </pc:spChg>
      </pc:sldChg>
      <pc:sldChg chg="modSp new del">
        <pc:chgData name="강남오" userId="S::209324@ms.kmu.ac.kr::a00b3978-0e9c-43f4-a757-7a2abcd99c03" providerId="AD" clId="Web-{FAC4DC75-DBFF-A4E4-F6BD-CCA6BA341D7A}" dt="2023-09-20T13:58:06.942" v="573"/>
        <pc:sldMkLst>
          <pc:docMk/>
          <pc:sldMk cId="3007223325" sldId="299"/>
        </pc:sldMkLst>
        <pc:spChg chg="mod">
          <ac:chgData name="강남오" userId="S::209324@ms.kmu.ac.kr::a00b3978-0e9c-43f4-a757-7a2abcd99c03" providerId="AD" clId="Web-{FAC4DC75-DBFF-A4E4-F6BD-CCA6BA341D7A}" dt="2023-09-20T13:57:57.364" v="568" actId="20577"/>
          <ac:spMkLst>
            <pc:docMk/>
            <pc:sldMk cId="3007223325" sldId="299"/>
            <ac:spMk id="3" creationId="{793E3B66-26D5-0EF7-9D4D-58E752D19BDA}"/>
          </ac:spMkLst>
        </pc:sp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56E2EEB0-E0E7-9D19-F6FD-93E84A993824}"/>
    <pc:docChg chg="addSld modSld sldOrd">
      <pc:chgData name="강남오" userId="S::209324@ms.kmu.ac.kr::a00b3978-0e9c-43f4-a757-7a2abcd99c03" providerId="AD" clId="Web-{56E2EEB0-E0E7-9D19-F6FD-93E84A993824}" dt="2023-09-20T08:47:33.305" v="753" actId="20577"/>
      <pc:docMkLst>
        <pc:docMk/>
      </pc:docMkLst>
      <pc:sldChg chg="modSp">
        <pc:chgData name="강남오" userId="S::209324@ms.kmu.ac.kr::a00b3978-0e9c-43f4-a757-7a2abcd99c03" providerId="AD" clId="Web-{56E2EEB0-E0E7-9D19-F6FD-93E84A993824}" dt="2023-09-20T07:08:56.234" v="11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56E2EEB0-E0E7-9D19-F6FD-93E84A993824}" dt="2023-09-20T07:08:56.234" v="11" actId="20577"/>
          <ac:spMkLst>
            <pc:docMk/>
            <pc:sldMk cId="2260864849" sldId="281"/>
            <ac:spMk id="3" creationId="{63719C83-8047-8015-7BC2-FF67142BA68E}"/>
          </ac:spMkLst>
        </pc:spChg>
      </pc:sldChg>
      <pc:sldChg chg="addSp modSp new ord">
        <pc:chgData name="강남오" userId="S::209324@ms.kmu.ac.kr::a00b3978-0e9c-43f4-a757-7a2abcd99c03" providerId="AD" clId="Web-{56E2EEB0-E0E7-9D19-F6FD-93E84A993824}" dt="2023-09-20T07:28:24.146" v="172" actId="1076"/>
        <pc:sldMkLst>
          <pc:docMk/>
          <pc:sldMk cId="3831691224" sldId="287"/>
        </pc:sldMkLst>
        <pc:spChg chg="mod">
          <ac:chgData name="강남오" userId="S::209324@ms.kmu.ac.kr::a00b3978-0e9c-43f4-a757-7a2abcd99c03" providerId="AD" clId="Web-{56E2EEB0-E0E7-9D19-F6FD-93E84A993824}" dt="2023-09-20T07:15:57.524" v="20" actId="20577"/>
          <ac:spMkLst>
            <pc:docMk/>
            <pc:sldMk cId="3831691224" sldId="287"/>
            <ac:spMk id="2" creationId="{D63F1986-5A16-0FC7-AB9D-2B331327B15E}"/>
          </ac:spMkLst>
        </pc:spChg>
        <pc:spChg chg="mod">
          <ac:chgData name="강남오" userId="S::209324@ms.kmu.ac.kr::a00b3978-0e9c-43f4-a757-7a2abcd99c03" providerId="AD" clId="Web-{56E2EEB0-E0E7-9D19-F6FD-93E84A993824}" dt="2023-09-20T07:28:14.333" v="169" actId="14100"/>
          <ac:spMkLst>
            <pc:docMk/>
            <pc:sldMk cId="3831691224" sldId="287"/>
            <ac:spMk id="3" creationId="{F203F57B-6EDE-C4F6-AB90-E005DEF71A69}"/>
          </ac:spMkLst>
        </pc:spChg>
        <pc:picChg chg="add mod">
          <ac:chgData name="강남오" userId="S::209324@ms.kmu.ac.kr::a00b3978-0e9c-43f4-a757-7a2abcd99c03" providerId="AD" clId="Web-{56E2EEB0-E0E7-9D19-F6FD-93E84A993824}" dt="2023-09-20T07:28:24.146" v="172" actId="1076"/>
          <ac:picMkLst>
            <pc:docMk/>
            <pc:sldMk cId="3831691224" sldId="287"/>
            <ac:picMk id="4" creationId="{245AD1AE-15EF-28B0-18DC-6FDC93B500EB}"/>
          </ac:picMkLst>
        </pc:picChg>
      </pc:sldChg>
      <pc:sldChg chg="addSp modSp new">
        <pc:chgData name="강남오" userId="S::209324@ms.kmu.ac.kr::a00b3978-0e9c-43f4-a757-7a2abcd99c03" providerId="AD" clId="Web-{56E2EEB0-E0E7-9D19-F6FD-93E84A993824}" dt="2023-09-20T07:26:25.202" v="164" actId="1076"/>
        <pc:sldMkLst>
          <pc:docMk/>
          <pc:sldMk cId="359269377" sldId="288"/>
        </pc:sldMkLst>
        <pc:spChg chg="mod">
          <ac:chgData name="강남오" userId="S::209324@ms.kmu.ac.kr::a00b3978-0e9c-43f4-a757-7a2abcd99c03" providerId="AD" clId="Web-{56E2EEB0-E0E7-9D19-F6FD-93E84A993824}" dt="2023-09-20T07:24:39.680" v="151" actId="20577"/>
          <ac:spMkLst>
            <pc:docMk/>
            <pc:sldMk cId="359269377" sldId="288"/>
            <ac:spMk id="3" creationId="{0DECB52B-A9B1-1B25-251C-87E82FB476D5}"/>
          </ac:spMkLst>
        </pc:spChg>
        <pc:spChg chg="add mod">
          <ac:chgData name="강남오" userId="S::209324@ms.kmu.ac.kr::a00b3978-0e9c-43f4-a757-7a2abcd99c03" providerId="AD" clId="Web-{56E2EEB0-E0E7-9D19-F6FD-93E84A993824}" dt="2023-09-20T07:26:25.202" v="164" actId="1076"/>
          <ac:spMkLst>
            <pc:docMk/>
            <pc:sldMk cId="359269377" sldId="288"/>
            <ac:spMk id="6" creationId="{0D8EEF42-3ADB-3D70-07A4-923F4768C347}"/>
          </ac:spMkLst>
        </pc:spChg>
        <pc:picChg chg="add mod">
          <ac:chgData name="강남오" userId="S::209324@ms.kmu.ac.kr::a00b3978-0e9c-43f4-a757-7a2abcd99c03" providerId="AD" clId="Web-{56E2EEB0-E0E7-9D19-F6FD-93E84A993824}" dt="2023-09-20T07:23:45.646" v="127" actId="1076"/>
          <ac:picMkLst>
            <pc:docMk/>
            <pc:sldMk cId="359269377" sldId="288"/>
            <ac:picMk id="4" creationId="{0A65C9F2-D1A2-AF36-7B05-178FD189FD99}"/>
          </ac:picMkLst>
        </pc:picChg>
        <pc:picChg chg="add mod">
          <ac:chgData name="강남오" userId="S::209324@ms.kmu.ac.kr::a00b3978-0e9c-43f4-a757-7a2abcd99c03" providerId="AD" clId="Web-{56E2EEB0-E0E7-9D19-F6FD-93E84A993824}" dt="2023-09-20T07:26:04.669" v="158" actId="1076"/>
          <ac:picMkLst>
            <pc:docMk/>
            <pc:sldMk cId="359269377" sldId="288"/>
            <ac:picMk id="5" creationId="{10488061-F07B-2910-C978-720B0845FC50}"/>
          </ac:picMkLst>
        </pc:picChg>
      </pc:sldChg>
      <pc:sldChg chg="addSp delSp modSp new">
        <pc:chgData name="강남오" userId="S::209324@ms.kmu.ac.kr::a00b3978-0e9c-43f4-a757-7a2abcd99c03" providerId="AD" clId="Web-{56E2EEB0-E0E7-9D19-F6FD-93E84A993824}" dt="2023-09-20T07:56:55.403" v="364" actId="20577"/>
        <pc:sldMkLst>
          <pc:docMk/>
          <pc:sldMk cId="808747130" sldId="289"/>
        </pc:sldMkLst>
        <pc:spChg chg="del">
          <ac:chgData name="강남오" userId="S::209324@ms.kmu.ac.kr::a00b3978-0e9c-43f4-a757-7a2abcd99c03" providerId="AD" clId="Web-{56E2EEB0-E0E7-9D19-F6FD-93E84A993824}" dt="2023-09-20T07:48:09.059" v="260"/>
          <ac:spMkLst>
            <pc:docMk/>
            <pc:sldMk cId="808747130" sldId="289"/>
            <ac:spMk id="2" creationId="{3AD2EBE5-5177-8A20-1AE1-CAC1D438844A}"/>
          </ac:spMkLst>
        </pc:spChg>
        <pc:spChg chg="mod">
          <ac:chgData name="강남오" userId="S::209324@ms.kmu.ac.kr::a00b3978-0e9c-43f4-a757-7a2abcd99c03" providerId="AD" clId="Web-{56E2EEB0-E0E7-9D19-F6FD-93E84A993824}" dt="2023-09-20T07:56:55.403" v="364" actId="20577"/>
          <ac:spMkLst>
            <pc:docMk/>
            <pc:sldMk cId="808747130" sldId="289"/>
            <ac:spMk id="3" creationId="{4BE36C33-3D30-D2D6-D53F-25FC3E5C30ED}"/>
          </ac:spMkLst>
        </pc:spChg>
        <pc:picChg chg="add mod">
          <ac:chgData name="강남오" userId="S::209324@ms.kmu.ac.kr::a00b3978-0e9c-43f4-a757-7a2abcd99c03" providerId="AD" clId="Web-{56E2EEB0-E0E7-9D19-F6FD-93E84A993824}" dt="2023-09-20T07:53:16.390" v="306" actId="1076"/>
          <ac:picMkLst>
            <pc:docMk/>
            <pc:sldMk cId="808747130" sldId="289"/>
            <ac:picMk id="4" creationId="{13128C6C-6D2A-1A00-CDCA-82A3D9AE8580}"/>
          </ac:picMkLst>
        </pc:picChg>
        <pc:picChg chg="add mod">
          <ac:chgData name="강남오" userId="S::209324@ms.kmu.ac.kr::a00b3978-0e9c-43f4-a757-7a2abcd99c03" providerId="AD" clId="Web-{56E2EEB0-E0E7-9D19-F6FD-93E84A993824}" dt="2023-09-20T07:53:23.312" v="308" actId="1076"/>
          <ac:picMkLst>
            <pc:docMk/>
            <pc:sldMk cId="808747130" sldId="289"/>
            <ac:picMk id="5" creationId="{BAB11677-9958-EB0A-4AB2-69A726180D93}"/>
          </ac:picMkLst>
        </pc:picChg>
      </pc:sldChg>
      <pc:sldChg chg="modSp new">
        <pc:chgData name="강남오" userId="S::209324@ms.kmu.ac.kr::a00b3978-0e9c-43f4-a757-7a2abcd99c03" providerId="AD" clId="Web-{56E2EEB0-E0E7-9D19-F6FD-93E84A993824}" dt="2023-09-20T08:05:11.323" v="447" actId="20577"/>
        <pc:sldMkLst>
          <pc:docMk/>
          <pc:sldMk cId="278642071" sldId="290"/>
        </pc:sldMkLst>
        <pc:spChg chg="mod">
          <ac:chgData name="강남오" userId="S::209324@ms.kmu.ac.kr::a00b3978-0e9c-43f4-a757-7a2abcd99c03" providerId="AD" clId="Web-{56E2EEB0-E0E7-9D19-F6FD-93E84A993824}" dt="2023-09-20T08:05:11.323" v="447" actId="20577"/>
          <ac:spMkLst>
            <pc:docMk/>
            <pc:sldMk cId="278642071" sldId="290"/>
            <ac:spMk id="3" creationId="{1F921162-54BF-BC7E-591D-14C08C2ED065}"/>
          </ac:spMkLst>
        </pc:spChg>
      </pc:sldChg>
      <pc:sldChg chg="addSp modSp new">
        <pc:chgData name="강남오" userId="S::209324@ms.kmu.ac.kr::a00b3978-0e9c-43f4-a757-7a2abcd99c03" providerId="AD" clId="Web-{56E2EEB0-E0E7-9D19-F6FD-93E84A993824}" dt="2023-09-20T08:18:11.370" v="534" actId="1076"/>
        <pc:sldMkLst>
          <pc:docMk/>
          <pc:sldMk cId="1997327183" sldId="291"/>
        </pc:sldMkLst>
        <pc:spChg chg="mod">
          <ac:chgData name="강남오" userId="S::209324@ms.kmu.ac.kr::a00b3978-0e9c-43f4-a757-7a2abcd99c03" providerId="AD" clId="Web-{56E2EEB0-E0E7-9D19-F6FD-93E84A993824}" dt="2023-09-20T08:18:06.026" v="533" actId="20577"/>
          <ac:spMkLst>
            <pc:docMk/>
            <pc:sldMk cId="1997327183" sldId="291"/>
            <ac:spMk id="3" creationId="{2D2803AC-3FD8-4C6F-9D67-D58B2AB87D02}"/>
          </ac:spMkLst>
        </pc:spChg>
        <pc:picChg chg="add mod">
          <ac:chgData name="강남오" userId="S::209324@ms.kmu.ac.kr::a00b3978-0e9c-43f4-a757-7a2abcd99c03" providerId="AD" clId="Web-{56E2EEB0-E0E7-9D19-F6FD-93E84A993824}" dt="2023-09-20T08:18:11.370" v="534" actId="1076"/>
          <ac:picMkLst>
            <pc:docMk/>
            <pc:sldMk cId="1997327183" sldId="291"/>
            <ac:picMk id="4" creationId="{66698145-2224-6B33-C37D-442214710808}"/>
          </ac:picMkLst>
        </pc:picChg>
      </pc:sldChg>
      <pc:sldChg chg="addSp modSp new">
        <pc:chgData name="강남오" userId="S::209324@ms.kmu.ac.kr::a00b3978-0e9c-43f4-a757-7a2abcd99c03" providerId="AD" clId="Web-{56E2EEB0-E0E7-9D19-F6FD-93E84A993824}" dt="2023-09-20T08:37:12.924" v="715" actId="14100"/>
        <pc:sldMkLst>
          <pc:docMk/>
          <pc:sldMk cId="976834563" sldId="292"/>
        </pc:sldMkLst>
        <pc:spChg chg="mod">
          <ac:chgData name="강남오" userId="S::209324@ms.kmu.ac.kr::a00b3978-0e9c-43f4-a757-7a2abcd99c03" providerId="AD" clId="Web-{56E2EEB0-E0E7-9D19-F6FD-93E84A993824}" dt="2023-09-20T08:35:41.402" v="712" actId="20577"/>
          <ac:spMkLst>
            <pc:docMk/>
            <pc:sldMk cId="976834563" sldId="292"/>
            <ac:spMk id="3" creationId="{681ADD29-AEE8-32FF-6134-2370CE1FFF5C}"/>
          </ac:spMkLst>
        </pc:spChg>
        <pc:picChg chg="add mod">
          <ac:chgData name="강남오" userId="S::209324@ms.kmu.ac.kr::a00b3978-0e9c-43f4-a757-7a2abcd99c03" providerId="AD" clId="Web-{56E2EEB0-E0E7-9D19-F6FD-93E84A993824}" dt="2023-09-20T08:37:12.924" v="715" actId="14100"/>
          <ac:picMkLst>
            <pc:docMk/>
            <pc:sldMk cId="976834563" sldId="292"/>
            <ac:picMk id="4" creationId="{7C0FC0F3-6FE8-F9F7-862F-1F9379601FA6}"/>
          </ac:picMkLst>
        </pc:picChg>
      </pc:sldChg>
      <pc:sldChg chg="modSp new">
        <pc:chgData name="강남오" userId="S::209324@ms.kmu.ac.kr::a00b3978-0e9c-43f4-a757-7a2abcd99c03" providerId="AD" clId="Web-{56E2EEB0-E0E7-9D19-F6FD-93E84A993824}" dt="2023-09-20T08:47:33.305" v="753" actId="20577"/>
        <pc:sldMkLst>
          <pc:docMk/>
          <pc:sldMk cId="3168186455" sldId="293"/>
        </pc:sldMkLst>
        <pc:spChg chg="mod">
          <ac:chgData name="강남오" userId="S::209324@ms.kmu.ac.kr::a00b3978-0e9c-43f4-a757-7a2abcd99c03" providerId="AD" clId="Web-{56E2EEB0-E0E7-9D19-F6FD-93E84A993824}" dt="2023-09-20T08:47:33.305" v="753" actId="20577"/>
          <ac:spMkLst>
            <pc:docMk/>
            <pc:sldMk cId="3168186455" sldId="293"/>
            <ac:spMk id="3" creationId="{A4D3850D-EEC5-A17B-8971-BB68377C7F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>
                <a:ea typeface="맑은 고딕"/>
              </a:rPr>
              <a:t>[구문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기술의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형식적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방법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1986-5A16-0FC7-AB9D-2B331327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3F57B-6EDE-C4F6-AB90-E005DEF7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787995"/>
            <a:ext cx="5868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파스 트리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정의된 문법을 이용하여 주어진 언어의 문장을 계층적 구문 구조로 기술이 가능 -&gt; 파스 트리 (</a:t>
            </a:r>
            <a:r>
              <a:rPr lang="ko-KR" altLang="en-US" err="1">
                <a:ea typeface="맑은 고딕"/>
              </a:rPr>
              <a:t>parse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tree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모든 중간 노드는 논터미널 (</a:t>
            </a:r>
            <a:r>
              <a:rPr lang="ko-KR" altLang="en-US" dirty="0" err="1">
                <a:ea typeface="맑은 고딕"/>
              </a:rPr>
              <a:t>non-terminal</a:t>
            </a:r>
            <a:r>
              <a:rPr lang="ko-KR" altLang="en-US" dirty="0">
                <a:ea typeface="맑은 고딕"/>
              </a:rPr>
              <a:t>) 기호</a:t>
            </a:r>
          </a:p>
          <a:p>
            <a:pPr lvl="1"/>
            <a:r>
              <a:rPr lang="ko-KR" altLang="en-US" dirty="0">
                <a:ea typeface="맑은 고딕"/>
              </a:rPr>
              <a:t>모든 잎 노드는 터미널 (</a:t>
            </a:r>
            <a:r>
              <a:rPr lang="ko-KR" altLang="en-US" dirty="0" err="1">
                <a:ea typeface="맑은 고딕"/>
              </a:rPr>
              <a:t>terminal</a:t>
            </a:r>
            <a:r>
              <a:rPr lang="ko-KR" altLang="en-US" dirty="0">
                <a:ea typeface="맑은 고딕"/>
              </a:rPr>
              <a:t>) 기호</a:t>
            </a:r>
          </a:p>
          <a:p>
            <a:pPr lvl="1"/>
            <a:r>
              <a:rPr lang="ko-KR" altLang="en-US" dirty="0">
                <a:ea typeface="맑은 고딕"/>
              </a:rPr>
              <a:t>파스 트리의 부분 트리(</a:t>
            </a:r>
            <a:r>
              <a:rPr lang="ko-KR" altLang="en-US" dirty="0" err="1">
                <a:ea typeface="맑은 고딕"/>
              </a:rPr>
              <a:t>subtree</a:t>
            </a:r>
            <a:r>
              <a:rPr lang="ko-KR" altLang="en-US" dirty="0">
                <a:ea typeface="맑은 고딕"/>
              </a:rPr>
              <a:t>)는 문장에 포함된 추상화의 사례 </a:t>
            </a:r>
          </a:p>
        </p:txBody>
      </p:sp>
      <p:pic>
        <p:nvPicPr>
          <p:cNvPr id="4" name="그림 3" descr="도표, 라인, 기술 도면이(가) 표시된 사진&#10;&#10;자동 생성된 설명">
            <a:extLst>
              <a:ext uri="{FF2B5EF4-FFF2-40B4-BE49-F238E27FC236}">
                <a16:creationId xmlns:a16="http://schemas.microsoft.com/office/drawing/2014/main" id="{245AD1AE-15EF-28B0-18DC-6FDC93B5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92" y="1693660"/>
            <a:ext cx="4238977" cy="49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36C33-3D30-D2D6-D53F-25FC3E5C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30" y="214816"/>
            <a:ext cx="11287245" cy="65987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문법의 모호성</a:t>
            </a:r>
          </a:p>
          <a:p>
            <a:pPr lvl="1"/>
            <a:r>
              <a:rPr lang="ko-KR" altLang="en-US" dirty="0">
                <a:ea typeface="맑은 고딕"/>
              </a:rPr>
              <a:t>어떤 문법이 주어진 문장에 대해 두 개 이상의 다른 파스 트리를 생성할 경우 해당 문법은 모호성을 포함하고 있다고 한다.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상기 문법에 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+ C *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문장이 주어진 경우 두개의 파스 트리가 생성될 수 있음 -&gt; 문법에 모호성이 있음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컴파일러는 구문 구조로 의미를 파악하기 때문에, 주어진 문장이 두개 이상의 파스 트리가 구축될 경우 의미를 결정할 수 없음 </a:t>
            </a:r>
            <a:endParaRPr lang="ko-KR" dirty="0">
              <a:ea typeface="맑은 고딕"/>
            </a:endParaRPr>
          </a:p>
        </p:txBody>
      </p:sp>
      <p:pic>
        <p:nvPicPr>
          <p:cNvPr id="4" name="그림 3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13128C6C-6D2A-1A00-CDCA-82A3D9AE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3" y="1872496"/>
            <a:ext cx="4759123" cy="2756124"/>
          </a:xfrm>
          <a:prstGeom prst="rect">
            <a:avLst/>
          </a:prstGeom>
        </p:spPr>
      </p:pic>
      <p:pic>
        <p:nvPicPr>
          <p:cNvPr id="5" name="그림 4" descr="도표, 라인, 종이접기이(가) 표시된 사진&#10;&#10;자동 생성된 설명">
            <a:extLst>
              <a:ext uri="{FF2B5EF4-FFF2-40B4-BE49-F238E27FC236}">
                <a16:creationId xmlns:a16="http://schemas.microsoft.com/office/drawing/2014/main" id="{BAB11677-9958-EB0A-4AB2-69A72618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0" y="1713363"/>
            <a:ext cx="6003400" cy="30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EABDF-97FB-CE5F-DEEE-9112D970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21162-54BF-BC7E-591D-14C08C2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문법의 모호성 판단 여부</a:t>
            </a:r>
          </a:p>
          <a:p>
            <a:pPr lvl="1"/>
            <a:r>
              <a:rPr lang="ko-KR" altLang="en-US" dirty="0">
                <a:ea typeface="맑은 고딕"/>
              </a:rPr>
              <a:t>문법이 두 개 이상의 </a:t>
            </a:r>
            <a:r>
              <a:rPr lang="ko-KR" altLang="en-US" dirty="0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유도를 갖는 문장을 생성</a:t>
            </a:r>
          </a:p>
          <a:p>
            <a:pPr lvl="1"/>
            <a:r>
              <a:rPr lang="ko-KR" altLang="en-US" dirty="0">
                <a:ea typeface="맑은 고딕"/>
              </a:rPr>
              <a:t>문법이 두 개 이상의 </a:t>
            </a:r>
            <a:r>
              <a:rPr lang="ko-KR" altLang="en-US" dirty="0" err="1">
                <a:ea typeface="맑은 고딕"/>
              </a:rPr>
              <a:t>최우단</a:t>
            </a:r>
            <a:r>
              <a:rPr lang="ko-KR" altLang="en-US" dirty="0">
                <a:ea typeface="맑은 고딕"/>
              </a:rPr>
              <a:t> 유도를 갖는 문장을 생성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문법이 모호할 경우 해결책</a:t>
            </a:r>
          </a:p>
          <a:p>
            <a:pPr lvl="1"/>
            <a:r>
              <a:rPr lang="ko-KR" altLang="en-US" dirty="0">
                <a:ea typeface="맑은 고딕"/>
              </a:rPr>
              <a:t>파서 설계자가 비문법적 정보를 제공하여 올바른 파스 트리를 구성</a:t>
            </a:r>
          </a:p>
          <a:p>
            <a:pPr lvl="1"/>
            <a:r>
              <a:rPr lang="ko-KR" altLang="en-US" dirty="0">
                <a:ea typeface="맑은 고딕"/>
              </a:rPr>
              <a:t>모호한 문법을 모호하지 않은 문법으로 재 작성</a:t>
            </a:r>
          </a:p>
        </p:txBody>
      </p:sp>
    </p:spTree>
    <p:extLst>
      <p:ext uri="{BB962C8B-B14F-4D97-AF65-F5344CB8AC3E}">
        <p14:creationId xmlns:p14="http://schemas.microsoft.com/office/powerpoint/2010/main" val="278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9F46-6721-06A2-C135-461AEE8C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803AC-3FD8-4C6F-9D67-D58B2AB8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문법의 모호성: 연산자 우선순위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파스 트리의 낮은 곳에 위치하는 항목들이 높은 곳에 위치한 항목보다 먼저 계산된다.</a:t>
            </a:r>
          </a:p>
          <a:p>
            <a:pPr lvl="1"/>
            <a:r>
              <a:rPr lang="ko-KR" altLang="en-US" dirty="0">
                <a:ea typeface="맑은 고딕"/>
              </a:rPr>
              <a:t>연산자 우선 순위의 도입 -&gt; 연산자 우선 순위가 낮은 대상체를 먼저 생성 -&gt; 연산자 우선 순위가 높은 대상체를 파스 트리의 하위에 위치하게 함으로써 모호성을 제거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endParaRPr lang="ko-KR" altLang="en-US">
              <a:ea typeface="맑은 고딕" panose="020B0503020000020004" pitchFamily="34" charset="-127"/>
            </a:endParaRPr>
          </a:p>
        </p:txBody>
      </p:sp>
      <p:pic>
        <p:nvPicPr>
          <p:cNvPr id="4" name="그림 3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66698145-2224-6B33-C37D-44221471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38" y="3893202"/>
            <a:ext cx="5540415" cy="27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67FA-6DCB-ED30-2642-9AD8FCF6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DD29-AEE8-32FF-6134-2370CE1F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문법의 모호성: 연산의 결합 규칙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>
                <a:ea typeface="맑은 고딕"/>
              </a:rPr>
              <a:t>동일한 우선순위를 갖는 연산자가 포함된 경우 어떤 연산자가 먼저 계산되어야 하는지를 나타내는 규칙</a:t>
            </a:r>
          </a:p>
          <a:p>
            <a:pPr lvl="2"/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 +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– C 의 경우 +, -중 어느 쪽을 먼저 계산해야 하는가? </a:t>
            </a:r>
            <a:r>
              <a:rPr lang="ko-KR" altLang="en-US" dirty="0" err="1">
                <a:ea typeface="맑은 고딕"/>
              </a:rPr>
              <a:t>좌결합</a:t>
            </a:r>
            <a:r>
              <a:rPr lang="ko-KR" altLang="en-US" dirty="0">
                <a:ea typeface="맑은 고딕"/>
              </a:rPr>
              <a:t> 우선</a:t>
            </a:r>
          </a:p>
          <a:p>
            <a:r>
              <a:rPr lang="ko-KR" altLang="en-US" dirty="0" err="1">
                <a:ea typeface="맑은 고딕"/>
              </a:rPr>
              <a:t>좌결합</a:t>
            </a:r>
            <a:r>
              <a:rPr lang="ko-KR" altLang="en-US" dirty="0">
                <a:ea typeface="맑은 고딕"/>
              </a:rPr>
              <a:t> 규칙</a:t>
            </a:r>
          </a:p>
          <a:p>
            <a:pPr lvl="1"/>
            <a:r>
              <a:rPr lang="ko-KR" altLang="en-US" dirty="0">
                <a:ea typeface="맑은 고딕"/>
              </a:rPr>
              <a:t>좌순환적 표현은 </a:t>
            </a:r>
            <a:r>
              <a:rPr lang="ko-KR" altLang="en-US" dirty="0" err="1">
                <a:ea typeface="맑은 고딕"/>
              </a:rPr>
              <a:t>좌결합</a:t>
            </a:r>
            <a:r>
              <a:rPr lang="ko-KR" altLang="en-US" dirty="0">
                <a:ea typeface="맑은 고딕"/>
              </a:rPr>
              <a:t> 규칙을 기술한다.</a:t>
            </a:r>
          </a:p>
          <a:p>
            <a:pPr lvl="2"/>
            <a:r>
              <a:rPr lang="ko-KR" altLang="en-US" dirty="0" err="1">
                <a:ea typeface="맑은 고딕"/>
              </a:rPr>
              <a:t>RHS의</a:t>
            </a:r>
            <a:r>
              <a:rPr lang="ko-KR" altLang="en-US" dirty="0">
                <a:ea typeface="맑은 고딕"/>
              </a:rPr>
              <a:t> 시작 위치에 </a:t>
            </a:r>
            <a:r>
              <a:rPr lang="ko-KR" altLang="en-US" dirty="0" err="1">
                <a:ea typeface="맑은 고딕"/>
              </a:rPr>
              <a:t>LHS가</a:t>
            </a:r>
            <a:r>
              <a:rPr lang="ko-KR" altLang="en-US" dirty="0">
                <a:ea typeface="맑은 고딕"/>
              </a:rPr>
              <a:t> 나타나는 경우</a:t>
            </a:r>
          </a:p>
          <a:p>
            <a:pPr lvl="2"/>
            <a:r>
              <a:rPr lang="ko-KR" altLang="en-US" dirty="0">
                <a:ea typeface="맑은 고딕"/>
              </a:rPr>
              <a:t>중요한 구문 분석 알고리즘을 허용하지 않음</a:t>
            </a:r>
          </a:p>
          <a:p>
            <a:pPr lvl="3"/>
            <a:r>
              <a:rPr lang="ko-KR" altLang="en-US" dirty="0">
                <a:ea typeface="맑은 고딕"/>
              </a:rPr>
              <a:t>좌순환을 제거하던지 혹은 비문법적 요소로 컴파일러에서 지원</a:t>
            </a:r>
          </a:p>
          <a:p>
            <a:r>
              <a:rPr lang="ko-KR" altLang="en-US" dirty="0" err="1">
                <a:ea typeface="맑은 고딕"/>
              </a:rPr>
              <a:t>우결합</a:t>
            </a:r>
            <a:r>
              <a:rPr lang="ko-KR" altLang="en-US" dirty="0">
                <a:ea typeface="맑은 고딕"/>
              </a:rPr>
              <a:t> 규칙</a:t>
            </a:r>
          </a:p>
          <a:p>
            <a:pPr lvl="1"/>
            <a:r>
              <a:rPr lang="ko-KR" altLang="en-US" dirty="0" err="1">
                <a:ea typeface="맑은 고딕"/>
              </a:rPr>
              <a:t>우순환적</a:t>
            </a:r>
            <a:r>
              <a:rPr lang="ko-KR" altLang="en-US" dirty="0">
                <a:ea typeface="맑은 고딕"/>
              </a:rPr>
              <a:t> 표현은 </a:t>
            </a:r>
            <a:r>
              <a:rPr lang="ko-KR" altLang="en-US" dirty="0" err="1">
                <a:ea typeface="맑은 고딕"/>
              </a:rPr>
              <a:t>우결합</a:t>
            </a:r>
            <a:r>
              <a:rPr lang="ko-KR" altLang="en-US" dirty="0">
                <a:ea typeface="맑은 고딕"/>
              </a:rPr>
              <a:t> 규칙을 기술한다.</a:t>
            </a:r>
          </a:p>
          <a:p>
            <a:pPr lvl="2"/>
            <a:r>
              <a:rPr lang="ko-KR" altLang="en-US" dirty="0" err="1">
                <a:ea typeface="맑은 고딕"/>
              </a:rPr>
              <a:t>LHS가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RHS의</a:t>
            </a:r>
            <a:r>
              <a:rPr lang="ko-KR" altLang="en-US" dirty="0">
                <a:ea typeface="맑은 고딕"/>
              </a:rPr>
              <a:t> 오른쪽 끝에 나타나는 경우</a:t>
            </a:r>
          </a:p>
        </p:txBody>
      </p:sp>
      <p:pic>
        <p:nvPicPr>
          <p:cNvPr id="4" name="그림 3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7C0FC0F3-6FE8-F9F7-862F-1F937960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995" y="5021290"/>
            <a:ext cx="3968187" cy="14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3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38AE-1157-C4AD-620E-0DEDD3B7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3850D-EEC5-A17B-8971-BB68377C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8" y="1883134"/>
            <a:ext cx="76688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if-then-else를</a:t>
            </a:r>
            <a:r>
              <a:rPr lang="ko-KR" altLang="en-US" dirty="0">
                <a:ea typeface="맑은 고딕"/>
              </a:rPr>
              <a:t> 위한 모호하지 않은 문법</a:t>
            </a:r>
          </a:p>
          <a:p>
            <a:pPr lvl="1"/>
            <a:r>
              <a:rPr lang="ko-KR" altLang="en-US" err="1">
                <a:ea typeface="맑은 고딕"/>
              </a:rPr>
              <a:t>Ada의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if-then-else</a:t>
            </a:r>
            <a:r>
              <a:rPr lang="ko-KR" altLang="en-US" dirty="0">
                <a:ea typeface="맑은 고딕"/>
              </a:rPr>
              <a:t> BNF 규칙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stmt</a:t>
            </a:r>
            <a:r>
              <a:rPr lang="ko-KR" altLang="en-US" dirty="0">
                <a:ea typeface="맑은 고딕"/>
              </a:rPr>
              <a:t>&gt; -&gt; &lt;</a:t>
            </a:r>
            <a:r>
              <a:rPr lang="ko-KR" altLang="en-US" dirty="0" err="1">
                <a:ea typeface="맑은 고딕"/>
              </a:rPr>
              <a:t>if_stmt</a:t>
            </a:r>
            <a:r>
              <a:rPr lang="ko-KR" altLang="en-US" dirty="0">
                <a:ea typeface="맑은 고딕"/>
              </a:rPr>
              <a:t>&gt;가 </a:t>
            </a:r>
            <a:r>
              <a:rPr lang="ko-KR" altLang="en-US" dirty="0" err="1">
                <a:ea typeface="맑은 고딕"/>
              </a:rPr>
              <a:t>추가시</a:t>
            </a:r>
            <a:r>
              <a:rPr lang="ko-KR" altLang="en-US" dirty="0">
                <a:ea typeface="맑은 고딕"/>
              </a:rPr>
              <a:t> 모호성이 발생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Dangling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else</a:t>
            </a:r>
            <a:r>
              <a:rPr lang="ko-KR" altLang="en-US" dirty="0">
                <a:ea typeface="맑은 고딕"/>
              </a:rPr>
              <a:t> 문제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3C796282-94E0-C186-C18C-D21E5369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2840927"/>
            <a:ext cx="4827916" cy="845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26BBAF-7D10-2190-2685-EB908AD7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3" y="4618888"/>
            <a:ext cx="6797615" cy="452561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FC34632-673C-F28B-209C-0CCA96289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963" y="1701830"/>
            <a:ext cx="2120300" cy="434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07AD3-C445-8AC0-8A52-027D3FEF639E}"/>
              </a:ext>
            </a:extLst>
          </p:cNvPr>
          <p:cNvSpPr txBox="1"/>
          <p:nvPr/>
        </p:nvSpPr>
        <p:spPr>
          <a:xfrm>
            <a:off x="8362156" y="6250781"/>
            <a:ext cx="3001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출력 결과는 무엇인가?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8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9A303-BFBE-A179-2176-7DC53988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869"/>
            <a:ext cx="10515600" cy="5550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아래의 </a:t>
            </a:r>
            <a:r>
              <a:rPr lang="ko-KR" altLang="en-US" dirty="0" err="1">
                <a:ea typeface="맑은 고딕"/>
              </a:rPr>
              <a:t>if-else는</a:t>
            </a:r>
            <a:r>
              <a:rPr lang="ko-KR" altLang="en-US" dirty="0">
                <a:ea typeface="맑은 고딕"/>
              </a:rPr>
              <a:t> 두개의 파스 트리를 생성하는 예</a:t>
            </a:r>
          </a:p>
        </p:txBody>
      </p:sp>
      <p:pic>
        <p:nvPicPr>
          <p:cNvPr id="4" name="그림 3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08C0FA83-D720-B5ED-6050-5847CEB4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2" y="1279022"/>
            <a:ext cx="3628327" cy="973175"/>
          </a:xfrm>
          <a:prstGeom prst="rect">
            <a:avLst/>
          </a:prstGeom>
        </p:spPr>
      </p:pic>
      <p:pic>
        <p:nvPicPr>
          <p:cNvPr id="5" name="그림 4" descr="라인, 도표이(가) 표시된 사진&#10;&#10;자동 생성된 설명">
            <a:extLst>
              <a:ext uri="{FF2B5EF4-FFF2-40B4-BE49-F238E27FC236}">
                <a16:creationId xmlns:a16="http://schemas.microsoft.com/office/drawing/2014/main" id="{2235A13B-99CF-9C0C-CB84-12419D80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2882837"/>
            <a:ext cx="4926980" cy="3424787"/>
          </a:xfrm>
          <a:prstGeom prst="rect">
            <a:avLst/>
          </a:prstGeom>
        </p:spPr>
      </p:pic>
      <p:pic>
        <p:nvPicPr>
          <p:cNvPr id="6" name="그림 5" descr="도표, 라인, 디자인이(가) 표시된 사진&#10;&#10;자동 생성된 설명">
            <a:extLst>
              <a:ext uri="{FF2B5EF4-FFF2-40B4-BE49-F238E27FC236}">
                <a16:creationId xmlns:a16="http://schemas.microsoft.com/office/drawing/2014/main" id="{C3B7F4FC-19AA-1D3C-04F3-1D5F94FF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51" y="2882581"/>
            <a:ext cx="5977052" cy="34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E1450-5BD7-6D47-8C71-5CE4954C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67"/>
            <a:ext cx="10515600" cy="5800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많은 언어(C, C++, </a:t>
            </a:r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등)에서 </a:t>
            </a:r>
            <a:r>
              <a:rPr lang="ko-KR" altLang="en-US" dirty="0" err="1">
                <a:ea typeface="맑은 고딕"/>
              </a:rPr>
              <a:t>else문의</a:t>
            </a:r>
            <a:r>
              <a:rPr lang="ko-KR" altLang="en-US" dirty="0">
                <a:ea typeface="맑은 고딕"/>
              </a:rPr>
              <a:t> 규칙: </a:t>
            </a:r>
            <a:endParaRPr lang="ko-KR" dirty="0"/>
          </a:p>
          <a:p>
            <a:pPr lvl="1"/>
            <a:r>
              <a:rPr lang="ko-KR" altLang="en-US" dirty="0" err="1">
                <a:ea typeface="맑은 고딕"/>
              </a:rPr>
              <a:t>else문은</a:t>
            </a:r>
            <a:r>
              <a:rPr lang="ko-KR" altLang="en-US" dirty="0">
                <a:ea typeface="맑은 고딕"/>
              </a:rPr>
              <a:t> 이전에 매칭되지 않은 가장 가까운 </a:t>
            </a:r>
            <a:r>
              <a:rPr lang="ko-KR" altLang="en-US" dirty="0" err="1">
                <a:ea typeface="맑은 고딕"/>
              </a:rPr>
              <a:t>then</a:t>
            </a:r>
            <a:r>
              <a:rPr lang="ko-KR" altLang="en-US" dirty="0">
                <a:ea typeface="맑은 고딕"/>
              </a:rPr>
              <a:t>(혹은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)문에 매칭이 된다.</a:t>
            </a:r>
            <a:endParaRPr lang="ko-KR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따라서 </a:t>
            </a:r>
            <a:r>
              <a:rPr lang="ko-KR" altLang="en-US" err="1">
                <a:ea typeface="맑은 고딕"/>
              </a:rPr>
              <a:t>then</a:t>
            </a:r>
            <a:r>
              <a:rPr lang="ko-KR" altLang="en-US" dirty="0">
                <a:ea typeface="맑은 고딕"/>
              </a:rPr>
              <a:t>(혹은 </a:t>
            </a:r>
            <a:r>
              <a:rPr lang="ko-KR" altLang="en-US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)문과 </a:t>
            </a:r>
            <a:r>
              <a:rPr lang="ko-KR" altLang="en-US" err="1">
                <a:ea typeface="맑은 고딕"/>
              </a:rPr>
              <a:t>else문</a:t>
            </a:r>
            <a:r>
              <a:rPr lang="ko-KR" altLang="en-US" dirty="0">
                <a:ea typeface="맑은 고딕"/>
              </a:rPr>
              <a:t> 사이에 </a:t>
            </a:r>
            <a:r>
              <a:rPr lang="ko-KR" altLang="en-US" err="1">
                <a:ea typeface="맑은 고딕"/>
              </a:rPr>
              <a:t>if문이</a:t>
            </a:r>
            <a:r>
              <a:rPr lang="ko-KR" altLang="en-US" dirty="0">
                <a:ea typeface="맑은 고딕"/>
              </a:rPr>
              <a:t> 와야 한다면 </a:t>
            </a:r>
            <a:r>
              <a:rPr lang="ko-KR" altLang="en-US" err="1">
                <a:ea typeface="맑은 고딕"/>
              </a:rPr>
              <a:t>else문을</a:t>
            </a:r>
            <a:r>
              <a:rPr lang="ko-KR" altLang="en-US" dirty="0">
                <a:ea typeface="맑은 고딕"/>
              </a:rPr>
              <a:t> 동반하던지 혹은 해당 </a:t>
            </a:r>
            <a:r>
              <a:rPr lang="ko-KR" altLang="en-US" err="1">
                <a:ea typeface="맑은 고딕"/>
              </a:rPr>
              <a:t>if문을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블럭내에</a:t>
            </a:r>
            <a:r>
              <a:rPr lang="ko-KR" altLang="en-US" dirty="0">
                <a:ea typeface="맑은 고딕"/>
              </a:rPr>
              <a:t> 넣어야 함</a:t>
            </a:r>
          </a:p>
          <a:p>
            <a:r>
              <a:rPr lang="ko-KR" altLang="en-US" dirty="0">
                <a:ea typeface="맑은 고딕"/>
              </a:rPr>
              <a:t>상기의 규칙을 표현하기 위해 문법에서 </a:t>
            </a:r>
            <a:r>
              <a:rPr lang="ko-KR" altLang="en-US" dirty="0" err="1">
                <a:ea typeface="맑은 고딕"/>
              </a:rPr>
              <a:t>matched와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unmatched로</a:t>
            </a:r>
            <a:r>
              <a:rPr lang="ko-KR" altLang="en-US" dirty="0">
                <a:ea typeface="맑은 고딕"/>
              </a:rPr>
              <a:t> 나뉘어서 작성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538CC54F-C8AB-2D04-0917-589F5AB9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8" y="2992017"/>
            <a:ext cx="10028663" cy="21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5D6E-61F6-9F0B-4FDD-79B5200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D4C71-533E-1EA2-6400-58F4E1C6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확장 BNF(EBNF)</a:t>
            </a:r>
          </a:p>
          <a:p>
            <a:pPr lvl="1"/>
            <a:r>
              <a:rPr lang="ko-KR" altLang="en-US" dirty="0" err="1">
                <a:ea typeface="맑은 고딕"/>
              </a:rPr>
              <a:t>BNF가</a:t>
            </a:r>
            <a:r>
              <a:rPr lang="ko-KR" altLang="en-US" dirty="0">
                <a:ea typeface="맑은 고딕"/>
              </a:rPr>
              <a:t> 가진 사소한 불편을 해결하기 위해 제안</a:t>
            </a:r>
          </a:p>
          <a:p>
            <a:pPr lvl="1"/>
            <a:r>
              <a:rPr lang="ko-KR" altLang="en-US" dirty="0" err="1">
                <a:ea typeface="맑은 고딕"/>
              </a:rPr>
              <a:t>BNF보다</a:t>
            </a:r>
            <a:r>
              <a:rPr lang="ko-KR" altLang="en-US" dirty="0">
                <a:ea typeface="맑은 고딕"/>
              </a:rPr>
              <a:t> 서술 능력이 향상된 것은 아니며 단지 가독성과 </a:t>
            </a:r>
            <a:r>
              <a:rPr lang="ko-KR" altLang="en-US" dirty="0" err="1">
                <a:ea typeface="맑은 고딕"/>
              </a:rPr>
              <a:t>작성력만</a:t>
            </a:r>
            <a:r>
              <a:rPr lang="ko-KR" altLang="en-US" dirty="0">
                <a:ea typeface="맑은 고딕"/>
              </a:rPr>
              <a:t> 향상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DE27CA7F-DAA0-E1C5-03D2-D4A83EF5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47" y="3322541"/>
            <a:ext cx="3783979" cy="3363137"/>
          </a:xfrm>
          <a:prstGeom prst="rect">
            <a:avLst/>
          </a:prstGeom>
        </p:spPr>
      </p:pic>
      <p:pic>
        <p:nvPicPr>
          <p:cNvPr id="5" name="그림 4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9E50117C-C495-4651-BB40-630FF8AD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86" y="3319840"/>
            <a:ext cx="4183565" cy="16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9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5D6E-61F6-9F0B-4FDD-79B5200C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D4C71-533E-1EA2-6400-58F4E1C6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최근의 확장 BNF(EBNF)</a:t>
            </a:r>
          </a:p>
          <a:p>
            <a:pPr lvl="1"/>
            <a:r>
              <a:rPr lang="ko-KR" altLang="en-US" dirty="0">
                <a:ea typeface="맑은 고딕"/>
              </a:rPr>
              <a:t>화살표 대신에 콜론이 사용되고, </a:t>
            </a:r>
            <a:r>
              <a:rPr lang="ko-KR" altLang="en-US" err="1">
                <a:ea typeface="맑은 고딕"/>
              </a:rPr>
              <a:t>RHS는</a:t>
            </a:r>
            <a:r>
              <a:rPr lang="ko-KR" altLang="en-US" dirty="0">
                <a:ea typeface="맑은 고딕"/>
              </a:rPr>
              <a:t> 다음 줄에 표현</a:t>
            </a:r>
          </a:p>
          <a:p>
            <a:pPr lvl="1"/>
            <a:r>
              <a:rPr lang="ko-KR" altLang="en-US" err="1">
                <a:ea typeface="맑은 고딕"/>
              </a:rPr>
              <a:t>수직바</a:t>
            </a:r>
            <a:r>
              <a:rPr lang="ko-KR" altLang="en-US" dirty="0">
                <a:ea typeface="맑은 고딕"/>
              </a:rPr>
              <a:t>(|)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사용하여 여러 개의 </a:t>
            </a:r>
            <a:r>
              <a:rPr lang="ko-KR" altLang="en-US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 구별하는 대신에, 각 </a:t>
            </a:r>
            <a:r>
              <a:rPr lang="ko-KR" altLang="en-US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단순히 별개의 줄로 표현</a:t>
            </a:r>
          </a:p>
          <a:p>
            <a:pPr lvl="1"/>
            <a:r>
              <a:rPr lang="ko-KR" altLang="en-US" dirty="0">
                <a:ea typeface="맑은 고딕"/>
              </a:rPr>
              <a:t>대괄호를 이용하여 선택 사항을 나타내는 대신에 </a:t>
            </a:r>
            <a:r>
              <a:rPr lang="ko-KR" altLang="en-US" err="1">
                <a:ea typeface="맑은 고딕"/>
              </a:rPr>
              <a:t>아랫첨자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opt가</a:t>
            </a:r>
            <a:r>
              <a:rPr lang="ko-KR" altLang="en-US" dirty="0">
                <a:ea typeface="맑은 고딕"/>
              </a:rPr>
              <a:t> 사용</a:t>
            </a:r>
          </a:p>
          <a:p>
            <a:pPr lvl="1"/>
            <a:r>
              <a:rPr lang="ko-KR" altLang="en-US" dirty="0">
                <a:ea typeface="맑은 고딕"/>
              </a:rPr>
              <a:t>소괄호 안에 포함된 요소들의 리스트에서 선택 사항을 표현하기 위해 | 기호를 사용하는 대신에 단어 "</a:t>
            </a:r>
            <a:r>
              <a:rPr lang="ko-KR" altLang="en-US" err="1">
                <a:ea typeface="맑은 고딕"/>
              </a:rPr>
              <a:t>one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of"가</a:t>
            </a:r>
            <a:r>
              <a:rPr lang="ko-KR" altLang="en-US" dirty="0">
                <a:ea typeface="맑은 고딕"/>
              </a:rPr>
              <a:t> 사용</a:t>
            </a:r>
          </a:p>
          <a:p>
            <a:r>
              <a:rPr lang="ko-KR" dirty="0">
                <a:latin typeface="Arial"/>
                <a:ea typeface="맑은 고딕"/>
                <a:cs typeface="Arial"/>
              </a:rPr>
              <a:t>문법과 인식기</a:t>
            </a: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문맥-자유(</a:t>
            </a:r>
            <a:r>
              <a:rPr lang="ko-KR" dirty="0" err="1">
                <a:latin typeface="Arial"/>
                <a:ea typeface="맑은 고딕"/>
                <a:cs typeface="Arial"/>
              </a:rPr>
              <a:t>Context-Free</a:t>
            </a:r>
            <a:r>
              <a:rPr lang="ko-KR" dirty="0">
                <a:latin typeface="Arial"/>
                <a:ea typeface="맑은 고딕"/>
                <a:cs typeface="Arial"/>
              </a:rPr>
              <a:t>) 문법이 주어진 경우, 해당 언어를 인식하는 알고리즘 (인식기) 구축이 가능</a:t>
            </a:r>
          </a:p>
          <a:p>
            <a:pPr lvl="2"/>
            <a:r>
              <a:rPr lang="ko-KR" dirty="0" err="1">
                <a:latin typeface="Arial"/>
                <a:ea typeface="맑은 고딕"/>
                <a:cs typeface="Arial"/>
              </a:rPr>
              <a:t>Yacc</a:t>
            </a:r>
            <a:r>
              <a:rPr lang="ko-KR" dirty="0">
                <a:latin typeface="Arial"/>
                <a:ea typeface="맑은 고딕"/>
                <a:cs typeface="Arial"/>
              </a:rPr>
              <a:t>: 구문 분석 </a:t>
            </a:r>
            <a:r>
              <a:rPr lang="ko-KR" dirty="0" err="1">
                <a:latin typeface="Arial"/>
                <a:ea typeface="맑은 고딕"/>
                <a:cs typeface="Arial"/>
              </a:rPr>
              <a:t>생성기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29968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: 프로그래밍 언어의 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 기술하는데 이용되는 형식적인(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언어 생성 </a:t>
            </a:r>
            <a:r>
              <a:rPr lang="ko-KR" altLang="en-US" err="1">
                <a:ea typeface="맑은 고딕"/>
              </a:rPr>
              <a:t>매커니즘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원, 도표, 폰트이(가) 표시된 사진&#10;&#10;자동 생성된 설명">
            <a:extLst>
              <a:ext uri="{FF2B5EF4-FFF2-40B4-BE49-F238E27FC236}">
                <a16:creationId xmlns:a16="http://schemas.microsoft.com/office/drawing/2014/main" id="{5C28E723-8D4D-4877-C893-603C7849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2853705"/>
            <a:ext cx="6021237" cy="3479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97617-0574-0DAE-48D8-CDF412562A36}"/>
              </a:ext>
            </a:extLst>
          </p:cNvPr>
          <p:cNvSpPr txBox="1"/>
          <p:nvPr/>
        </p:nvSpPr>
        <p:spPr>
          <a:xfrm>
            <a:off x="1329830" y="646060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900" i="1" err="1">
                <a:solidFill>
                  <a:srgbClr val="273239"/>
                </a:solidFill>
                <a:ea typeface="+mn-lt"/>
                <a:cs typeface="+mn-lt"/>
              </a:rPr>
              <a:t>Chomsky</a:t>
            </a:r>
            <a:r>
              <a:rPr lang="ko-KR" sz="900" i="1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900" i="1" err="1">
                <a:solidFill>
                  <a:srgbClr val="273239"/>
                </a:solidFill>
                <a:ea typeface="+mn-lt"/>
                <a:cs typeface="+mn-lt"/>
              </a:rPr>
              <a:t>Hierarchy</a:t>
            </a:r>
            <a:endParaRPr lang="ko-KR" err="1"/>
          </a:p>
        </p:txBody>
      </p:sp>
      <p:pic>
        <p:nvPicPr>
          <p:cNvPr id="6" name="그림 5" descr="인간의 얼굴, 사람, 의류, 인물사진이(가) 표시된 사진&#10;&#10;자동 생성된 설명">
            <a:extLst>
              <a:ext uri="{FF2B5EF4-FFF2-40B4-BE49-F238E27FC236}">
                <a16:creationId xmlns:a16="http://schemas.microsoft.com/office/drawing/2014/main" id="{6A057D9C-2F3F-E747-B961-280ACDCD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39" y="2972789"/>
            <a:ext cx="1809750" cy="275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6F2E0-5C92-452E-5065-CB829A69F76A}"/>
              </a:ext>
            </a:extLst>
          </p:cNvPr>
          <p:cNvSpPr txBox="1"/>
          <p:nvPr/>
        </p:nvSpPr>
        <p:spPr>
          <a:xfrm>
            <a:off x="9667874" y="5917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1924 ~ 2007</a:t>
            </a:r>
            <a:endParaRPr lang="ko-KR" altLang="en-US"/>
          </a:p>
        </p:txBody>
      </p:sp>
      <p:pic>
        <p:nvPicPr>
          <p:cNvPr id="8" name="그림 7" descr="인간의 얼굴, 의류, 사람, 주름이(가) 표시된 사진&#10;&#10;자동 생성된 설명">
            <a:extLst>
              <a:ext uri="{FF2B5EF4-FFF2-40B4-BE49-F238E27FC236}">
                <a16:creationId xmlns:a16="http://schemas.microsoft.com/office/drawing/2014/main" id="{F6A9508D-4162-D146-7D17-E6A2A2A2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668" y="3002441"/>
            <a:ext cx="2003306" cy="2722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5EB05-E7A9-8799-D688-86BCC486318D}"/>
              </a:ext>
            </a:extLst>
          </p:cNvPr>
          <p:cNvSpPr txBox="1"/>
          <p:nvPr/>
        </p:nvSpPr>
        <p:spPr>
          <a:xfrm>
            <a:off x="7583156" y="5917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1928 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언어와 문맥자유(</a:t>
            </a:r>
            <a:r>
              <a:rPr lang="ko-KR" altLang="en-US" dirty="0" err="1">
                <a:ea typeface="맑은 고딕"/>
              </a:rPr>
              <a:t>Context-Free</a:t>
            </a:r>
            <a:r>
              <a:rPr lang="ko-KR" altLang="en-US" dirty="0">
                <a:ea typeface="맑은 고딕"/>
              </a:rPr>
              <a:t>) 문법</a:t>
            </a:r>
            <a:endParaRPr lang="ko-KR" altLang="en-US" dirty="0" err="1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프로그래밍 언어에 속한 토큰들의 형태는 정규문법(</a:t>
            </a:r>
            <a:r>
              <a:rPr lang="ko-KR" altLang="en-US" dirty="0" err="1">
                <a:ea typeface="맑은 고딕"/>
              </a:rPr>
              <a:t>Regular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Grammar</a:t>
            </a:r>
            <a:r>
              <a:rPr lang="ko-KR" altLang="en-US" dirty="0">
                <a:ea typeface="맑은 고딕"/>
              </a:rPr>
              <a:t>)로 기술 가능 -&gt; </a:t>
            </a:r>
            <a:r>
              <a:rPr lang="ko-KR" altLang="en-US" dirty="0" err="1">
                <a:ea typeface="맑은 고딕"/>
              </a:rPr>
              <a:t>Lex</a:t>
            </a:r>
          </a:p>
          <a:p>
            <a:pPr lvl="1"/>
            <a:r>
              <a:rPr lang="ko-KR" altLang="en-US" dirty="0">
                <a:ea typeface="맑은 고딕"/>
              </a:rPr>
              <a:t>전체 프로그래밍 언어의 구문(</a:t>
            </a:r>
            <a:r>
              <a:rPr lang="ko-KR" altLang="en-US" dirty="0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)는 몇 가지 사항만 제외하면 문맥-자유 문법으로 기술 가능</a:t>
            </a:r>
          </a:p>
          <a:p>
            <a:r>
              <a:rPr lang="ko-KR" altLang="en-US" dirty="0" err="1">
                <a:ea typeface="맑은 고딕"/>
              </a:rPr>
              <a:t>Bakus-Naur</a:t>
            </a:r>
            <a:r>
              <a:rPr lang="ko-KR" altLang="en-US" dirty="0">
                <a:ea typeface="맑은 고딕"/>
              </a:rPr>
              <a:t> 형식 (BNF)</a:t>
            </a:r>
          </a:p>
          <a:p>
            <a:pPr lvl="1"/>
            <a:r>
              <a:rPr lang="ko-KR" altLang="en-US" dirty="0">
                <a:ea typeface="맑은 고딕"/>
              </a:rPr>
              <a:t>1959년 </a:t>
            </a:r>
            <a:r>
              <a:rPr lang="ko-KR" altLang="en-US" dirty="0" err="1">
                <a:ea typeface="맑은 고딕"/>
              </a:rPr>
              <a:t>John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Bakus가</a:t>
            </a:r>
            <a:r>
              <a:rPr lang="ko-KR" altLang="en-US" dirty="0">
                <a:ea typeface="맑은 고딕"/>
              </a:rPr>
              <a:t> ALGOL 58을 기술하는 획기적인 논문을 발표</a:t>
            </a:r>
          </a:p>
          <a:p>
            <a:pPr lvl="1"/>
            <a:r>
              <a:rPr lang="ko-KR" altLang="en-US" dirty="0">
                <a:ea typeface="맑은 고딕"/>
              </a:rPr>
              <a:t>Peter </a:t>
            </a:r>
            <a:r>
              <a:rPr lang="ko-KR" altLang="en-US" dirty="0" err="1">
                <a:ea typeface="맑은 고딕"/>
              </a:rPr>
              <a:t>Naur가</a:t>
            </a:r>
            <a:r>
              <a:rPr lang="ko-KR" altLang="en-US" dirty="0">
                <a:ea typeface="맑은 고딕"/>
              </a:rPr>
              <a:t> ALGOL 60을 기술하기 위해 약간 수정</a:t>
            </a:r>
          </a:p>
          <a:p>
            <a:pPr lvl="1"/>
            <a:r>
              <a:rPr lang="ko-KR" altLang="en-US" dirty="0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 문맥자유 문법과 거의 동일</a:t>
            </a:r>
          </a:p>
        </p:txBody>
      </p:sp>
    </p:spTree>
    <p:extLst>
      <p:ext uri="{BB962C8B-B14F-4D97-AF65-F5344CB8AC3E}">
        <p14:creationId xmlns:p14="http://schemas.microsoft.com/office/powerpoint/2010/main" val="22608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메타 언어: 다른 언어를 기술하는데 사용되는 언어</a:t>
            </a:r>
            <a:endParaRPr lang="ko-KR" dirty="0">
              <a:ea typeface="맑은 고딕"/>
            </a:endParaRPr>
          </a:p>
          <a:p>
            <a:r>
              <a:rPr lang="ko-KR" altLang="en-US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 프로그래밍 언어를 위한 메타 언어</a:t>
            </a:r>
          </a:p>
          <a:p>
            <a:r>
              <a:rPr lang="ko-KR" altLang="en-US" dirty="0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 구문 구조에 추상화를 사용</a:t>
            </a: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assign</a:t>
            </a:r>
            <a:r>
              <a:rPr lang="ko-KR" altLang="en-US" dirty="0">
                <a:ea typeface="맑은 고딕"/>
              </a:rPr>
              <a:t>&gt; -&gt; &lt;</a:t>
            </a:r>
            <a:r>
              <a:rPr lang="ko-KR" altLang="en-US" dirty="0" err="1">
                <a:ea typeface="맑은 고딕"/>
              </a:rPr>
              <a:t>var</a:t>
            </a:r>
            <a:r>
              <a:rPr lang="ko-KR" altLang="en-US" dirty="0">
                <a:ea typeface="맑은 고딕"/>
              </a:rPr>
              <a:t>&gt; = &lt;</a:t>
            </a:r>
            <a:r>
              <a:rPr lang="ko-KR" altLang="en-US" dirty="0" err="1">
                <a:ea typeface="맑은 고딕"/>
              </a:rPr>
              <a:t>expression</a:t>
            </a:r>
            <a:r>
              <a:rPr lang="ko-KR" altLang="en-US" dirty="0">
                <a:ea typeface="맑은 고딕"/>
              </a:rPr>
              <a:t>&gt;</a:t>
            </a:r>
          </a:p>
          <a:p>
            <a:pPr lvl="1"/>
            <a:r>
              <a:rPr lang="ko-KR" altLang="en-US" dirty="0">
                <a:ea typeface="맑은 고딕"/>
              </a:rPr>
              <a:t>LHS(</a:t>
            </a:r>
            <a:r>
              <a:rPr lang="ko-KR" altLang="en-US" err="1">
                <a:ea typeface="맑은 고딕"/>
              </a:rPr>
              <a:t>left-hand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side</a:t>
            </a:r>
            <a:r>
              <a:rPr lang="ko-KR" altLang="en-US">
                <a:ea typeface="맑은 고딕"/>
              </a:rPr>
              <a:t>): 정의하려는 추상화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RHS(</a:t>
            </a:r>
            <a:r>
              <a:rPr lang="ko-KR" altLang="en-US" err="1">
                <a:ea typeface="맑은 고딕"/>
              </a:rPr>
              <a:t>right-hand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side</a:t>
            </a:r>
            <a:r>
              <a:rPr lang="ko-KR" altLang="en-US">
                <a:ea typeface="맑은 고딕"/>
              </a:rPr>
              <a:t>): </a:t>
            </a:r>
            <a:r>
              <a:rPr lang="ko-KR" altLang="en-US" err="1">
                <a:ea typeface="맑은 고딕"/>
              </a:rPr>
              <a:t>LHS의</a:t>
            </a:r>
            <a:r>
              <a:rPr lang="ko-KR" altLang="en-US">
                <a:ea typeface="맑은 고딕"/>
              </a:rPr>
              <a:t> 정의</a:t>
            </a:r>
            <a:endParaRPr lang="ko-KR" altLang="en-US" dirty="0">
              <a:ea typeface="맑은 고딕"/>
            </a:endParaRPr>
          </a:p>
          <a:p>
            <a:pPr lvl="2"/>
            <a:r>
              <a:rPr lang="ko-KR" altLang="en-US" dirty="0" err="1">
                <a:ea typeface="맑은 고딕"/>
              </a:rPr>
              <a:t>RHS는</a:t>
            </a:r>
            <a:r>
              <a:rPr lang="ko-KR" altLang="en-US" dirty="0">
                <a:ea typeface="맑은 고딕"/>
              </a:rPr>
              <a:t> 토큰, 어휘항목, 다른 추상화에 대한 참조로 구성</a:t>
            </a:r>
          </a:p>
          <a:p>
            <a:pPr lvl="1"/>
            <a:r>
              <a:rPr lang="ko-KR" altLang="en-US" dirty="0" err="1">
                <a:ea typeface="맑은 고딕"/>
              </a:rPr>
              <a:t>LHS에서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RHS로</a:t>
            </a:r>
            <a:r>
              <a:rPr lang="ko-KR" altLang="en-US" dirty="0">
                <a:ea typeface="맑은 고딕"/>
              </a:rPr>
              <a:t> 연결(유도)을 규칙(</a:t>
            </a:r>
            <a:r>
              <a:rPr lang="ko-KR" altLang="en-US" dirty="0" err="1">
                <a:ea typeface="맑은 고딕"/>
              </a:rPr>
              <a:t>Rule</a:t>
            </a:r>
            <a:r>
              <a:rPr lang="ko-KR" altLang="en-US" dirty="0">
                <a:ea typeface="맑은 고딕"/>
              </a:rPr>
              <a:t>) 또는 생성(</a:t>
            </a:r>
            <a:r>
              <a:rPr lang="ko-KR" altLang="en-US" dirty="0" err="1">
                <a:ea typeface="맑은 고딕"/>
              </a:rPr>
              <a:t>Production</a:t>
            </a:r>
            <a:r>
              <a:rPr lang="ko-KR" altLang="en-US" dirty="0">
                <a:ea typeface="맑은 고딕"/>
              </a:rPr>
              <a:t>)이라고 함</a:t>
            </a:r>
          </a:p>
        </p:txBody>
      </p:sp>
    </p:spTree>
    <p:extLst>
      <p:ext uri="{BB962C8B-B14F-4D97-AF65-F5344CB8AC3E}">
        <p14:creationId xmlns:p14="http://schemas.microsoft.com/office/powerpoint/2010/main" val="31615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논터미널 기호(</a:t>
            </a:r>
            <a:r>
              <a:rPr lang="ko-KR" altLang="en-US" dirty="0" err="1">
                <a:ea typeface="맑은 고딕"/>
              </a:rPr>
              <a:t>Nonterminal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) 혹은 논터미널</a:t>
            </a:r>
          </a:p>
          <a:p>
            <a:pPr lvl="1"/>
            <a:r>
              <a:rPr lang="ko-KR" altLang="en-US" dirty="0">
                <a:ea typeface="맑은 고딕"/>
              </a:rPr>
              <a:t>추상화된 대상</a:t>
            </a:r>
          </a:p>
          <a:p>
            <a:r>
              <a:rPr lang="ko-KR" altLang="en-US">
                <a:ea typeface="맑은 고딕"/>
              </a:rPr>
              <a:t>터미널 기호(Terminal </a:t>
            </a:r>
            <a:r>
              <a:rPr lang="ko-KR" altLang="en-US" err="1">
                <a:ea typeface="맑은 고딕"/>
              </a:rPr>
              <a:t>Symbol</a:t>
            </a:r>
            <a:r>
              <a:rPr lang="ko-KR" altLang="en-US">
                <a:ea typeface="맑은 고딕"/>
              </a:rPr>
              <a:t>) 혹은 터미널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규칙에 포함된 어휘항목과 토큰</a:t>
            </a:r>
          </a:p>
          <a:p>
            <a:r>
              <a:rPr lang="ko-KR" altLang="en-US">
                <a:ea typeface="맑은 고딕"/>
              </a:rPr>
              <a:t>논터미널 기호는 두개 이상의 다른 정의를 가질 수 있음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914400" lvl="2" indent="0">
              <a:buNone/>
            </a:pPr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  <a:cs typeface="Arial"/>
            </a:endParaRP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1C3F0094-4DA1-8B3B-11EF-ECFCA3FF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4225558"/>
            <a:ext cx="6786216" cy="24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리스트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1625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가변 길이의 리스트를 표현할 때 </a:t>
            </a:r>
            <a:r>
              <a:rPr lang="ko-KR" altLang="en-US" dirty="0" err="1">
                <a:ea typeface="맑은 고딕"/>
              </a:rPr>
              <a:t>BNF에서는</a:t>
            </a:r>
            <a:r>
              <a:rPr lang="ko-KR" altLang="en-US" dirty="0">
                <a:ea typeface="맑은 고딕"/>
              </a:rPr>
              <a:t> 재귀(</a:t>
            </a:r>
            <a:r>
              <a:rPr lang="ko-KR" altLang="en-US" dirty="0" err="1">
                <a:ea typeface="맑은 고딕"/>
              </a:rPr>
              <a:t>Recursive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377F86B-2341-D218-76A3-6604A100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3" y="2778784"/>
            <a:ext cx="5601958" cy="11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1625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문법: 언어를 정의하기 위한 생성 장치</a:t>
            </a:r>
          </a:p>
          <a:p>
            <a:r>
              <a:rPr lang="ko-KR" altLang="en-US" dirty="0">
                <a:ea typeface="맑은 고딕"/>
              </a:rPr>
              <a:t>시작 기호(</a:t>
            </a:r>
            <a:r>
              <a:rPr lang="ko-KR" altLang="en-US" err="1">
                <a:ea typeface="맑은 고딕"/>
              </a:rPr>
              <a:t>Start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): </a:t>
            </a:r>
          </a:p>
          <a:p>
            <a:pPr lvl="1"/>
            <a:r>
              <a:rPr lang="ko-KR" altLang="en-US" dirty="0">
                <a:ea typeface="맑은 고딕"/>
              </a:rPr>
              <a:t>언어의 문장들 생성을 위한 최초의 시작점을 나타내는 특정 논터미널</a:t>
            </a:r>
            <a:endParaRPr 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프로그램 전체를 나타내며 흔히 &lt;</a:t>
            </a:r>
            <a:r>
              <a:rPr lang="ko-KR" altLang="en-US" dirty="0" err="1">
                <a:ea typeface="맑은 고딕"/>
              </a:rPr>
              <a:t>program</a:t>
            </a:r>
            <a:r>
              <a:rPr lang="ko-KR" altLang="en-US" dirty="0">
                <a:ea typeface="맑은 고딕"/>
              </a:rPr>
              <a:t>&gt;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명칭</a:t>
            </a:r>
          </a:p>
          <a:p>
            <a:r>
              <a:rPr lang="ko-KR" altLang="en-US" dirty="0">
                <a:ea typeface="맑은 고딕"/>
              </a:rPr>
              <a:t>유도(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 dirty="0">
                <a:ea typeface="맑은 고딕"/>
              </a:rPr>
              <a:t>): 문장을 생성하기 위해 일련의 규칙을 적용하는 것</a:t>
            </a:r>
          </a:p>
          <a:p>
            <a:r>
              <a:rPr lang="ko-KR" altLang="en-US" dirty="0">
                <a:ea typeface="맑은 고딕"/>
              </a:rPr>
              <a:t>시작 기호 &lt;</a:t>
            </a:r>
            <a:r>
              <a:rPr lang="ko-KR" altLang="en-US" dirty="0" err="1">
                <a:ea typeface="맑은 고딕"/>
              </a:rPr>
              <a:t>program</a:t>
            </a:r>
            <a:r>
              <a:rPr lang="ko-KR" altLang="en-US" dirty="0">
                <a:ea typeface="맑은 고딕"/>
              </a:rPr>
              <a:t>&gt;</a:t>
            </a:r>
            <a:r>
              <a:rPr lang="ko-KR" altLang="en-US" dirty="0" err="1">
                <a:ea typeface="맑은 고딕"/>
              </a:rPr>
              <a:t>으로부터</a:t>
            </a:r>
            <a:r>
              <a:rPr lang="ko-KR" altLang="en-US" dirty="0">
                <a:ea typeface="맑은 고딕"/>
              </a:rPr>
              <a:t> 정의된 문법을 이용하여 문장들을 유도하며 유도는 문장 형태가 어떠한 논터미널도 포함하지 </a:t>
            </a:r>
            <a:r>
              <a:rPr lang="ko-KR" altLang="en-US">
                <a:ea typeface="맑은 고딕"/>
              </a:rPr>
              <a:t>않을 때</a:t>
            </a:r>
            <a:r>
              <a:rPr lang="ko-KR" altLang="en-US" dirty="0">
                <a:ea typeface="맑은 고딕"/>
              </a:rPr>
              <a:t>까지 수행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79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50DE-80A3-FBC6-CC33-CBE25841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0B2A7-ED67-2F6E-684D-C8FD115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주어진 문장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begin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+ C ;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= C </a:t>
            </a:r>
            <a:r>
              <a:rPr lang="ko-KR" altLang="en-US" err="1">
                <a:ea typeface="맑은 고딕"/>
              </a:rPr>
              <a:t>end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42472C2E-CF9F-8D65-D6C3-64776C87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2" y="1469636"/>
            <a:ext cx="4872127" cy="3314880"/>
          </a:xfrm>
          <a:prstGeom prst="rect">
            <a:avLst/>
          </a:prstGeom>
        </p:spPr>
      </p:pic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13319530-8574-02D0-84D4-4FDA5D9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1560838"/>
            <a:ext cx="6668217" cy="34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61D6-F9E5-482C-5B84-6D97B79BD434}"/>
              </a:ext>
            </a:extLst>
          </p:cNvPr>
          <p:cNvSpPr txBox="1"/>
          <p:nvPr/>
        </p:nvSpPr>
        <p:spPr>
          <a:xfrm>
            <a:off x="6009640" y="5280660"/>
            <a:ext cx="59842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leftmost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이전 단계의 문장 형태에서 가장 왼쪽에 위치한 논터미널부터 대체(유도)하며, 최종에는 어떤 논터미널도 포함되지 않는 상태가 되도록 한다.</a:t>
            </a:r>
          </a:p>
        </p:txBody>
      </p:sp>
    </p:spTree>
    <p:extLst>
      <p:ext uri="{BB962C8B-B14F-4D97-AF65-F5344CB8AC3E}">
        <p14:creationId xmlns:p14="http://schemas.microsoft.com/office/powerpoint/2010/main" val="346321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DD29B-A30E-FCB2-B30A-A6F9D91D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CB52B-A9B1-1B25-251C-87E82FB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단순 배정문을 위한 문법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주어진 </a:t>
            </a:r>
            <a:r>
              <a:rPr lang="ko-KR" altLang="en-US" dirty="0" err="1">
                <a:ea typeface="맑은 고딕"/>
              </a:rPr>
              <a:t>배정문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marL="457200" lvl="1" indent="0">
              <a:buNone/>
            </a:pP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=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 * (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+ C)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0A65C9F2-D1A2-AF36-7B05-178FD189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3" y="2352442"/>
            <a:ext cx="2743200" cy="1679028"/>
          </a:xfrm>
          <a:prstGeom prst="rect">
            <a:avLst/>
          </a:prstGeom>
        </p:spPr>
      </p:pic>
      <p:pic>
        <p:nvPicPr>
          <p:cNvPr id="5" name="그림 4" descr="텍스트, 폰트, 친필, 스크린샷이(가) 표시된 사진&#10;&#10;자동 생성된 설명">
            <a:extLst>
              <a:ext uri="{FF2B5EF4-FFF2-40B4-BE49-F238E27FC236}">
                <a16:creationId xmlns:a16="http://schemas.microsoft.com/office/drawing/2014/main" id="{10488061-F07B-2910-C978-720B0845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04" y="1773515"/>
            <a:ext cx="5508977" cy="3423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EEF42-3ADB-3D70-07A4-923F4768C347}"/>
              </a:ext>
            </a:extLst>
          </p:cNvPr>
          <p:cNvSpPr txBox="1"/>
          <p:nvPr/>
        </p:nvSpPr>
        <p:spPr>
          <a:xfrm>
            <a:off x="7516518" y="532459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</a:t>
            </a:r>
          </a:p>
        </p:txBody>
      </p:sp>
    </p:spTree>
    <p:extLst>
      <p:ext uri="{BB962C8B-B14F-4D97-AF65-F5344CB8AC3E}">
        <p14:creationId xmlns:p14="http://schemas.microsoft.com/office/powerpoint/2010/main" val="35926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프로그래밍 언어론 4주차 [구문 기술의 형식적 방법]</vt:lpstr>
      <vt:lpstr>구문(Syntax) 기술의 형식적 방법</vt:lpstr>
      <vt:lpstr>구문(Syntax) 기술의 형식적 방법</vt:lpstr>
      <vt:lpstr>구문(Syntax) 기술의 형식적 방법</vt:lpstr>
      <vt:lpstr>구문(Syntax) 기술의 형식적 방법</vt:lpstr>
      <vt:lpstr>리스트 명세</vt:lpstr>
      <vt:lpstr>문법과 유도</vt:lpstr>
      <vt:lpstr>문법과 유도</vt:lpstr>
      <vt:lpstr>PowerPoint 프레젠테이션</vt:lpstr>
      <vt:lpstr>문법과 유도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684</cp:revision>
  <dcterms:created xsi:type="dcterms:W3CDTF">2020-03-12T00:34:35Z</dcterms:created>
  <dcterms:modified xsi:type="dcterms:W3CDTF">2023-09-20T13:58:07Z</dcterms:modified>
</cp:coreProperties>
</file>