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8"/>
  </p:notesMasterIdLst>
  <p:sldIdLst>
    <p:sldId id="256" r:id="rId3"/>
    <p:sldId id="283" r:id="rId4"/>
    <p:sldId id="281" r:id="rId5"/>
    <p:sldId id="284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7721299A-93E1-27E5-7F28-06CBA510547C}" v="16" dt="2023-09-18T10:51:22.116"/>
    <p1510:client id="{7AC88672-D888-3F3B-B0F4-E5D0D90215A6}" v="533" dt="2023-08-27T07:22:23.686"/>
    <p1510:client id="{94556A4C-ADDC-3D69-D525-9D764A70E061}" v="837" dt="2023-09-20T09:34:34.245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C9CD97B4-6A8F-3EAF-40BD-FF47D49900BB}" v="13" dt="2023-09-20T09:00:26.463"/>
    <p1510:client id="{DA0751CC-10A3-840C-8CFF-89FB98B672F1}" v="265" dt="2023-09-19T16:16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C9CD97B4-6A8F-3EAF-40BD-FF47D49900BB}"/>
    <pc:docChg chg="modSld">
      <pc:chgData name="강남오" userId="S::209324@ms.kmu.ac.kr::a00b3978-0e9c-43f4-a757-7a2abcd99c03" providerId="AD" clId="Web-{C9CD97B4-6A8F-3EAF-40BD-FF47D49900BB}" dt="2023-09-20T09:00:26.353" v="11" actId="20577"/>
      <pc:docMkLst>
        <pc:docMk/>
      </pc:docMkLst>
      <pc:sldChg chg="modSp">
        <pc:chgData name="강남오" userId="S::209324@ms.kmu.ac.kr::a00b3978-0e9c-43f4-a757-7a2abcd99c03" providerId="AD" clId="Web-{C9CD97B4-6A8F-3EAF-40BD-FF47D49900BB}" dt="2023-09-20T09:00:26.353" v="1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C9CD97B4-6A8F-3EAF-40BD-FF47D49900BB}" dt="2023-09-20T09:00:26.353" v="1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94556A4C-ADDC-3D69-D525-9D764A70E061}"/>
    <pc:docChg chg="addSld delSld modSld">
      <pc:chgData name="강남오" userId="S::209324@ms.kmu.ac.kr::a00b3978-0e9c-43f4-a757-7a2abcd99c03" providerId="AD" clId="Web-{94556A4C-ADDC-3D69-D525-9D764A70E061}" dt="2023-09-20T09:34:32.511" v="828" actId="20577"/>
      <pc:docMkLst>
        <pc:docMk/>
      </pc:docMkLst>
      <pc:sldChg chg="add del">
        <pc:chgData name="강남오" userId="S::209324@ms.kmu.ac.kr::a00b3978-0e9c-43f4-a757-7a2abcd99c03" providerId="AD" clId="Web-{94556A4C-ADDC-3D69-D525-9D764A70E061}" dt="2023-09-20T09:17:16.154" v="275"/>
        <pc:sldMkLst>
          <pc:docMk/>
          <pc:sldMk cId="3563215227" sldId="281"/>
        </pc:sldMkLst>
      </pc:sldChg>
      <pc:sldChg chg="add del">
        <pc:chgData name="강남오" userId="S::209324@ms.kmu.ac.kr::a00b3978-0e9c-43f4-a757-7a2abcd99c03" providerId="AD" clId="Web-{94556A4C-ADDC-3D69-D525-9D764A70E061}" dt="2023-09-20T09:22:30.348" v="276"/>
        <pc:sldMkLst>
          <pc:docMk/>
          <pc:sldMk cId="623943818" sldId="282"/>
        </pc:sldMkLst>
      </pc:sldChg>
      <pc:sldChg chg="del">
        <pc:chgData name="강남오" userId="S::209324@ms.kmu.ac.kr::a00b3978-0e9c-43f4-a757-7a2abcd99c03" providerId="AD" clId="Web-{94556A4C-ADDC-3D69-D525-9D764A70E061}" dt="2023-09-20T09:01:44.523" v="5"/>
        <pc:sldMkLst>
          <pc:docMk/>
          <pc:sldMk cId="1621043414" sldId="283"/>
        </pc:sldMkLst>
      </pc:sldChg>
      <pc:sldChg chg="modSp new">
        <pc:chgData name="강남오" userId="S::209324@ms.kmu.ac.kr::a00b3978-0e9c-43f4-a757-7a2abcd99c03" providerId="AD" clId="Web-{94556A4C-ADDC-3D69-D525-9D764A70E061}" dt="2023-09-20T09:14:27.079" v="271" actId="20577"/>
        <pc:sldMkLst>
          <pc:docMk/>
          <pc:sldMk cId="3515634612" sldId="283"/>
        </pc:sldMkLst>
        <pc:spChg chg="mod">
          <ac:chgData name="강남오" userId="S::209324@ms.kmu.ac.kr::a00b3978-0e9c-43f4-a757-7a2abcd99c03" providerId="AD" clId="Web-{94556A4C-ADDC-3D69-D525-9D764A70E061}" dt="2023-09-20T09:05:41.446" v="22" actId="20577"/>
          <ac:spMkLst>
            <pc:docMk/>
            <pc:sldMk cId="3515634612" sldId="283"/>
            <ac:spMk id="2" creationId="{F7F75A4F-7543-9617-11C6-48BE16376FA8}"/>
          </ac:spMkLst>
        </pc:spChg>
        <pc:spChg chg="mod">
          <ac:chgData name="강남오" userId="S::209324@ms.kmu.ac.kr::a00b3978-0e9c-43f4-a757-7a2abcd99c03" providerId="AD" clId="Web-{94556A4C-ADDC-3D69-D525-9D764A70E061}" dt="2023-09-20T09:14:27.079" v="271" actId="20577"/>
          <ac:spMkLst>
            <pc:docMk/>
            <pc:sldMk cId="3515634612" sldId="283"/>
            <ac:spMk id="3" creationId="{264195B5-83E7-BA40-985C-1EEE118C401C}"/>
          </ac:spMkLst>
        </pc:spChg>
      </pc:sldChg>
      <pc:sldChg chg="modSp add replId">
        <pc:chgData name="강남오" userId="S::209324@ms.kmu.ac.kr::a00b3978-0e9c-43f4-a757-7a2abcd99c03" providerId="AD" clId="Web-{94556A4C-ADDC-3D69-D525-9D764A70E061}" dt="2023-09-20T09:28:51.173" v="612" actId="20577"/>
        <pc:sldMkLst>
          <pc:docMk/>
          <pc:sldMk cId="2376588470" sldId="284"/>
        </pc:sldMkLst>
        <pc:spChg chg="mod">
          <ac:chgData name="강남오" userId="S::209324@ms.kmu.ac.kr::a00b3978-0e9c-43f4-a757-7a2abcd99c03" providerId="AD" clId="Web-{94556A4C-ADDC-3D69-D525-9D764A70E061}" dt="2023-09-20T09:28:51.173" v="612" actId="20577"/>
          <ac:spMkLst>
            <pc:docMk/>
            <pc:sldMk cId="2376588470" sldId="284"/>
            <ac:spMk id="3" creationId="{264195B5-83E7-BA40-985C-1EEE118C401C}"/>
          </ac:spMkLst>
        </pc:spChg>
      </pc:sldChg>
      <pc:sldChg chg="del">
        <pc:chgData name="강남오" userId="S::209324@ms.kmu.ac.kr::a00b3978-0e9c-43f4-a757-7a2abcd99c03" providerId="AD" clId="Web-{94556A4C-ADDC-3D69-D525-9D764A70E061}" dt="2023-09-20T09:01:44.070" v="4"/>
        <pc:sldMkLst>
          <pc:docMk/>
          <pc:sldMk cId="3787106403" sldId="284"/>
        </pc:sldMkLst>
      </pc:sldChg>
      <pc:sldChg chg="modSp new">
        <pc:chgData name="강남오" userId="S::209324@ms.kmu.ac.kr::a00b3978-0e9c-43f4-a757-7a2abcd99c03" providerId="AD" clId="Web-{94556A4C-ADDC-3D69-D525-9D764A70E061}" dt="2023-09-20T09:34:32.511" v="828" actId="20577"/>
        <pc:sldMkLst>
          <pc:docMk/>
          <pc:sldMk cId="713637641" sldId="285"/>
        </pc:sldMkLst>
        <pc:spChg chg="mod">
          <ac:chgData name="강남오" userId="S::209324@ms.kmu.ac.kr::a00b3978-0e9c-43f4-a757-7a2abcd99c03" providerId="AD" clId="Web-{94556A4C-ADDC-3D69-D525-9D764A70E061}" dt="2023-09-20T09:34:32.511" v="828" actId="20577"/>
          <ac:spMkLst>
            <pc:docMk/>
            <pc:sldMk cId="713637641" sldId="285"/>
            <ac:spMk id="3" creationId="{82B0BF32-015C-B63F-2C57-476BB2406019}"/>
          </ac:spMkLst>
        </pc:spChg>
      </pc:sldChg>
      <pc:sldChg chg="del">
        <pc:chgData name="강남오" userId="S::209324@ms.kmu.ac.kr::a00b3978-0e9c-43f4-a757-7a2abcd99c03" providerId="AD" clId="Web-{94556A4C-ADDC-3D69-D525-9D764A70E061}" dt="2023-09-20T09:01:43.554" v="3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94556A4C-ADDC-3D69-D525-9D764A70E061}" dt="2023-09-20T09:01:43.054" v="2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94556A4C-ADDC-3D69-D525-9D764A70E061}" dt="2023-09-20T09:01:42.569" v="1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94556A4C-ADDC-3D69-D525-9D764A70E061}" dt="2023-09-20T09:01:41.319" v="0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9/20/2023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>
                <a:ea typeface="맑은 고딕"/>
              </a:rPr>
              <a:t>프로그래밍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언어론</a:t>
            </a:r>
            <a:br>
              <a:rPr lang="en-US" altLang="ko-KR"/>
            </a:br>
            <a:r>
              <a:rPr lang="ko-KR" altLang="en-US">
                <a:ea typeface="맑은 고딕"/>
              </a:rPr>
              <a:t>4주차</a:t>
            </a:r>
            <a:br>
              <a:rPr lang="en-US" altLang="ko-KR"/>
            </a:br>
            <a:r>
              <a:rPr lang="en-US" altLang="ko-KR">
                <a:ea typeface="맑은 고딕"/>
              </a:rPr>
              <a:t>[</a:t>
            </a:r>
            <a:r>
              <a:rPr lang="en-US" altLang="ko-KR" err="1">
                <a:ea typeface="맑은 고딕"/>
              </a:rPr>
              <a:t>어휘분석과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구문분석</a:t>
            </a:r>
            <a:r>
              <a:rPr lang="en-US" altLang="ko-KR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75A4F-7543-9617-11C6-48BE1637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프로그래밍 언어를 구현하는 세가지 접근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195B5-83E7-BA40-985C-1EEE118C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err="1">
                <a:ea typeface="맑은 고딕"/>
              </a:rPr>
              <a:t>Compilation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고급 언어로 작성된 프로그램을 기계 코드로 번역</a:t>
            </a:r>
          </a:p>
          <a:p>
            <a:pPr lvl="1"/>
            <a:r>
              <a:rPr lang="ko-KR" altLang="en-US">
                <a:ea typeface="맑은 고딕"/>
              </a:rPr>
              <a:t>C, C++, COBOL 등 채택</a:t>
            </a:r>
          </a:p>
          <a:p>
            <a:r>
              <a:rPr lang="ko-KR" altLang="en-US" err="1">
                <a:ea typeface="맑은 고딕"/>
              </a:rPr>
              <a:t>Pure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Interpretation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고급 언어로 작성된 프로그램을 소프트웨어 해석기(</a:t>
            </a:r>
            <a:r>
              <a:rPr lang="ko-KR" altLang="en-US" err="1">
                <a:ea typeface="맑은 고딕"/>
              </a:rPr>
              <a:t>Interpreter</a:t>
            </a:r>
            <a:r>
              <a:rPr lang="ko-KR" altLang="en-US">
                <a:ea typeface="맑은 고딕"/>
              </a:rPr>
              <a:t>)에 의해 해석 후 실행</a:t>
            </a:r>
          </a:p>
          <a:p>
            <a:pPr lvl="1"/>
            <a:r>
              <a:rPr lang="ko-KR" altLang="en-US">
                <a:ea typeface="맑은 고딕"/>
              </a:rPr>
              <a:t>HTML 문서에 포함된 </a:t>
            </a:r>
            <a:r>
              <a:rPr lang="ko-KR" altLang="en-US" err="1">
                <a:ea typeface="맑은 고딕"/>
              </a:rPr>
              <a:t>JavaScript</a:t>
            </a:r>
          </a:p>
          <a:p>
            <a:r>
              <a:rPr lang="ko-KR" altLang="en-US" err="1">
                <a:ea typeface="맑은 고딕"/>
              </a:rPr>
              <a:t>Hybrid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Implementation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고급 언어로 작성된 프로그램을 중간코드로 번역 후 이를 해석하고 실행</a:t>
            </a:r>
          </a:p>
          <a:p>
            <a:pPr lvl="1"/>
            <a:r>
              <a:rPr lang="ko-KR" altLang="en-US" err="1">
                <a:ea typeface="맑은 고딕"/>
              </a:rPr>
              <a:t>Java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, .Net 시스템 등 채택</a:t>
            </a:r>
          </a:p>
          <a:p>
            <a:pPr lvl="1"/>
            <a:r>
              <a:rPr lang="ko-KR" altLang="en-US">
                <a:ea typeface="맑은 고딕"/>
              </a:rPr>
              <a:t>JIT (</a:t>
            </a:r>
            <a:r>
              <a:rPr lang="ko-KR" altLang="en-US" err="1">
                <a:ea typeface="맑은 고딕"/>
              </a:rPr>
              <a:t>Just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 Time) 컴파일러로 성능 향상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563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Lexical Analyzer</a:t>
            </a:r>
          </a:p>
          <a:p>
            <a:pPr algn="ctr"/>
            <a:r>
              <a:rPr lang="en-US" altLang="ko-KR">
                <a:latin typeface="Noto Sans CJK KR"/>
              </a:rPr>
              <a:t>(Scanner, Tokenizer)</a:t>
            </a:r>
            <a:endParaRPr lang="en-US" altLang="ko-KR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…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75A4F-7543-9617-11C6-48BE1637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프로그래밍 언어를 구현하는 세가지 접근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195B5-83E7-BA40-985C-1EEE118C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Compilation</a:t>
            </a:r>
            <a:r>
              <a:rPr lang="ko-KR" altLang="en-US">
                <a:ea typeface="맑은 고딕"/>
              </a:rPr>
              <a:t>, </a:t>
            </a:r>
            <a:r>
              <a:rPr lang="ko-KR" altLang="en-US" err="1">
                <a:ea typeface="맑은 고딕"/>
              </a:rPr>
              <a:t>Pure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Interpretation</a:t>
            </a:r>
            <a:r>
              <a:rPr lang="ko-KR" altLang="en-US">
                <a:ea typeface="맑은 고딕"/>
              </a:rPr>
              <a:t>, </a:t>
            </a:r>
            <a:r>
              <a:rPr lang="ko-KR" altLang="en-US" err="1">
                <a:ea typeface="맑은 고딕"/>
              </a:rPr>
              <a:t>Hybrid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Implementation</a:t>
            </a:r>
            <a:r>
              <a:rPr lang="ko-KR" altLang="en-US">
                <a:ea typeface="맑은 고딕"/>
              </a:rPr>
              <a:t> 어느 방법을 채택하든 어휘 분석기와 구문 분석기 모두를 사용</a:t>
            </a:r>
          </a:p>
          <a:p>
            <a:r>
              <a:rPr lang="ko-KR" altLang="en-US">
                <a:ea typeface="맑은 고딕"/>
              </a:rPr>
              <a:t>구문 분석기(파서)는 형식적(</a:t>
            </a:r>
            <a:r>
              <a:rPr lang="ko-KR" altLang="en-US" err="1">
                <a:ea typeface="맑은 고딕"/>
              </a:rPr>
              <a:t>Formal</a:t>
            </a:r>
            <a:r>
              <a:rPr lang="ko-KR" altLang="en-US">
                <a:ea typeface="맑은 고딕"/>
              </a:rPr>
              <a:t>) 기술(</a:t>
            </a:r>
            <a:r>
              <a:rPr lang="ko-KR" altLang="en-US" err="1">
                <a:ea typeface="맑은 고딕"/>
              </a:rPr>
              <a:t>Description</a:t>
            </a:r>
            <a:r>
              <a:rPr lang="ko-KR" altLang="en-US">
                <a:ea typeface="맑은 고딕"/>
              </a:rPr>
              <a:t>)에 기반</a:t>
            </a:r>
          </a:p>
          <a:p>
            <a:pPr lvl="1"/>
            <a:r>
              <a:rPr lang="ko-KR" altLang="en-US" err="1">
                <a:ea typeface="맑은 고딕"/>
              </a:rPr>
              <a:t>BNF의</a:t>
            </a:r>
            <a:r>
              <a:rPr lang="ko-KR" altLang="en-US">
                <a:ea typeface="맑은 고딕"/>
              </a:rPr>
              <a:t> 사용 -&gt; 문맥-자유 문법 (</a:t>
            </a:r>
            <a:r>
              <a:rPr lang="ko-KR" altLang="en-US" err="1">
                <a:ea typeface="맑은 고딕"/>
              </a:rPr>
              <a:t>Context-Free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Grammar</a:t>
            </a:r>
            <a:r>
              <a:rPr lang="ko-KR" altLang="en-US">
                <a:ea typeface="맑은 고딕"/>
              </a:rPr>
              <a:t>)</a:t>
            </a:r>
          </a:p>
          <a:p>
            <a:r>
              <a:rPr lang="ko-KR" altLang="en-US">
                <a:ea typeface="맑은 고딕"/>
              </a:rPr>
              <a:t>거의 모든 컴파일러가 어휘 분석과 구문 분석을 분리해서 수행</a:t>
            </a:r>
          </a:p>
          <a:p>
            <a:pPr lvl="1"/>
            <a:r>
              <a:rPr lang="ko-KR" altLang="en-US">
                <a:ea typeface="맑은 고딕"/>
              </a:rPr>
              <a:t>어휘 분석 - </a:t>
            </a:r>
            <a:r>
              <a:rPr lang="ko-KR" altLang="en-US" err="1">
                <a:ea typeface="맑은 고딕"/>
              </a:rPr>
              <a:t>Lexeme</a:t>
            </a:r>
            <a:r>
              <a:rPr lang="ko-KR" altLang="en-US">
                <a:ea typeface="맑은 고딕"/>
              </a:rPr>
              <a:t> 혹은 </a:t>
            </a:r>
            <a:r>
              <a:rPr lang="ko-KR" altLang="en-US" err="1">
                <a:ea typeface="맑은 고딕"/>
              </a:rPr>
              <a:t>Token</a:t>
            </a:r>
            <a:r>
              <a:rPr lang="ko-KR" altLang="en-US">
                <a:ea typeface="맑은 고딕"/>
              </a:rPr>
              <a:t> 분리와 같은 작은 규모의 언어 구조 처리</a:t>
            </a:r>
          </a:p>
          <a:p>
            <a:pPr lvl="1"/>
            <a:r>
              <a:rPr lang="ko-KR" altLang="en-US">
                <a:ea typeface="맑은 고딕"/>
              </a:rPr>
              <a:t>구문 분석 - 식, 문장, 프로그램 단위와 같은 큰 규모의 언어 구조 처리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658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B449-960A-3F22-7D14-B0C95CBF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0BF32-015C-B63F-2C57-476BB240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어휘 분석을 구문 분석과 분리하는 이유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단순성</a:t>
            </a:r>
          </a:p>
          <a:p>
            <a:pPr lvl="2"/>
            <a:r>
              <a:rPr lang="ko-KR" altLang="en-US">
                <a:ea typeface="맑은 고딕"/>
              </a:rPr>
              <a:t>어휘 분석은 구문 분석에 비해 단순</a:t>
            </a:r>
          </a:p>
          <a:p>
            <a:pPr lvl="2"/>
            <a:r>
              <a:rPr lang="ko-KR" altLang="en-US">
                <a:ea typeface="맑은 고딕"/>
              </a:rPr>
              <a:t>어휘 분석 과정을 구문 분석과 분리함으로써 구문 분석기의 복잡성을 완화</a:t>
            </a:r>
          </a:p>
          <a:p>
            <a:pPr lvl="1"/>
            <a:r>
              <a:rPr lang="ko-KR" altLang="en-US">
                <a:ea typeface="맑은 고딕"/>
              </a:rPr>
              <a:t>효율성</a:t>
            </a:r>
          </a:p>
          <a:p>
            <a:pPr lvl="2"/>
            <a:r>
              <a:rPr lang="ko-KR" altLang="en-US">
                <a:ea typeface="맑은 고딕"/>
              </a:rPr>
              <a:t>어휘 분석이 컴파일 시간에서 상당한 부분을 차지 따라서 어휘 분석기의 최적화를 효율적으로 하기 위해 어휘 분석 부분과 구문 분석 부분을 분리</a:t>
            </a:r>
          </a:p>
          <a:p>
            <a:pPr lvl="1"/>
            <a:r>
              <a:rPr lang="ko-KR" altLang="en-US" err="1">
                <a:ea typeface="맑은 고딕"/>
              </a:rPr>
              <a:t>이식성</a:t>
            </a:r>
          </a:p>
          <a:p>
            <a:pPr lvl="2"/>
            <a:r>
              <a:rPr lang="ko-KR" altLang="en-US">
                <a:ea typeface="맑은 고딕"/>
              </a:rPr>
              <a:t>어휘 분석기는 파일을 읽어 들이는 과정에서 입력 버퍼를 활용 -&gt; 플랫폼에 종속적</a:t>
            </a:r>
          </a:p>
          <a:p>
            <a:pPr lvl="2"/>
            <a:r>
              <a:rPr lang="ko-KR" altLang="en-US">
                <a:ea typeface="맑은 고딕"/>
              </a:rPr>
              <a:t>구문 분석기는 플랫폼에 독립적일 수 있음  </a:t>
            </a:r>
          </a:p>
        </p:txBody>
      </p:sp>
    </p:spTree>
    <p:extLst>
      <p:ext uri="{BB962C8B-B14F-4D97-AF65-F5344CB8AC3E}">
        <p14:creationId xmlns:p14="http://schemas.microsoft.com/office/powerpoint/2010/main" val="71363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테마</vt:lpstr>
      <vt:lpstr>Office 테마</vt:lpstr>
      <vt:lpstr>프로그래밍 언어론 4주차 [어휘분석과 구문분석]</vt:lpstr>
      <vt:lpstr>프로그래밍 언어를 구현하는 세가지 접근</vt:lpstr>
      <vt:lpstr>PowerPoint Presentation</vt:lpstr>
      <vt:lpstr>프로그래밍 언어를 구현하는 세가지 접근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1</cp:revision>
  <dcterms:created xsi:type="dcterms:W3CDTF">2020-03-12T00:34:35Z</dcterms:created>
  <dcterms:modified xsi:type="dcterms:W3CDTF">2023-09-20T09:34:44Z</dcterms:modified>
</cp:coreProperties>
</file>