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9"/>
  </p:notesMasterIdLst>
  <p:sldIdLst>
    <p:sldId id="256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35F9300-9E33-3418-FFD0-5A013F62DDEE}" v="606" dt="2023-09-20T10:34:50.637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735F9300-9E33-3418-FFD0-5A013F62DDEE}"/>
    <pc:docChg chg="addSld delSld modSld">
      <pc:chgData name="강남오" userId="S::209324@ms.kmu.ac.kr::a00b3978-0e9c-43f4-a757-7a2abcd99c03" providerId="AD" clId="Web-{735F9300-9E33-3418-FFD0-5A013F62DDEE}" dt="2023-09-20T10:34:44.527" v="600" actId="20577"/>
      <pc:docMkLst>
        <pc:docMk/>
      </pc:docMkLst>
      <pc:sldChg chg="modSp">
        <pc:chgData name="강남오" userId="S::209324@ms.kmu.ac.kr::a00b3978-0e9c-43f4-a757-7a2abcd99c03" providerId="AD" clId="Web-{735F9300-9E33-3418-FFD0-5A013F62DDEE}" dt="2023-09-20T09:35:02.081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35F9300-9E33-3418-FFD0-5A013F62DDEE}" dt="2023-09-20T09:35:02.081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35F9300-9E33-3418-FFD0-5A013F62DDEE}" dt="2023-09-20T09:35:04.784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735F9300-9E33-3418-FFD0-5A013F62DDEE}" dt="2023-09-20T09:35:05.316" v="9"/>
        <pc:sldMkLst>
          <pc:docMk/>
          <pc:sldMk cId="623943818" sldId="282"/>
        </pc:sldMkLst>
      </pc:sldChg>
      <pc:sldChg chg="del">
        <pc:chgData name="강남오" userId="S::209324@ms.kmu.ac.kr::a00b3978-0e9c-43f4-a757-7a2abcd99c03" providerId="AD" clId="Web-{735F9300-9E33-3418-FFD0-5A013F62DDEE}" dt="2023-09-20T09:35:06.660" v="10"/>
        <pc:sldMkLst>
          <pc:docMk/>
          <pc:sldMk cId="1621043414" sldId="283"/>
        </pc:sldMkLst>
      </pc:sldChg>
      <pc:sldChg chg="modSp">
        <pc:chgData name="강남오" userId="S::209324@ms.kmu.ac.kr::a00b3978-0e9c-43f4-a757-7a2abcd99c03" providerId="AD" clId="Web-{735F9300-9E33-3418-FFD0-5A013F62DDEE}" dt="2023-09-20T09:43:10.845" v="183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735F9300-9E33-3418-FFD0-5A013F62DDEE}" dt="2023-09-20T09:35:46.084" v="20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735F9300-9E33-3418-FFD0-5A013F62DDEE}" dt="2023-09-20T09:43:10.845" v="183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addSp modSp new">
        <pc:chgData name="강남오" userId="S::209324@ms.kmu.ac.kr::a00b3978-0e9c-43f4-a757-7a2abcd99c03" providerId="AD" clId="Web-{735F9300-9E33-3418-FFD0-5A013F62DDEE}" dt="2023-09-20T09:44:41.741" v="193" actId="1076"/>
        <pc:sldMkLst>
          <pc:docMk/>
          <pc:sldMk cId="3171516909" sldId="285"/>
        </pc:sldMkLst>
        <pc:spChg chg="mod">
          <ac:chgData name="강남오" userId="S::209324@ms.kmu.ac.kr::a00b3978-0e9c-43f4-a757-7a2abcd99c03" providerId="AD" clId="Web-{735F9300-9E33-3418-FFD0-5A013F62DDEE}" dt="2023-09-20T09:43:53.801" v="186" actId="20577"/>
          <ac:spMkLst>
            <pc:docMk/>
            <pc:sldMk cId="3171516909" sldId="285"/>
            <ac:spMk id="3" creationId="{76D66D1B-3820-E646-E062-ED4F2CD53F85}"/>
          </ac:spMkLst>
        </pc:spChg>
        <pc:picChg chg="add mod">
          <ac:chgData name="강남오" userId="S::209324@ms.kmu.ac.kr::a00b3978-0e9c-43f4-a757-7a2abcd99c03" providerId="AD" clId="Web-{735F9300-9E33-3418-FFD0-5A013F62DDEE}" dt="2023-09-20T09:44:04.270" v="189" actId="14100"/>
          <ac:picMkLst>
            <pc:docMk/>
            <pc:sldMk cId="3171516909" sldId="285"/>
            <ac:picMk id="4" creationId="{8A67C13B-B5DA-DF1F-C3F7-D55EA11CA95D}"/>
          </ac:picMkLst>
        </pc:picChg>
        <pc:picChg chg="add mod">
          <ac:chgData name="강남오" userId="S::209324@ms.kmu.ac.kr::a00b3978-0e9c-43f4-a757-7a2abcd99c03" providerId="AD" clId="Web-{735F9300-9E33-3418-FFD0-5A013F62DDEE}" dt="2023-09-20T09:44:41.741" v="193" actId="1076"/>
          <ac:picMkLst>
            <pc:docMk/>
            <pc:sldMk cId="3171516909" sldId="285"/>
            <ac:picMk id="5" creationId="{831567A8-9F2A-929C-6278-13620AC66FB7}"/>
          </ac:picMkLst>
        </pc:picChg>
      </pc:sldChg>
      <pc:sldChg chg="del">
        <pc:chgData name="강남오" userId="S::209324@ms.kmu.ac.kr::a00b3978-0e9c-43f4-a757-7a2abcd99c03" providerId="AD" clId="Web-{735F9300-9E33-3418-FFD0-5A013F62DDEE}" dt="2023-09-20T09:35:13.004" v="14"/>
        <pc:sldMkLst>
          <pc:docMk/>
          <pc:sldMk cId="4060090356" sldId="285"/>
        </pc:sldMkLst>
      </pc:sldChg>
      <pc:sldChg chg="modSp new">
        <pc:chgData name="강남오" userId="S::209324@ms.kmu.ac.kr::a00b3978-0e9c-43f4-a757-7a2abcd99c03" providerId="AD" clId="Web-{735F9300-9E33-3418-FFD0-5A013F62DDEE}" dt="2023-09-20T09:53:03.006" v="316" actId="20577"/>
        <pc:sldMkLst>
          <pc:docMk/>
          <pc:sldMk cId="3416280141" sldId="286"/>
        </pc:sldMkLst>
        <pc:spChg chg="mod">
          <ac:chgData name="강남오" userId="S::209324@ms.kmu.ac.kr::a00b3978-0e9c-43f4-a757-7a2abcd99c03" providerId="AD" clId="Web-{735F9300-9E33-3418-FFD0-5A013F62DDEE}" dt="2023-09-20T09:53:03.006" v="316" actId="20577"/>
          <ac:spMkLst>
            <pc:docMk/>
            <pc:sldMk cId="3416280141" sldId="286"/>
            <ac:spMk id="3" creationId="{FD974281-801F-346D-5A8F-590C5C200601}"/>
          </ac:spMkLst>
        </pc:spChg>
      </pc:sldChg>
      <pc:sldChg chg="del">
        <pc:chgData name="강남오" userId="S::209324@ms.kmu.ac.kr::a00b3978-0e9c-43f4-a757-7a2abcd99c03" providerId="AD" clId="Web-{735F9300-9E33-3418-FFD0-5A013F62DDEE}" dt="2023-09-20T09:35:11.972" v="13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735F9300-9E33-3418-FFD0-5A013F62DDEE}" dt="2023-09-20T09:35:11.363" v="12"/>
        <pc:sldMkLst>
          <pc:docMk/>
          <pc:sldMk cId="101410989" sldId="287"/>
        </pc:sldMkLst>
      </pc:sldChg>
      <pc:sldChg chg="modSp new">
        <pc:chgData name="강남오" userId="S::209324@ms.kmu.ac.kr::a00b3978-0e9c-43f4-a757-7a2abcd99c03" providerId="AD" clId="Web-{735F9300-9E33-3418-FFD0-5A013F62DDEE}" dt="2023-09-20T09:57:36.648" v="405" actId="20577"/>
        <pc:sldMkLst>
          <pc:docMk/>
          <pc:sldMk cId="1599148814" sldId="287"/>
        </pc:sldMkLst>
        <pc:spChg chg="mod">
          <ac:chgData name="강남오" userId="S::209324@ms.kmu.ac.kr::a00b3978-0e9c-43f4-a757-7a2abcd99c03" providerId="AD" clId="Web-{735F9300-9E33-3418-FFD0-5A013F62DDEE}" dt="2023-09-20T09:57:36.648" v="405" actId="20577"/>
          <ac:spMkLst>
            <pc:docMk/>
            <pc:sldMk cId="1599148814" sldId="287"/>
            <ac:spMk id="3" creationId="{71B29FA4-CC55-8338-9B71-685B8948C258}"/>
          </ac:spMkLst>
        </pc:spChg>
      </pc:sldChg>
      <pc:sldChg chg="del">
        <pc:chgData name="강남오" userId="S::209324@ms.kmu.ac.kr::a00b3978-0e9c-43f4-a757-7a2abcd99c03" providerId="AD" clId="Web-{735F9300-9E33-3418-FFD0-5A013F62DDEE}" dt="2023-09-20T09:35:10.222" v="11"/>
        <pc:sldMkLst>
          <pc:docMk/>
          <pc:sldMk cId="2462499138" sldId="288"/>
        </pc:sldMkLst>
      </pc:sldChg>
      <pc:sldChg chg="addSp delSp modSp new">
        <pc:chgData name="강남오" userId="S::209324@ms.kmu.ac.kr::a00b3978-0e9c-43f4-a757-7a2abcd99c03" providerId="AD" clId="Web-{735F9300-9E33-3418-FFD0-5A013F62DDEE}" dt="2023-09-20T10:34:44.527" v="600" actId="20577"/>
        <pc:sldMkLst>
          <pc:docMk/>
          <pc:sldMk cId="3080120240" sldId="288"/>
        </pc:sldMkLst>
        <pc:spChg chg="del">
          <ac:chgData name="강남오" userId="S::209324@ms.kmu.ac.kr::a00b3978-0e9c-43f4-a757-7a2abcd99c03" providerId="AD" clId="Web-{735F9300-9E33-3418-FFD0-5A013F62DDEE}" dt="2023-09-20T10:02:37.854" v="474"/>
          <ac:spMkLst>
            <pc:docMk/>
            <pc:sldMk cId="3080120240" sldId="288"/>
            <ac:spMk id="2" creationId="{57C1FA38-2E84-3F78-F1A2-F79257FD0602}"/>
          </ac:spMkLst>
        </pc:spChg>
        <pc:spChg chg="mod">
          <ac:chgData name="강남오" userId="S::209324@ms.kmu.ac.kr::a00b3978-0e9c-43f4-a757-7a2abcd99c03" providerId="AD" clId="Web-{735F9300-9E33-3418-FFD0-5A013F62DDEE}" dt="2023-09-20T10:34:44.527" v="600" actId="20577"/>
          <ac:spMkLst>
            <pc:docMk/>
            <pc:sldMk cId="3080120240" sldId="288"/>
            <ac:spMk id="3" creationId="{BC1D901C-9496-7A3D-7073-81A151FC76FF}"/>
          </ac:spMkLst>
        </pc:spChg>
        <pc:picChg chg="add del mod">
          <ac:chgData name="강남오" userId="S::209324@ms.kmu.ac.kr::a00b3978-0e9c-43f4-a757-7a2abcd99c03" providerId="AD" clId="Web-{735F9300-9E33-3418-FFD0-5A013F62DDEE}" dt="2023-09-20T10:03:55.546" v="482"/>
          <ac:picMkLst>
            <pc:docMk/>
            <pc:sldMk cId="3080120240" sldId="288"/>
            <ac:picMk id="4" creationId="{DF62EB8C-8010-99C1-9957-AE9846DEF7CD}"/>
          </ac:picMkLst>
        </pc:picChg>
        <pc:picChg chg="add mod">
          <ac:chgData name="강남오" userId="S::209324@ms.kmu.ac.kr::a00b3978-0e9c-43f4-a757-7a2abcd99c03" providerId="AD" clId="Web-{735F9300-9E33-3418-FFD0-5A013F62DDEE}" dt="2023-09-20T10:04:07.906" v="487" actId="14100"/>
          <ac:picMkLst>
            <pc:docMk/>
            <pc:sldMk cId="3080120240" sldId="288"/>
            <ac:picMk id="5" creationId="{AC1C94FA-6767-ABBF-9186-AFEC354F2DC2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어휘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분석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어휘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어휘 분석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주어진 문자열(프로그램)에서 특정의 문자 패턴과 일치하는 부분 문자열을 찾는 행위</a:t>
            </a:r>
            <a:endParaRPr lang="ko-KR"/>
          </a:p>
          <a:p>
            <a:pPr lvl="2"/>
            <a:r>
              <a:rPr lang="ko-KR" altLang="en-US" dirty="0">
                <a:ea typeface="맑은 고딕"/>
              </a:rPr>
              <a:t>어휘 분석기는 패턴 </a:t>
            </a:r>
            <a:r>
              <a:rPr lang="ko-KR" altLang="en-US" dirty="0" err="1">
                <a:ea typeface="맑은 고딕"/>
              </a:rPr>
              <a:t>매칭기라고</a:t>
            </a:r>
            <a:r>
              <a:rPr lang="ko-KR" altLang="en-US" dirty="0">
                <a:ea typeface="맑은 고딕"/>
              </a:rPr>
              <a:t> 불림</a:t>
            </a:r>
          </a:p>
          <a:p>
            <a:pPr lvl="1"/>
            <a:r>
              <a:rPr lang="ko-KR" altLang="en-US" dirty="0">
                <a:ea typeface="맑은 고딕"/>
              </a:rPr>
              <a:t>어휘 분석은 구문 분석에 선행함</a:t>
            </a:r>
            <a:endParaRPr lang="ko-KR" dirty="0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기술적으로 어휘 분석기는 구문 분석기의 일부</a:t>
            </a:r>
          </a:p>
          <a:p>
            <a:r>
              <a:rPr lang="ko-KR" altLang="en-US" dirty="0">
                <a:ea typeface="맑은 고딕"/>
              </a:rPr>
              <a:t>어휘 (</a:t>
            </a:r>
            <a:r>
              <a:rPr lang="ko-KR" altLang="en-US" dirty="0" err="1">
                <a:ea typeface="맑은 고딕"/>
              </a:rPr>
              <a:t>Lexme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문자들을 모아서 구성한 논리적 그룹</a:t>
            </a:r>
          </a:p>
          <a:p>
            <a:r>
              <a:rPr lang="ko-KR" altLang="en-US" dirty="0">
                <a:ea typeface="맑은 고딕"/>
              </a:rPr>
              <a:t>토큰 (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어휘들 분류를 위한 부류(</a:t>
            </a:r>
            <a:r>
              <a:rPr lang="ko-KR" altLang="en-US" dirty="0" err="1">
                <a:ea typeface="맑은 고딕"/>
              </a:rPr>
              <a:t>Category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토큰화 (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어휘를 토큰으로 분류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17B6-878D-3945-114A-B607C258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66D1B-3820-E646-E062-ED4F2CD5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토큰화의 예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7C13B-B5DA-DF1F-C3F7-D55EA11CA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5" y="2331994"/>
            <a:ext cx="7093351" cy="428872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31567A8-9F2A-929C-6278-13620AC6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35" y="3032059"/>
            <a:ext cx="4614440" cy="34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1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5888-97E9-ECFA-7B29-4D52546D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74281-801F-346D-5A8F-590C5C20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초창기 어휘 분석기는 소스 프로그램을 읽고 </a:t>
            </a:r>
            <a:r>
              <a:rPr lang="ko-KR" altLang="en-US" dirty="0" err="1">
                <a:ea typeface="맑은 고딕"/>
              </a:rPr>
              <a:t>토큰화한</a:t>
            </a:r>
            <a:r>
              <a:rPr lang="ko-KR" altLang="en-US" dirty="0">
                <a:ea typeface="맑은 고딕"/>
              </a:rPr>
              <a:t> 결과(</a:t>
            </a:r>
            <a:r>
              <a:rPr lang="ko-KR" altLang="en-US" dirty="0" err="1">
                <a:ea typeface="맑은 고딕"/>
              </a:rPr>
              <a:t>Lexeme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파일로 생성</a:t>
            </a:r>
          </a:p>
          <a:p>
            <a:r>
              <a:rPr lang="ko-KR" altLang="en-US" dirty="0">
                <a:ea typeface="맑은 고딕"/>
              </a:rPr>
              <a:t>오늘날은 구문 분석기의 부프로그램으로써 구문 분석기가 어휘 분석기를 호출하여 </a:t>
            </a:r>
            <a:r>
              <a:rPr lang="ko-KR" altLang="en-US" dirty="0" err="1">
                <a:ea typeface="맑은 고딕"/>
              </a:rPr>
              <a:t>토큰화된</a:t>
            </a:r>
            <a:r>
              <a:rPr lang="ko-KR" altLang="en-US" dirty="0">
                <a:ea typeface="맑은 고딕"/>
              </a:rPr>
              <a:t> 결과 (</a:t>
            </a:r>
            <a:r>
              <a:rPr lang="ko-KR" altLang="en-US" dirty="0" err="1">
                <a:ea typeface="맑은 고딕"/>
              </a:rPr>
              <a:t>Lexeme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 받음</a:t>
            </a:r>
          </a:p>
          <a:p>
            <a:pPr lvl="1"/>
            <a:r>
              <a:rPr lang="ko-KR" altLang="en-US" dirty="0">
                <a:ea typeface="맑은 고딕"/>
              </a:rPr>
              <a:t>한번 호출에 하나의 </a:t>
            </a:r>
            <a:r>
              <a:rPr lang="ko-KR" altLang="en-US" dirty="0" err="1">
                <a:ea typeface="맑은 고딕"/>
              </a:rPr>
              <a:t>토큰화된</a:t>
            </a:r>
            <a:r>
              <a:rPr lang="ko-KR" altLang="en-US" dirty="0">
                <a:ea typeface="맑은 고딕"/>
              </a:rPr>
              <a:t> 결과를 받음</a:t>
            </a:r>
          </a:p>
          <a:p>
            <a:r>
              <a:rPr lang="ko-KR" altLang="en-US" dirty="0">
                <a:ea typeface="맑은 고딕"/>
              </a:rPr>
              <a:t>어휘 분석기의 역할</a:t>
            </a:r>
          </a:p>
          <a:p>
            <a:pPr lvl="1"/>
            <a:r>
              <a:rPr lang="ko-KR" altLang="en-US" dirty="0">
                <a:ea typeface="맑은 고딕"/>
              </a:rPr>
              <a:t>주석을 제거</a:t>
            </a:r>
          </a:p>
          <a:p>
            <a:pPr lvl="1"/>
            <a:r>
              <a:rPr lang="ko-KR" altLang="en-US" dirty="0">
                <a:ea typeface="맑은 고딕"/>
              </a:rPr>
              <a:t>심볼 테이블(</a:t>
            </a:r>
            <a:r>
              <a:rPr lang="ko-KR" altLang="en-US" dirty="0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) 구축</a:t>
            </a:r>
          </a:p>
          <a:p>
            <a:pPr lvl="1"/>
            <a:r>
              <a:rPr lang="ko-KR" altLang="en-US" dirty="0">
                <a:ea typeface="맑은 고딕"/>
              </a:rPr>
              <a:t>어휘 에러 탐지 및 통보</a:t>
            </a:r>
          </a:p>
          <a:p>
            <a:pPr lvl="2"/>
            <a:r>
              <a:rPr lang="ko-KR" altLang="en-US" dirty="0">
                <a:ea typeface="맑은 고딕"/>
              </a:rPr>
              <a:t>부동 소수점을 잘못 사용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62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FF7F-35EE-7D28-55FB-6733018D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29FA4-CC55-8338-9B71-685B8948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어휘 분석기 구성 방법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정규 표현식을 이용하여 언어의 토큰 패턴에 대한 형식적 기술을 작성</a:t>
            </a:r>
          </a:p>
          <a:p>
            <a:pPr lvl="2"/>
            <a:r>
              <a:rPr lang="ko-KR" altLang="en-US" err="1">
                <a:ea typeface="맑은 고딕"/>
              </a:rPr>
              <a:t>Lex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언어의 토큰 패턴을 정의하는 상태 전이도 (State </a:t>
            </a:r>
            <a:r>
              <a:rPr lang="ko-KR" altLang="en-US" dirty="0" err="1">
                <a:ea typeface="맑은 고딕"/>
              </a:rPr>
              <a:t>transition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diagram</a:t>
            </a:r>
            <a:r>
              <a:rPr lang="ko-KR" altLang="en-US" dirty="0">
                <a:ea typeface="맑은 고딕"/>
              </a:rPr>
              <a:t>)을 설계하고 이를 직접 구현</a:t>
            </a:r>
          </a:p>
          <a:p>
            <a:pPr lvl="1"/>
            <a:r>
              <a:rPr lang="ko-KR" altLang="en-US" dirty="0">
                <a:ea typeface="맑은 고딕"/>
              </a:rPr>
              <a:t>언어의 토큰 패턴을 정의하는 상태 전이도를 설계하고 이 상태도에 대한 테이블-구동 (</a:t>
            </a:r>
            <a:r>
              <a:rPr lang="ko-KR" altLang="en-US" dirty="0" err="1">
                <a:ea typeface="맑은 고딕"/>
              </a:rPr>
              <a:t>Table-driven</a:t>
            </a:r>
            <a:r>
              <a:rPr lang="ko-KR" altLang="en-US" dirty="0">
                <a:ea typeface="맑은 고딕"/>
              </a:rPr>
              <a:t>) 구현을 직접 구성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914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D901C-9496-7A3D-7073-81A151FC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01" y="185879"/>
            <a:ext cx="5972536" cy="64251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상태 전이도 (상태도, </a:t>
            </a:r>
            <a:r>
              <a:rPr lang="ko-KR" altLang="en-US" err="1">
                <a:ea typeface="맑은 고딕"/>
              </a:rPr>
              <a:t>state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diagram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유향 그래프(</a:t>
            </a:r>
            <a:r>
              <a:rPr lang="ko-KR" altLang="en-US" err="1">
                <a:ea typeface="맑은 고딕"/>
              </a:rPr>
              <a:t>directed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graph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노드는 상태 이름을 그 레이블로 가지고, 아크는 상태들 간의 전이를 야기하는 입력 문자들을 레이블로 가짐</a:t>
            </a:r>
          </a:p>
          <a:p>
            <a:pPr lvl="1"/>
            <a:r>
              <a:rPr lang="ko-KR" altLang="en-US" dirty="0">
                <a:ea typeface="맑은 고딕"/>
              </a:rPr>
              <a:t>유한 오토마타(</a:t>
            </a:r>
            <a:r>
              <a:rPr lang="ko-KR" altLang="en-US" dirty="0" err="1">
                <a:ea typeface="맑은 고딕"/>
              </a:rPr>
              <a:t>finite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automata</a:t>
            </a:r>
            <a:r>
              <a:rPr lang="ko-KR" altLang="en-US" dirty="0">
                <a:ea typeface="맑은 고딕"/>
              </a:rPr>
              <a:t>)라 불리는 수학적 기계의 한 유형</a:t>
            </a:r>
          </a:p>
          <a:p>
            <a:pPr lvl="2"/>
            <a:r>
              <a:rPr lang="ko-KR" altLang="en-US" dirty="0">
                <a:ea typeface="맑은 고딕"/>
              </a:rPr>
              <a:t>정규 언어를 인식하게 설계</a:t>
            </a:r>
          </a:p>
          <a:p>
            <a:r>
              <a:rPr lang="ko-KR" altLang="en-US" dirty="0">
                <a:ea typeface="맑은 고딕"/>
              </a:rPr>
              <a:t>프로그래밍 언어의 토큰들은 정규 언어이고, 어휘 분석기는 유한 오토마타</a:t>
            </a:r>
          </a:p>
          <a:p>
            <a:r>
              <a:rPr lang="ko-KR" altLang="en-US" dirty="0">
                <a:ea typeface="맑은 고딕"/>
              </a:rPr>
              <a:t>어휘 분석에 필요한 상태 전이도는 매우 복잡함</a:t>
            </a:r>
          </a:p>
          <a:p>
            <a:r>
              <a:rPr lang="ko-KR" altLang="en-US" dirty="0">
                <a:ea typeface="맑은 고딕"/>
              </a:rPr>
              <a:t>어휘분석기는 심볼테이블을 구축</a:t>
            </a:r>
          </a:p>
          <a:p>
            <a:pPr lvl="1"/>
            <a:r>
              <a:rPr lang="ko-KR" altLang="en-US" dirty="0">
                <a:ea typeface="맑은 고딕"/>
              </a:rPr>
              <a:t>심볼테이블: 이름(</a:t>
            </a:r>
            <a:r>
              <a:rPr lang="ko-KR" altLang="en-US" dirty="0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)들로 구성된 데이터베이스 역할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AC1C94FA-6767-ABBF-9186-AFEC354F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91" y="1423996"/>
            <a:ext cx="5858718" cy="45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Office 테마</vt:lpstr>
      <vt:lpstr>프로그래밍 언어론 4주차 [어휘 분석]</vt:lpstr>
      <vt:lpstr>어휘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466</cp:revision>
  <dcterms:created xsi:type="dcterms:W3CDTF">2020-03-12T00:34:35Z</dcterms:created>
  <dcterms:modified xsi:type="dcterms:W3CDTF">2023-09-20T10:34:52Z</dcterms:modified>
</cp:coreProperties>
</file>