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</p:sldMasterIdLst>
  <p:notesMasterIdLst>
    <p:notesMasterId r:id="rId12"/>
  </p:notesMasterIdLst>
  <p:sldIdLst>
    <p:sldId id="256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5FAA9-421C-EDED-05A0-4C1CCA06E38B}" v="451" dt="2023-09-20T07:41:38.946"/>
    <p1510:client id="{2EFD0D07-ACC9-6B0F-3D10-9A57C55A87ED}" v="129" dt="2023-08-23T11:25:07.677"/>
    <p1510:client id="{2F89BA5F-D062-8A5E-252D-FF193E148551}" v="594" dt="2023-08-09T15:38:53.799"/>
    <p1510:client id="{304EF651-613F-09AD-65C6-A512E5D255CF}" v="1637" dt="2023-02-17T16:36:02.322"/>
    <p1510:client id="{585E5BC4-CF40-A352-489B-4E2A7F58B788}" v="10" dt="2023-09-18T10:54:47.871"/>
    <p1510:client id="{7721299A-93E1-27E5-7F28-06CBA510547C}" v="16" dt="2023-09-18T10:51:22.116"/>
    <p1510:client id="{7AC88672-D888-3F3B-B0F4-E5D0D90215A6}" v="533" dt="2023-08-27T07:22:23.686"/>
    <p1510:client id="{96E690E7-7AB7-6921-1CEC-960BFE18FBEF}" v="4" dt="2023-09-13T12:26:17.622"/>
    <p1510:client id="{974E1357-DE10-C332-8B8C-E63322B5209D}" v="49" dt="2023-09-13T09:40:48.148"/>
    <p1510:client id="{9AB2F157-7F07-6C6B-AAEF-20BFF3B30EAA}" v="1975" dt="2023-08-11T08:36:42.656"/>
    <p1510:client id="{A12B71A6-10AE-CD32-1569-95EBF3C83929}" v="1039" dt="2023-09-13T12:17:27.676"/>
    <p1510:client id="{AF40F720-0E75-CE9E-F56B-826912294278}" v="67" dt="2023-09-19T15:41:40.126"/>
    <p1510:client id="{DA0751CC-10A3-840C-8CFF-89FB98B672F1}" v="265" dt="2023-09-19T16:16:42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304EF651-613F-09AD-65C6-A512E5D255CF}"/>
    <pc:docChg chg="modSld">
      <pc:chgData name="강남오" userId="S::209324@ms.kmu.ac.kr::a00b3978-0e9c-43f4-a757-7a2abcd99c03" providerId="AD" clId="Web-{304EF651-613F-09AD-65C6-A512E5D255CF}" dt="2023-02-17T16:36:02.322" v="1636"/>
      <pc:docMkLst>
        <pc:docMk/>
      </pc:docMkLst>
      <pc:sldChg chg="modSp">
        <pc:chgData name="강남오" userId="S::209324@ms.kmu.ac.kr::a00b3978-0e9c-43f4-a757-7a2abcd99c03" providerId="AD" clId="Web-{304EF651-613F-09AD-65C6-A512E5D255CF}" dt="2023-02-17T16:18:45.682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304EF651-613F-09AD-65C6-A512E5D255CF}" dt="2023-02-17T16:18:45.682" v="1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9:05.008" v="604" actId="20577"/>
        <pc:sldMkLst>
          <pc:docMk/>
          <pc:sldMk cId="315109772" sldId="258"/>
        </pc:sldMkLst>
        <pc:spChg chg="mod">
          <ac:chgData name="강남오" userId="S::209324@ms.kmu.ac.kr::a00b3978-0e9c-43f4-a757-7a2abcd99c03" providerId="AD" clId="Web-{304EF651-613F-09AD-65C6-A512E5D255CF}" dt="2023-02-17T16:29:05.008" v="604" actId="20577"/>
          <ac:spMkLst>
            <pc:docMk/>
            <pc:sldMk cId="315109772" sldId="258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36:02.322" v="1636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304EF651-613F-09AD-65C6-A512E5D255CF}" dt="2023-02-17T16:36:02.322" v="1636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304EF651-613F-09AD-65C6-A512E5D255CF}" dt="2023-02-17T16:26:04.249" v="404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304EF651-613F-09AD-65C6-A512E5D255CF}" dt="2023-02-17T16:26:04.249" v="404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8:10.725" v="578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304EF651-613F-09AD-65C6-A512E5D255CF}" dt="2023-02-17T16:28:10.725" v="578" actId="20577"/>
          <ac:spMkLst>
            <pc:docMk/>
            <pc:sldMk cId="3608672045" sldId="262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DA0751CC-10A3-840C-8CFF-89FB98B672F1}"/>
    <pc:docChg chg="addSld delSld modSld">
      <pc:chgData name="강남오" userId="S::209324@ms.kmu.ac.kr::a00b3978-0e9c-43f4-a757-7a2abcd99c03" providerId="AD" clId="Web-{DA0751CC-10A3-840C-8CFF-89FB98B672F1}" dt="2023-09-19T16:16:42.585" v="249" actId="20577"/>
      <pc:docMkLst>
        <pc:docMk/>
      </pc:docMkLst>
      <pc:sldChg chg="modSp">
        <pc:chgData name="강남오" userId="S::209324@ms.kmu.ac.kr::a00b3978-0e9c-43f4-a757-7a2abcd99c03" providerId="AD" clId="Web-{DA0751CC-10A3-840C-8CFF-89FB98B672F1}" dt="2023-09-19T15:44:58.582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DA0751CC-10A3-840C-8CFF-89FB98B672F1}" dt="2023-09-19T15:44:58.582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DA0751CC-10A3-840C-8CFF-89FB98B672F1}" dt="2023-09-19T15:45:19.599" v="10"/>
        <pc:sldMkLst>
          <pc:docMk/>
          <pc:sldMk cId="1395266676" sldId="270"/>
        </pc:sldMkLst>
      </pc:sldChg>
      <pc:sldChg chg="del">
        <pc:chgData name="강남오" userId="S::209324@ms.kmu.ac.kr::a00b3978-0e9c-43f4-a757-7a2abcd99c03" providerId="AD" clId="Web-{DA0751CC-10A3-840C-8CFF-89FB98B672F1}" dt="2023-09-19T15:45:18.161" v="8"/>
        <pc:sldMkLst>
          <pc:docMk/>
          <pc:sldMk cId="3110943960" sldId="271"/>
        </pc:sldMkLst>
      </pc:sldChg>
      <pc:sldChg chg="del">
        <pc:chgData name="강남오" userId="S::209324@ms.kmu.ac.kr::a00b3978-0e9c-43f4-a757-7a2abcd99c03" providerId="AD" clId="Web-{DA0751CC-10A3-840C-8CFF-89FB98B672F1}" dt="2023-09-19T15:45:20.286" v="11"/>
        <pc:sldMkLst>
          <pc:docMk/>
          <pc:sldMk cId="1787737746" sldId="276"/>
        </pc:sldMkLst>
      </pc:sldChg>
      <pc:sldChg chg="add del">
        <pc:chgData name="강남오" userId="S::209324@ms.kmu.ac.kr::a00b3978-0e9c-43f4-a757-7a2abcd99c03" providerId="AD" clId="Web-{DA0751CC-10A3-840C-8CFF-89FB98B672F1}" dt="2023-09-19T15:56:24.079" v="115"/>
        <pc:sldMkLst>
          <pc:docMk/>
          <pc:sldMk cId="709798685" sldId="277"/>
        </pc:sldMkLst>
      </pc:sldChg>
      <pc:sldChg chg="del">
        <pc:chgData name="강남오" userId="S::209324@ms.kmu.ac.kr::a00b3978-0e9c-43f4-a757-7a2abcd99c03" providerId="AD" clId="Web-{DA0751CC-10A3-840C-8CFF-89FB98B672F1}" dt="2023-09-19T15:45:18.896" v="9"/>
        <pc:sldMkLst>
          <pc:docMk/>
          <pc:sldMk cId="2766596906" sldId="278"/>
        </pc:sldMkLst>
      </pc:sldChg>
      <pc:sldChg chg="del">
        <pc:chgData name="강남오" userId="S::209324@ms.kmu.ac.kr::a00b3978-0e9c-43f4-a757-7a2abcd99c03" providerId="AD" clId="Web-{DA0751CC-10A3-840C-8CFF-89FB98B672F1}" dt="2023-09-19T15:45:16.833" v="7"/>
        <pc:sldMkLst>
          <pc:docMk/>
          <pc:sldMk cId="2218357791" sldId="279"/>
        </pc:sldMkLst>
      </pc:sldChg>
      <pc:sldChg chg="addSp delSp modSp add del">
        <pc:chgData name="강남오" userId="S::209324@ms.kmu.ac.kr::a00b3978-0e9c-43f4-a757-7a2abcd99c03" providerId="AD" clId="Web-{DA0751CC-10A3-840C-8CFF-89FB98B672F1}" dt="2023-09-19T15:58:45.354" v="127" actId="1076"/>
        <pc:sldMkLst>
          <pc:docMk/>
          <pc:sldMk cId="623943818" sldId="282"/>
        </pc:sldMkLst>
        <pc:picChg chg="del">
          <ac:chgData name="강남오" userId="S::209324@ms.kmu.ac.kr::a00b3978-0e9c-43f4-a757-7a2abcd99c03" providerId="AD" clId="Web-{DA0751CC-10A3-840C-8CFF-89FB98B672F1}" dt="2023-09-19T15:57:26.458" v="116"/>
          <ac:picMkLst>
            <pc:docMk/>
            <pc:sldMk cId="623943818" sldId="282"/>
            <ac:picMk id="3" creationId="{2FD22250-DD2A-DF5C-1095-8F60A169FACA}"/>
          </ac:picMkLst>
        </pc:picChg>
        <pc:picChg chg="del">
          <ac:chgData name="강남오" userId="S::209324@ms.kmu.ac.kr::a00b3978-0e9c-43f4-a757-7a2abcd99c03" providerId="AD" clId="Web-{DA0751CC-10A3-840C-8CFF-89FB98B672F1}" dt="2023-09-19T15:57:36.459" v="120"/>
          <ac:picMkLst>
            <pc:docMk/>
            <pc:sldMk cId="623943818" sldId="282"/>
            <ac:picMk id="4" creationId="{4D25CCF2-1B91-4743-8E03-8B9AC5F80288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5.354" v="127" actId="1076"/>
          <ac:picMkLst>
            <pc:docMk/>
            <pc:sldMk cId="623943818" sldId="282"/>
            <ac:picMk id="5" creationId="{2E39D731-5936-3A92-D7DE-B19BD18A0C17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0.479" v="126" actId="1076"/>
          <ac:picMkLst>
            <pc:docMk/>
            <pc:sldMk cId="623943818" sldId="282"/>
            <ac:picMk id="6" creationId="{928AF1EA-B911-5A1D-23F9-272FB66FFE63}"/>
          </ac:picMkLst>
        </pc:picChg>
      </pc:sldChg>
      <pc:sldChg chg="del">
        <pc:chgData name="강남오" userId="S::209324@ms.kmu.ac.kr::a00b3978-0e9c-43f4-a757-7a2abcd99c03" providerId="AD" clId="Web-{DA0751CC-10A3-840C-8CFF-89FB98B672F1}" dt="2023-09-19T15:45:16.364" v="6"/>
        <pc:sldMkLst>
          <pc:docMk/>
          <pc:sldMk cId="507084664" sldId="283"/>
        </pc:sldMkLst>
      </pc:sldChg>
      <pc:sldChg chg="modSp new">
        <pc:chgData name="강남오" userId="S::209324@ms.kmu.ac.kr::a00b3978-0e9c-43f4-a757-7a2abcd99c03" providerId="AD" clId="Web-{DA0751CC-10A3-840C-8CFF-89FB98B672F1}" dt="2023-09-19T16:09:48.741" v="14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DA0751CC-10A3-840C-8CFF-89FB98B672F1}" dt="2023-09-19T15:46:17.478" v="27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DA0751CC-10A3-840C-8CFF-89FB98B672F1}" dt="2023-09-19T16:09:48.741" v="14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 new">
        <pc:chgData name="강남오" userId="S::209324@ms.kmu.ac.kr::a00b3978-0e9c-43f4-a757-7a2abcd99c03" providerId="AD" clId="Web-{DA0751CC-10A3-840C-8CFF-89FB98B672F1}" dt="2023-09-19T16:16:42.585" v="24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DA0751CC-10A3-840C-8CFF-89FB98B672F1}" dt="2023-09-19T16:10:05.305" v="154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DA0751CC-10A3-840C-8CFF-89FB98B672F1}" dt="2023-09-19T16:16:42.585" v="249" actId="20577"/>
          <ac:spMkLst>
            <pc:docMk/>
            <pc:sldMk cId="3787106403" sldId="284"/>
            <ac:spMk id="3" creationId="{0C904545-6F59-C0AB-EC71-2D18C9463E87}"/>
          </ac:spMkLst>
        </pc:spChg>
      </pc:sldChg>
    </pc:docChg>
  </pc:docChgLst>
  <pc:docChgLst>
    <pc:chgData name="강남오" userId="S::209324@ms.kmu.ac.kr::a00b3978-0e9c-43f4-a757-7a2abcd99c03" providerId="AD" clId="Web-{2F89BA5F-D062-8A5E-252D-FF193E148551}"/>
    <pc:docChg chg="addSld delSld modSld">
      <pc:chgData name="강남오" userId="S::209324@ms.kmu.ac.kr::a00b3978-0e9c-43f4-a757-7a2abcd99c03" providerId="AD" clId="Web-{2F89BA5F-D062-8A5E-252D-FF193E148551}" dt="2023-08-09T15:38:50.706" v="578"/>
      <pc:docMkLst>
        <pc:docMk/>
      </pc:docMkLst>
      <pc:sldChg chg="modSp">
        <pc:chgData name="강남오" userId="S::209324@ms.kmu.ac.kr::a00b3978-0e9c-43f4-a757-7a2abcd99c03" providerId="AD" clId="Web-{2F89BA5F-D062-8A5E-252D-FF193E148551}" dt="2023-08-09T15:11:57.751" v="9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F89BA5F-D062-8A5E-252D-FF193E148551}" dt="2023-08-09T15:11:57.751" v="9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2F89BA5F-D062-8A5E-252D-FF193E148551}" dt="2023-08-09T15:29:23.910" v="326"/>
        <pc:sldMkLst>
          <pc:docMk/>
          <pc:sldMk cId="315109772" sldId="258"/>
        </pc:sldMkLst>
      </pc:sldChg>
      <pc:sldChg chg="modSp">
        <pc:chgData name="강남오" userId="S::209324@ms.kmu.ac.kr::a00b3978-0e9c-43f4-a757-7a2abcd99c03" providerId="AD" clId="Web-{2F89BA5F-D062-8A5E-252D-FF193E148551}" dt="2023-08-09T15:38:50.706" v="578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2F89BA5F-D062-8A5E-252D-FF193E148551}" dt="2023-08-09T15:38:50.706" v="578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2F89BA5F-D062-8A5E-252D-FF193E148551}" dt="2023-08-09T15:23:49.074" v="12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F89BA5F-D062-8A5E-252D-FF193E148551}" dt="2023-08-09T15:23:49.074" v="128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2F89BA5F-D062-8A5E-252D-FF193E148551}" dt="2023-08-09T15:26:48.656" v="236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2F89BA5F-D062-8A5E-252D-FF193E148551}" dt="2023-08-09T15:26:48.656" v="236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2F89BA5F-D062-8A5E-252D-FF193E148551}" dt="2023-08-09T15:29:21.503" v="325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2F89BA5F-D062-8A5E-252D-FF193E148551}" dt="2023-08-09T15:29:21.503" v="325" actId="20577"/>
          <ac:spMkLst>
            <pc:docMk/>
            <pc:sldMk cId="1004563976" sldId="263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585E5BC4-CF40-A352-489B-4E2A7F58B788}"/>
    <pc:docChg chg="modSld">
      <pc:chgData name="강남오" userId="S::209324@ms.kmu.ac.kr::a00b3978-0e9c-43f4-a757-7a2abcd99c03" providerId="AD" clId="Web-{585E5BC4-CF40-A352-489B-4E2A7F58B788}" dt="2023-09-18T10:54:47.871" v="8" actId="1076"/>
      <pc:docMkLst>
        <pc:docMk/>
      </pc:docMkLst>
      <pc:sldChg chg="modSp">
        <pc:chgData name="강남오" userId="S::209324@ms.kmu.ac.kr::a00b3978-0e9c-43f4-a757-7a2abcd99c03" providerId="AD" clId="Web-{585E5BC4-CF40-A352-489B-4E2A7F58B788}" dt="2023-09-18T10:53:20.177" v="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585E5BC4-CF40-A352-489B-4E2A7F58B788}" dt="2023-09-18T10:53:20.177" v="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Sp modSp">
        <pc:chgData name="강남오" userId="S::209324@ms.kmu.ac.kr::a00b3978-0e9c-43f4-a757-7a2abcd99c03" providerId="AD" clId="Web-{585E5BC4-CF40-A352-489B-4E2A7F58B788}" dt="2023-09-18T10:54:47.871" v="8" actId="1076"/>
        <pc:sldMkLst>
          <pc:docMk/>
          <pc:sldMk cId="3563215227" sldId="281"/>
        </pc:sldMkLst>
        <pc:spChg chg="mod">
          <ac:chgData name="강남오" userId="S::209324@ms.kmu.ac.kr::a00b3978-0e9c-43f4-a757-7a2abcd99c03" providerId="AD" clId="Web-{585E5BC4-CF40-A352-489B-4E2A7F58B788}" dt="2023-09-18T10:54:34.713" v="6" actId="1076"/>
          <ac:spMkLst>
            <pc:docMk/>
            <pc:sldMk cId="3563215227" sldId="281"/>
            <ac:spMk id="3075" creationId="{E243C6E5-3506-BB09-DE60-648E6367CEAB}"/>
          </ac:spMkLst>
        </pc:spChg>
        <pc:spChg chg="mod">
          <ac:chgData name="강남오" userId="S::209324@ms.kmu.ac.kr::a00b3978-0e9c-43f4-a757-7a2abcd99c03" providerId="AD" clId="Web-{585E5BC4-CF40-A352-489B-4E2A7F58B788}" dt="2023-09-18T10:54:41.292" v="7" actId="1076"/>
          <ac:spMkLst>
            <pc:docMk/>
            <pc:sldMk cId="3563215227" sldId="281"/>
            <ac:spMk id="3077" creationId="{418ED550-73F2-CD8E-4603-359A0E6D4934}"/>
          </ac:spMkLst>
        </pc:spChg>
        <pc:spChg chg="mod">
          <ac:chgData name="강남오" userId="S::209324@ms.kmu.ac.kr::a00b3978-0e9c-43f4-a757-7a2abcd99c03" providerId="AD" clId="Web-{585E5BC4-CF40-A352-489B-4E2A7F58B788}" dt="2023-09-18T10:54:47.871" v="8" actId="1076"/>
          <ac:spMkLst>
            <pc:docMk/>
            <pc:sldMk cId="3563215227" sldId="281"/>
            <ac:spMk id="3079" creationId="{FC00E8A1-2014-ABD6-DC5D-E13AB3C2F9B0}"/>
          </ac:spMkLst>
        </pc:spChg>
        <pc:cxnChg chg="add mod ord">
          <ac:chgData name="강남오" userId="S::209324@ms.kmu.ac.kr::a00b3978-0e9c-43f4-a757-7a2abcd99c03" providerId="AD" clId="Web-{585E5BC4-CF40-A352-489B-4E2A7F58B788}" dt="2023-09-18T10:54:18.697" v="5" actId="1076"/>
          <ac:cxnSpMkLst>
            <pc:docMk/>
            <pc:sldMk cId="3563215227" sldId="281"/>
            <ac:cxnSpMk id="4" creationId="{7E9F20EC-340B-887A-4F63-E149C160EED5}"/>
          </ac:cxnSpMkLst>
        </pc:cxnChg>
      </pc:sldChg>
    </pc:docChg>
  </pc:docChgLst>
  <pc:docChgLst>
    <pc:chgData name="강남오" userId="S::209324@ms.kmu.ac.kr::a00b3978-0e9c-43f4-a757-7a2abcd99c03" providerId="AD" clId="Web-{A12B71A6-10AE-CD32-1569-95EBF3C83929}"/>
    <pc:docChg chg="addSld delSld modSld sldOrd">
      <pc:chgData name="강남오" userId="S::209324@ms.kmu.ac.kr::a00b3978-0e9c-43f4-a757-7a2abcd99c03" providerId="AD" clId="Web-{A12B71A6-10AE-CD32-1569-95EBF3C83929}" dt="2023-09-13T12:17:25.144" v="1009"/>
      <pc:docMkLst>
        <pc:docMk/>
      </pc:docMkLst>
      <pc:sldChg chg="modSp">
        <pc:chgData name="강남오" userId="S::209324@ms.kmu.ac.kr::a00b3978-0e9c-43f4-a757-7a2abcd99c03" providerId="AD" clId="Web-{A12B71A6-10AE-CD32-1569-95EBF3C83929}" dt="2023-09-13T10:34:41.623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12B71A6-10AE-CD32-1569-95EBF3C83929}" dt="2023-09-13T10:34:41.623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A12B71A6-10AE-CD32-1569-95EBF3C83929}" dt="2023-09-13T10:56:36.126" v="286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A12B71A6-10AE-CD32-1569-95EBF3C83929}" dt="2023-09-13T10:53:56.257" v="225" actId="20577"/>
          <ac:spMkLst>
            <pc:docMk/>
            <pc:sldMk cId="1395266676" sldId="270"/>
            <ac:spMk id="2" creationId="{9C174A60-71F8-7E09-7F52-22EA0C30CF3F}"/>
          </ac:spMkLst>
        </pc:spChg>
        <pc:spChg chg="mod">
          <ac:chgData name="강남오" userId="S::209324@ms.kmu.ac.kr::a00b3978-0e9c-43f4-a757-7a2abcd99c03" providerId="AD" clId="Web-{A12B71A6-10AE-CD32-1569-95EBF3C83929}" dt="2023-09-13T10:56:36.126" v="286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addSp modSp">
        <pc:chgData name="강남오" userId="S::209324@ms.kmu.ac.kr::a00b3978-0e9c-43f4-a757-7a2abcd99c03" providerId="AD" clId="Web-{A12B71A6-10AE-CD32-1569-95EBF3C83929}" dt="2023-09-13T11:24:55.888" v="632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A12B71A6-10AE-CD32-1569-95EBF3C83929}" dt="2023-09-13T11:17:43.330" v="463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1:40.314" v="591" actId="14100"/>
          <ac:spMkLst>
            <pc:docMk/>
            <pc:sldMk cId="3110943960" sldId="271"/>
            <ac:spMk id="3" creationId="{80B38182-7548-DC5D-D641-B554F9ECB957}"/>
          </ac:spMkLst>
        </pc:spChg>
        <pc:spChg chg="add mod">
          <ac:chgData name="강남오" userId="S::209324@ms.kmu.ac.kr::a00b3978-0e9c-43f4-a757-7a2abcd99c03" providerId="AD" clId="Web-{A12B71A6-10AE-CD32-1569-95EBF3C83929}" dt="2023-09-13T11:22:48.443" v="620" actId="20577"/>
          <ac:spMkLst>
            <pc:docMk/>
            <pc:sldMk cId="3110943960" sldId="271"/>
            <ac:spMk id="5" creationId="{F8F8AF3F-761E-FBBA-E88F-E46EB1B717BC}"/>
          </ac:spMkLst>
        </pc:spChg>
        <pc:grpChg chg="add">
          <ac:chgData name="강남오" userId="S::209324@ms.kmu.ac.kr::a00b3978-0e9c-43f4-a757-7a2abcd99c03" providerId="AD" clId="Web-{A12B71A6-10AE-CD32-1569-95EBF3C83929}" dt="2023-09-13T11:24:55.888" v="632"/>
          <ac:grpSpMkLst>
            <pc:docMk/>
            <pc:sldMk cId="3110943960" sldId="271"/>
            <ac:grpSpMk id="9" creationId="{9B7F7B33-24EA-240A-5225-CBC1583BADA3}"/>
          </ac:grpSpMkLst>
        </pc:grpChg>
        <pc:picChg chg="add mod">
          <ac:chgData name="강남오" userId="S::209324@ms.kmu.ac.kr::a00b3978-0e9c-43f4-a757-7a2abcd99c03" providerId="AD" clId="Web-{A12B71A6-10AE-CD32-1569-95EBF3C83929}" dt="2023-09-13T11:23:41.805" v="625" actId="14100"/>
          <ac:picMkLst>
            <pc:docMk/>
            <pc:sldMk cId="3110943960" sldId="271"/>
            <ac:picMk id="6" creationId="{12B4E2F4-B6E1-1041-8188-10BCF0F9C66E}"/>
          </ac:picMkLst>
        </pc:picChg>
        <pc:picChg chg="add mod">
          <ac:chgData name="강남오" userId="S::209324@ms.kmu.ac.kr::a00b3978-0e9c-43f4-a757-7a2abcd99c03" providerId="AD" clId="Web-{A12B71A6-10AE-CD32-1569-95EBF3C83929}" dt="2023-09-13T11:23:37.680" v="624" actId="14100"/>
          <ac:picMkLst>
            <pc:docMk/>
            <pc:sldMk cId="3110943960" sldId="271"/>
            <ac:picMk id="7" creationId="{0E9C2579-EF84-7E5D-0FF1-4E849DE42B3B}"/>
          </ac:picMkLst>
        </pc:picChg>
        <pc:picChg chg="add mod">
          <ac:chgData name="강남오" userId="S::209324@ms.kmu.ac.kr::a00b3978-0e9c-43f4-a757-7a2abcd99c03" providerId="AD" clId="Web-{A12B71A6-10AE-CD32-1569-95EBF3C83929}" dt="2023-09-13T11:24:46.841" v="631" actId="14100"/>
          <ac:picMkLst>
            <pc:docMk/>
            <pc:sldMk cId="3110943960" sldId="271"/>
            <ac:picMk id="8" creationId="{F5868562-23E7-6D21-F72A-CEABE88D2B4E}"/>
          </ac:picMkLst>
        </pc:picChg>
      </pc:sldChg>
      <pc:sldChg chg="addSp modSp">
        <pc:chgData name="강남오" userId="S::209324@ms.kmu.ac.kr::a00b3978-0e9c-43f4-a757-7a2abcd99c03" providerId="AD" clId="Web-{A12B71A6-10AE-CD32-1569-95EBF3C83929}" dt="2023-09-13T12:06:00.852" v="844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A12B71A6-10AE-CD32-1569-95EBF3C83929}" dt="2023-09-13T11:49:55.230" v="765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A12B71A6-10AE-CD32-1569-95EBF3C83929}" dt="2023-09-13T11:52:53.241" v="818" actId="20577"/>
          <ac:spMkLst>
            <pc:docMk/>
            <pc:sldMk cId="4204712650" sldId="272"/>
            <ac:spMk id="3" creationId="{63719C83-8047-8015-7BC2-FF67142BA68E}"/>
          </ac:spMkLst>
        </pc:spChg>
        <pc:spChg chg="add mod">
          <ac:chgData name="강남오" userId="S::209324@ms.kmu.ac.kr::a00b3978-0e9c-43f4-a757-7a2abcd99c03" providerId="AD" clId="Web-{A12B71A6-10AE-CD32-1569-95EBF3C83929}" dt="2023-09-13T12:00:40.395" v="827" actId="1076"/>
          <ac:spMkLst>
            <pc:docMk/>
            <pc:sldMk cId="4204712650" sldId="272"/>
            <ac:spMk id="5" creationId="{B9A97617-0574-0DAE-48D8-CDF412562A36}"/>
          </ac:spMkLst>
        </pc:spChg>
        <pc:spChg chg="add mod">
          <ac:chgData name="강남오" userId="S::209324@ms.kmu.ac.kr::a00b3978-0e9c-43f4-a757-7a2abcd99c03" providerId="AD" clId="Web-{A12B71A6-10AE-CD32-1569-95EBF3C83929}" dt="2023-09-13T12:03:06.154" v="835" actId="20577"/>
          <ac:spMkLst>
            <pc:docMk/>
            <pc:sldMk cId="4204712650" sldId="272"/>
            <ac:spMk id="7" creationId="{3F56F2E0-5C92-452E-5065-CB829A69F76A}"/>
          </ac:spMkLst>
        </pc:spChg>
        <pc:spChg chg="add mod">
          <ac:chgData name="강남오" userId="S::209324@ms.kmu.ac.kr::a00b3978-0e9c-43f4-a757-7a2abcd99c03" providerId="AD" clId="Web-{A12B71A6-10AE-CD32-1569-95EBF3C83929}" dt="2023-09-13T12:06:00.852" v="844" actId="20577"/>
          <ac:spMkLst>
            <pc:docMk/>
            <pc:sldMk cId="4204712650" sldId="272"/>
            <ac:spMk id="9" creationId="{AE15EB05-E7A9-8799-D688-86BCC486318D}"/>
          </ac:spMkLst>
        </pc:spChg>
        <pc:picChg chg="add mod">
          <ac:chgData name="강남오" userId="S::209324@ms.kmu.ac.kr::a00b3978-0e9c-43f4-a757-7a2abcd99c03" providerId="AD" clId="Web-{A12B71A6-10AE-CD32-1569-95EBF3C83929}" dt="2023-09-13T11:59:50.283" v="822" actId="1076"/>
          <ac:picMkLst>
            <pc:docMk/>
            <pc:sldMk cId="4204712650" sldId="272"/>
            <ac:picMk id="4" creationId="{5C28E723-8D4D-4877-C893-603C78498C30}"/>
          </ac:picMkLst>
        </pc:picChg>
        <pc:picChg chg="add mod">
          <ac:chgData name="강남오" userId="S::209324@ms.kmu.ac.kr::a00b3978-0e9c-43f4-a757-7a2abcd99c03" providerId="AD" clId="Web-{A12B71A6-10AE-CD32-1569-95EBF3C83929}" dt="2023-09-13T12:03:13.889" v="837" actId="1076"/>
          <ac:picMkLst>
            <pc:docMk/>
            <pc:sldMk cId="4204712650" sldId="272"/>
            <ac:picMk id="6" creationId="{6A057D9C-2F3F-E747-B961-280ACDCD95F3}"/>
          </ac:picMkLst>
        </pc:picChg>
        <pc:picChg chg="add mod">
          <ac:chgData name="강남오" userId="S::209324@ms.kmu.ac.kr::a00b3978-0e9c-43f4-a757-7a2abcd99c03" providerId="AD" clId="Web-{A12B71A6-10AE-CD32-1569-95EBF3C83929}" dt="2023-09-13T12:05:37.320" v="840" actId="14100"/>
          <ac:picMkLst>
            <pc:docMk/>
            <pc:sldMk cId="4204712650" sldId="272"/>
            <ac:picMk id="8" creationId="{F6A9508D-4162-D146-7D17-E6A2A2A22C03}"/>
          </ac:picMkLst>
        </pc:picChg>
      </pc:sldChg>
      <pc:sldChg chg="del">
        <pc:chgData name="강남오" userId="S::209324@ms.kmu.ac.kr::a00b3978-0e9c-43f4-a757-7a2abcd99c03" providerId="AD" clId="Web-{A12B71A6-10AE-CD32-1569-95EBF3C83929}" dt="2023-09-13T12:17:22.144" v="1008"/>
        <pc:sldMkLst>
          <pc:docMk/>
          <pc:sldMk cId="233348830" sldId="273"/>
        </pc:sldMkLst>
      </pc:sldChg>
      <pc:sldChg chg="del">
        <pc:chgData name="강남오" userId="S::209324@ms.kmu.ac.kr::a00b3978-0e9c-43f4-a757-7a2abcd99c03" providerId="AD" clId="Web-{A12B71A6-10AE-CD32-1569-95EBF3C83929}" dt="2023-09-13T12:17:25.144" v="1009"/>
        <pc:sldMkLst>
          <pc:docMk/>
          <pc:sldMk cId="3811553771" sldId="274"/>
        </pc:sldMkLst>
      </pc:sldChg>
      <pc:sldChg chg="del">
        <pc:chgData name="강남오" userId="S::209324@ms.kmu.ac.kr::a00b3978-0e9c-43f4-a757-7a2abcd99c03" providerId="AD" clId="Web-{A12B71A6-10AE-CD32-1569-95EBF3C83929}" dt="2023-09-13T10:56:40.548" v="287"/>
        <pc:sldMkLst>
          <pc:docMk/>
          <pc:sldMk cId="4044552518" sldId="275"/>
        </pc:sldMkLst>
      </pc:sldChg>
      <pc:sldChg chg="ord">
        <pc:chgData name="강남오" userId="S::209324@ms.kmu.ac.kr::a00b3978-0e9c-43f4-a757-7a2abcd99c03" providerId="AD" clId="Web-{A12B71A6-10AE-CD32-1569-95EBF3C83929}" dt="2023-09-13T10:52:39.846" v="213"/>
        <pc:sldMkLst>
          <pc:docMk/>
          <pc:sldMk cId="1787737746" sldId="276"/>
        </pc:sldMkLst>
      </pc:sldChg>
      <pc:sldChg chg="modSp add replId">
        <pc:chgData name="강남오" userId="S::209324@ms.kmu.ac.kr::a00b3978-0e9c-43f4-a757-7a2abcd99c03" providerId="AD" clId="Web-{A12B71A6-10AE-CD32-1569-95EBF3C83929}" dt="2023-09-13T10:52:37.173" v="212" actId="20577"/>
        <pc:sldMkLst>
          <pc:docMk/>
          <pc:sldMk cId="709798685" sldId="277"/>
        </pc:sldMkLst>
        <pc:spChg chg="mod">
          <ac:chgData name="강남오" userId="S::209324@ms.kmu.ac.kr::a00b3978-0e9c-43f4-a757-7a2abcd99c03" providerId="AD" clId="Web-{A12B71A6-10AE-CD32-1569-95EBF3C83929}" dt="2023-09-13T10:50:12.196" v="182" actId="20577"/>
          <ac:spMkLst>
            <pc:docMk/>
            <pc:sldMk cId="709798685" sldId="277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A12B71A6-10AE-CD32-1569-95EBF3C83929}" dt="2023-09-13T10:52:37.173" v="212" actId="20577"/>
          <ac:spMkLst>
            <pc:docMk/>
            <pc:sldMk cId="709798685" sldId="277"/>
            <ac:spMk id="3" creationId="{44D97864-9BA2-49D6-9869-2DBF4ABF33ED}"/>
          </ac:spMkLst>
        </pc:spChg>
      </pc:sldChg>
      <pc:sldChg chg="modSp add ord replId">
        <pc:chgData name="강남오" userId="S::209324@ms.kmu.ac.kr::a00b3978-0e9c-43f4-a757-7a2abcd99c03" providerId="AD" clId="Web-{A12B71A6-10AE-CD32-1569-95EBF3C83929}" dt="2023-09-13T11:20:57.186" v="590" actId="20577"/>
        <pc:sldMkLst>
          <pc:docMk/>
          <pc:sldMk cId="2766596906" sldId="278"/>
        </pc:sldMkLst>
        <pc:spChg chg="mod">
          <ac:chgData name="강남오" userId="S::209324@ms.kmu.ac.kr::a00b3978-0e9c-43f4-a757-7a2abcd99c03" providerId="AD" clId="Web-{A12B71A6-10AE-CD32-1569-95EBF3C83929}" dt="2023-09-13T11:06:13.256" v="379" actId="20577"/>
          <ac:spMkLst>
            <pc:docMk/>
            <pc:sldMk cId="2766596906" sldId="278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0:57.186" v="590" actId="20577"/>
          <ac:spMkLst>
            <pc:docMk/>
            <pc:sldMk cId="2766596906" sldId="278"/>
            <ac:spMk id="3" creationId="{80B38182-7548-DC5D-D641-B554F9ECB957}"/>
          </ac:spMkLst>
        </pc:spChg>
      </pc:sldChg>
      <pc:sldChg chg="addSp modSp add replId">
        <pc:chgData name="강남오" userId="S::209324@ms.kmu.ac.kr::a00b3978-0e9c-43f4-a757-7a2abcd99c03" providerId="AD" clId="Web-{A12B71A6-10AE-CD32-1569-95EBF3C83929}" dt="2023-09-13T11:48:47.992" v="736" actId="14100"/>
        <pc:sldMkLst>
          <pc:docMk/>
          <pc:sldMk cId="2218357791" sldId="279"/>
        </pc:sldMkLst>
        <pc:spChg chg="mod">
          <ac:chgData name="강남오" userId="S::209324@ms.kmu.ac.kr::a00b3978-0e9c-43f4-a757-7a2abcd99c03" providerId="AD" clId="Web-{A12B71A6-10AE-CD32-1569-95EBF3C83929}" dt="2023-09-13T11:47:42.316" v="729" actId="20577"/>
          <ac:spMkLst>
            <pc:docMk/>
            <pc:sldMk cId="2218357791" sldId="279"/>
            <ac:spMk id="3" creationId="{80B38182-7548-DC5D-D641-B554F9ECB957}"/>
          </ac:spMkLst>
        </pc:spChg>
        <pc:picChg chg="add mod">
          <ac:chgData name="강남오" userId="S::209324@ms.kmu.ac.kr::a00b3978-0e9c-43f4-a757-7a2abcd99c03" providerId="AD" clId="Web-{A12B71A6-10AE-CD32-1569-95EBF3C83929}" dt="2023-09-13T11:48:47.992" v="736" actId="14100"/>
          <ac:picMkLst>
            <pc:docMk/>
            <pc:sldMk cId="2218357791" sldId="279"/>
            <ac:picMk id="4" creationId="{DCA91B39-8346-6B54-3799-4DB928E017B0}"/>
          </ac:picMkLst>
        </pc:picChg>
        <pc:picChg chg="add mod">
          <ac:chgData name="강남오" userId="S::209324@ms.kmu.ac.kr::a00b3978-0e9c-43f4-a757-7a2abcd99c03" providerId="AD" clId="Web-{A12B71A6-10AE-CD32-1569-95EBF3C83929}" dt="2023-09-13T11:48:44.226" v="735" actId="1076"/>
          <ac:picMkLst>
            <pc:docMk/>
            <pc:sldMk cId="2218357791" sldId="279"/>
            <ac:picMk id="5" creationId="{39CB0A72-2A9F-6E2C-9949-3B67CA3D2762}"/>
          </ac:picMkLst>
        </pc:picChg>
      </pc:sldChg>
      <pc:sldChg chg="add replId">
        <pc:chgData name="강남오" userId="S::209324@ms.kmu.ac.kr::a00b3978-0e9c-43f4-a757-7a2abcd99c03" providerId="AD" clId="Web-{A12B71A6-10AE-CD32-1569-95EBF3C83929}" dt="2023-09-13T11:49:05.634" v="737"/>
        <pc:sldMkLst>
          <pc:docMk/>
          <pc:sldMk cId="3022755219" sldId="280"/>
        </pc:sldMkLst>
      </pc:sldChg>
      <pc:sldChg chg="delSp modSp add replId">
        <pc:chgData name="강남오" userId="S::209324@ms.kmu.ac.kr::a00b3978-0e9c-43f4-a757-7a2abcd99c03" providerId="AD" clId="Web-{A12B71A6-10AE-CD32-1569-95EBF3C83929}" dt="2023-09-13T12:17:15.300" v="1007" actId="20577"/>
        <pc:sldMkLst>
          <pc:docMk/>
          <pc:sldMk cId="2260864849" sldId="281"/>
        </pc:sldMkLst>
        <pc:spChg chg="mod">
          <ac:chgData name="강남오" userId="S::209324@ms.kmu.ac.kr::a00b3978-0e9c-43f4-a757-7a2abcd99c03" providerId="AD" clId="Web-{A12B71A6-10AE-CD32-1569-95EBF3C83929}" dt="2023-09-13T12:17:15.300" v="1007" actId="20577"/>
          <ac:spMkLst>
            <pc:docMk/>
            <pc:sldMk cId="2260864849" sldId="281"/>
            <ac:spMk id="3" creationId="{63719C83-8047-8015-7BC2-FF67142BA68E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1"/>
          <ac:spMkLst>
            <pc:docMk/>
            <pc:sldMk cId="2260864849" sldId="281"/>
            <ac:spMk id="5" creationId="{B9A97617-0574-0DAE-48D8-CDF412562A36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0"/>
          <ac:spMkLst>
            <pc:docMk/>
            <pc:sldMk cId="2260864849" sldId="281"/>
            <ac:spMk id="7" creationId="{3F56F2E0-5C92-452E-5065-CB829A69F76A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49"/>
          <ac:spMkLst>
            <pc:docMk/>
            <pc:sldMk cId="2260864849" sldId="281"/>
            <ac:spMk id="9" creationId="{AE15EB05-E7A9-8799-D688-86BCC486318D}"/>
          </ac:spMkLst>
        </pc:spChg>
        <pc:picChg chg="del">
          <ac:chgData name="강남오" userId="S::209324@ms.kmu.ac.kr::a00b3978-0e9c-43f4-a757-7a2abcd99c03" providerId="AD" clId="Web-{A12B71A6-10AE-CD32-1569-95EBF3C83929}" dt="2023-09-13T12:07:11.513" v="846"/>
          <ac:picMkLst>
            <pc:docMk/>
            <pc:sldMk cId="2260864849" sldId="281"/>
            <ac:picMk id="4" creationId="{5C28E723-8D4D-4877-C893-603C78498C30}"/>
          </ac:picMkLst>
        </pc:picChg>
        <pc:picChg chg="del">
          <ac:chgData name="강남오" userId="S::209324@ms.kmu.ac.kr::a00b3978-0e9c-43f4-a757-7a2abcd99c03" providerId="AD" clId="Web-{A12B71A6-10AE-CD32-1569-95EBF3C83929}" dt="2023-09-13T12:07:15.779" v="848"/>
          <ac:picMkLst>
            <pc:docMk/>
            <pc:sldMk cId="2260864849" sldId="281"/>
            <ac:picMk id="6" creationId="{6A057D9C-2F3F-E747-B961-280ACDCD95F3}"/>
          </ac:picMkLst>
        </pc:picChg>
        <pc:picChg chg="del">
          <ac:chgData name="강남오" userId="S::209324@ms.kmu.ac.kr::a00b3978-0e9c-43f4-a757-7a2abcd99c03" providerId="AD" clId="Web-{A12B71A6-10AE-CD32-1569-95EBF3C83929}" dt="2023-09-13T12:07:13.685" v="847"/>
          <ac:picMkLst>
            <pc:docMk/>
            <pc:sldMk cId="2260864849" sldId="281"/>
            <ac:picMk id="8" creationId="{F6A9508D-4162-D146-7D17-E6A2A2A22C03}"/>
          </ac:picMkLst>
        </pc:picChg>
      </pc:sldChg>
    </pc:docChg>
  </pc:docChgLst>
  <pc:docChgLst>
    <pc:chgData name="강남오" userId="S::209324@ms.kmu.ac.kr::a00b3978-0e9c-43f4-a757-7a2abcd99c03" providerId="AD" clId="Web-{974E1357-DE10-C332-8B8C-E63322B5209D}"/>
    <pc:docChg chg="addSld modSld">
      <pc:chgData name="강남오" userId="S::209324@ms.kmu.ac.kr::a00b3978-0e9c-43f4-a757-7a2abcd99c03" providerId="AD" clId="Web-{974E1357-DE10-C332-8B8C-E63322B5209D}" dt="2023-09-13T09:40:48.148" v="44" actId="20577"/>
      <pc:docMkLst>
        <pc:docMk/>
      </pc:docMkLst>
      <pc:sldChg chg="modSp">
        <pc:chgData name="강남오" userId="S::209324@ms.kmu.ac.kr::a00b3978-0e9c-43f4-a757-7a2abcd99c03" providerId="AD" clId="Web-{974E1357-DE10-C332-8B8C-E63322B5209D}" dt="2023-09-13T09:39:21.455" v="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974E1357-DE10-C332-8B8C-E63322B5209D}" dt="2023-09-13T09:38:38.983" v="4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74E1357-DE10-C332-8B8C-E63322B5209D}" dt="2023-09-13T09:39:21.455" v="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74E1357-DE10-C332-8B8C-E63322B5209D}" dt="2023-09-13T09:40:48.148" v="44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974E1357-DE10-C332-8B8C-E63322B5209D}" dt="2023-09-13T09:40:48.148" v="44" actId="20577"/>
          <ac:spMkLst>
            <pc:docMk/>
            <pc:sldMk cId="1395266676" sldId="270"/>
            <ac:spMk id="2" creationId="{9C174A60-71F8-7E09-7F52-22EA0C30CF3F}"/>
          </ac:spMkLst>
        </pc:spChg>
      </pc:sldChg>
      <pc:sldChg chg="add replId">
        <pc:chgData name="강남오" userId="S::209324@ms.kmu.ac.kr::a00b3978-0e9c-43f4-a757-7a2abcd99c03" providerId="AD" clId="Web-{974E1357-DE10-C332-8B8C-E63322B5209D}" dt="2023-09-13T09:32:56.492" v="0"/>
        <pc:sldMkLst>
          <pc:docMk/>
          <pc:sldMk cId="4044552518" sldId="275"/>
        </pc:sldMkLst>
      </pc:sldChg>
      <pc:sldChg chg="add replId">
        <pc:chgData name="강남오" userId="S::209324@ms.kmu.ac.kr::a00b3978-0e9c-43f4-a757-7a2abcd99c03" providerId="AD" clId="Web-{974E1357-DE10-C332-8B8C-E63322B5209D}" dt="2023-09-13T09:35:05.125" v="1"/>
        <pc:sldMkLst>
          <pc:docMk/>
          <pc:sldMk cId="1787737746" sldId="276"/>
        </pc:sldMkLst>
      </pc:sldChg>
    </pc:docChg>
  </pc:docChgLst>
  <pc:docChgLst>
    <pc:chgData name="강남오" userId="S::209324@ms.kmu.ac.kr::a00b3978-0e9c-43f4-a757-7a2abcd99c03" providerId="AD" clId="Web-{7721299A-93E1-27E5-7F28-06CBA510547C}"/>
    <pc:docChg chg="addSld delSld modSld addMainMaster modMainMaster">
      <pc:chgData name="강남오" userId="S::209324@ms.kmu.ac.kr::a00b3978-0e9c-43f4-a757-7a2abcd99c03" providerId="AD" clId="Web-{7721299A-93E1-27E5-7F28-06CBA510547C}" dt="2023-09-18T10:51:22.116" v="15" actId="1076"/>
      <pc:docMkLst>
        <pc:docMk/>
      </pc:docMkLst>
      <pc:sldChg chg="new del">
        <pc:chgData name="강남오" userId="S::209324@ms.kmu.ac.kr::a00b3978-0e9c-43f4-a757-7a2abcd99c03" providerId="AD" clId="Web-{7721299A-93E1-27E5-7F28-06CBA510547C}" dt="2023-09-18T10:47:40.024" v="2"/>
        <pc:sldMkLst>
          <pc:docMk/>
          <pc:sldMk cId="2675346983" sldId="280"/>
        </pc:sldMkLst>
      </pc:sldChg>
      <pc:sldChg chg="addSp delSp modSp add">
        <pc:chgData name="강남오" userId="S::209324@ms.kmu.ac.kr::a00b3978-0e9c-43f4-a757-7a2abcd99c03" providerId="AD" clId="Web-{7721299A-93E1-27E5-7F28-06CBA510547C}" dt="2023-09-18T10:51:22.116" v="15" actId="1076"/>
        <pc:sldMkLst>
          <pc:docMk/>
          <pc:sldMk cId="3563215227" sldId="281"/>
        </pc:sldMkLst>
        <pc:spChg chg="del">
          <ac:chgData name="강남오" userId="S::209324@ms.kmu.ac.kr::a00b3978-0e9c-43f4-a757-7a2abcd99c03" providerId="AD" clId="Web-{7721299A-93E1-27E5-7F28-06CBA510547C}" dt="2023-09-18T10:48:03.557" v="3"/>
          <ac:spMkLst>
            <pc:docMk/>
            <pc:sldMk cId="3563215227" sldId="281"/>
            <ac:spMk id="3082" creationId="{759B11DC-4F30-FC52-7D67-AE95E30ECBED}"/>
          </ac:spMkLst>
        </pc:spChg>
        <pc:spChg chg="mod">
          <ac:chgData name="강남오" userId="S::209324@ms.kmu.ac.kr::a00b3978-0e9c-43f4-a757-7a2abcd99c03" providerId="AD" clId="Web-{7721299A-93E1-27E5-7F28-06CBA510547C}" dt="2023-09-18T10:48:14.604" v="4" actId="1076"/>
          <ac:spMkLst>
            <pc:docMk/>
            <pc:sldMk cId="3563215227" sldId="281"/>
            <ac:spMk id="3085" creationId="{2886C980-CDE1-C41D-D4A0-C81801E47578}"/>
          </ac:spMkLst>
        </pc:spChg>
        <pc:cxnChg chg="add mod">
          <ac:chgData name="강남오" userId="S::209324@ms.kmu.ac.kr::a00b3978-0e9c-43f4-a757-7a2abcd99c03" providerId="AD" clId="Web-{7721299A-93E1-27E5-7F28-06CBA510547C}" dt="2023-09-18T10:50:41.426" v="8" actId="14100"/>
          <ac:cxnSpMkLst>
            <pc:docMk/>
            <pc:sldMk cId="3563215227" sldId="281"/>
            <ac:cxnSpMk id="2" creationId="{48A5FD08-7E00-7C38-909E-DA39819F45E8}"/>
          </ac:cxnSpMkLst>
        </pc:cxnChg>
        <pc:cxnChg chg="add mod">
          <ac:chgData name="강남오" userId="S::209324@ms.kmu.ac.kr::a00b3978-0e9c-43f4-a757-7a2abcd99c03" providerId="AD" clId="Web-{7721299A-93E1-27E5-7F28-06CBA510547C}" dt="2023-09-18T10:51:22.116" v="15" actId="1076"/>
          <ac:cxnSpMkLst>
            <pc:docMk/>
            <pc:sldMk cId="3563215227" sldId="281"/>
            <ac:cxnSpMk id="3" creationId="{B9EC4A2F-47F1-5F88-0357-07716FC9161B}"/>
          </ac:cxnSpMkLst>
        </pc:cxnChg>
      </pc:sldChg>
      <pc:sldMasterChg chg="add ad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0" sldId="2147483648"/>
        </pc:sldMasterMkLst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815414950" sldId="214748364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13521480" sldId="2147483650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649683547" sldId="2147483651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92955190" sldId="2147483652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31607835" sldId="2147483653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993241894" sldId="2147483654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022347222" sldId="2147483655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234168579" sldId="2147483656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555911075" sldId="2147483657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338468494" sldId="2147483658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427705608" sldId="214748365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522602704" sldId="2147483660"/>
          </pc:sldLayoutMkLst>
        </pc:sldLayoutChg>
      </pc:sldMasterChg>
      <pc:sldMasterChg chg="replId mo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154624009" sldId="2147483661"/>
        </pc:sldMasterMkLst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22569962" sldId="2147483662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569924534" sldId="2147483663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365204260" sldId="2147483664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782490934" sldId="2147483665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2676990481" sldId="2147483666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482969201" sldId="2147483667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448170776" sldId="2147483668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1575996089" sldId="2147483669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783670748" sldId="2147483670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917570215" sldId="2147483671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1207370085" sldId="2147483672"/>
          </pc:sldLayoutMkLst>
        </pc:sldLayoutChg>
      </pc:sldMasterChg>
    </pc:docChg>
  </pc:docChgLst>
  <pc:docChgLst>
    <pc:chgData name="강남오" userId="S::209324@ms.kmu.ac.kr::a00b3978-0e9c-43f4-a757-7a2abcd99c03" providerId="AD" clId="Web-{02E5FAA9-421C-EDED-05A0-4C1CCA06E38B}"/>
    <pc:docChg chg="addSld modSld">
      <pc:chgData name="강남오" userId="S::209324@ms.kmu.ac.kr::a00b3978-0e9c-43f4-a757-7a2abcd99c03" providerId="AD" clId="Web-{02E5FAA9-421C-EDED-05A0-4C1CCA06E38B}" dt="2023-09-20T07:41:38.946" v="420" actId="20577"/>
      <pc:docMkLst>
        <pc:docMk/>
      </pc:docMkLst>
      <pc:sldChg chg="modSp new">
        <pc:chgData name="강남오" userId="S::209324@ms.kmu.ac.kr::a00b3978-0e9c-43f4-a757-7a2abcd99c03" providerId="AD" clId="Web-{02E5FAA9-421C-EDED-05A0-4C1CCA06E38B}" dt="2023-09-20T06:23:24.071" v="158" actId="20577"/>
        <pc:sldMkLst>
          <pc:docMk/>
          <pc:sldMk cId="4060090356" sldId="285"/>
        </pc:sldMkLst>
        <pc:spChg chg="mod">
          <ac:chgData name="강남오" userId="S::209324@ms.kmu.ac.kr::a00b3978-0e9c-43f4-a757-7a2abcd99c03" providerId="AD" clId="Web-{02E5FAA9-421C-EDED-05A0-4C1CCA06E38B}" dt="2023-09-20T06:11:13.786" v="11" actId="20577"/>
          <ac:spMkLst>
            <pc:docMk/>
            <pc:sldMk cId="4060090356" sldId="285"/>
            <ac:spMk id="2" creationId="{F53A7092-B521-DC17-8B3B-0829353BC339}"/>
          </ac:spMkLst>
        </pc:spChg>
        <pc:spChg chg="mod">
          <ac:chgData name="강남오" userId="S::209324@ms.kmu.ac.kr::a00b3978-0e9c-43f4-a757-7a2abcd99c03" providerId="AD" clId="Web-{02E5FAA9-421C-EDED-05A0-4C1CCA06E38B}" dt="2023-09-20T06:23:24.071" v="158" actId="20577"/>
          <ac:spMkLst>
            <pc:docMk/>
            <pc:sldMk cId="4060090356" sldId="285"/>
            <ac:spMk id="3" creationId="{4BE5EEC5-B2BD-EA48-14E8-1307B24E6F79}"/>
          </ac:spMkLst>
        </pc:spChg>
      </pc:sldChg>
      <pc:sldChg chg="addSp modSp new">
        <pc:chgData name="강남오" userId="S::209324@ms.kmu.ac.kr::a00b3978-0e9c-43f4-a757-7a2abcd99c03" providerId="AD" clId="Web-{02E5FAA9-421C-EDED-05A0-4C1CCA06E38B}" dt="2023-09-20T06:46:47.702" v="236" actId="20577"/>
        <pc:sldMkLst>
          <pc:docMk/>
          <pc:sldMk cId="4253415425" sldId="286"/>
        </pc:sldMkLst>
        <pc:spChg chg="mod">
          <ac:chgData name="강남오" userId="S::209324@ms.kmu.ac.kr::a00b3978-0e9c-43f4-a757-7a2abcd99c03" providerId="AD" clId="Web-{02E5FAA9-421C-EDED-05A0-4C1CCA06E38B}" dt="2023-09-20T06:40:33.505" v="205" actId="14100"/>
          <ac:spMkLst>
            <pc:docMk/>
            <pc:sldMk cId="4253415425" sldId="286"/>
            <ac:spMk id="3" creationId="{6D6632C2-4166-8EC7-43E7-3C5221D08828}"/>
          </ac:spMkLst>
        </pc:spChg>
        <pc:spChg chg="add mod">
          <ac:chgData name="강남오" userId="S::209324@ms.kmu.ac.kr::a00b3978-0e9c-43f4-a757-7a2abcd99c03" providerId="AD" clId="Web-{02E5FAA9-421C-EDED-05A0-4C1CCA06E38B}" dt="2023-09-20T06:46:47.702" v="236" actId="20577"/>
          <ac:spMkLst>
            <pc:docMk/>
            <pc:sldMk cId="4253415425" sldId="286"/>
            <ac:spMk id="6" creationId="{A58600E1-03F6-EDAB-F841-5EC5AEF8C215}"/>
          </ac:spMkLst>
        </pc:spChg>
        <pc:picChg chg="add mod">
          <ac:chgData name="강남오" userId="S::209324@ms.kmu.ac.kr::a00b3978-0e9c-43f4-a757-7a2abcd99c03" providerId="AD" clId="Web-{02E5FAA9-421C-EDED-05A0-4C1CCA06E38B}" dt="2023-09-20T06:37:06.280" v="183" actId="14100"/>
          <ac:picMkLst>
            <pc:docMk/>
            <pc:sldMk cId="4253415425" sldId="286"/>
            <ac:picMk id="4" creationId="{FBC479F6-0B5B-E884-CEFE-BBC9A3ED143A}"/>
          </ac:picMkLst>
        </pc:picChg>
        <pc:picChg chg="add mod">
          <ac:chgData name="강남오" userId="S::209324@ms.kmu.ac.kr::a00b3978-0e9c-43f4-a757-7a2abcd99c03" providerId="AD" clId="Web-{02E5FAA9-421C-EDED-05A0-4C1CCA06E38B}" dt="2023-09-20T06:46:26.186" v="224" actId="1076"/>
          <ac:picMkLst>
            <pc:docMk/>
            <pc:sldMk cId="4253415425" sldId="286"/>
            <ac:picMk id="7" creationId="{31AFC80A-259A-EF56-E483-5B712B293F47}"/>
          </ac:picMkLst>
        </pc:picChg>
      </pc:sldChg>
      <pc:sldChg chg="addSp delSp modSp new">
        <pc:chgData name="강남오" userId="S::209324@ms.kmu.ac.kr::a00b3978-0e9c-43f4-a757-7a2abcd99c03" providerId="AD" clId="Web-{02E5FAA9-421C-EDED-05A0-4C1CCA06E38B}" dt="2023-09-20T07:07:37.736" v="320" actId="20577"/>
        <pc:sldMkLst>
          <pc:docMk/>
          <pc:sldMk cId="101410989" sldId="287"/>
        </pc:sldMkLst>
        <pc:spChg chg="del">
          <ac:chgData name="강남오" userId="S::209324@ms.kmu.ac.kr::a00b3978-0e9c-43f4-a757-7a2abcd99c03" providerId="AD" clId="Web-{02E5FAA9-421C-EDED-05A0-4C1CCA06E38B}" dt="2023-09-20T06:52:24.852" v="238"/>
          <ac:spMkLst>
            <pc:docMk/>
            <pc:sldMk cId="101410989" sldId="287"/>
            <ac:spMk id="2" creationId="{A6596001-9BC8-C8FF-117B-B85BC4A7BD30}"/>
          </ac:spMkLst>
        </pc:spChg>
        <pc:spChg chg="mod">
          <ac:chgData name="강남오" userId="S::209324@ms.kmu.ac.kr::a00b3978-0e9c-43f4-a757-7a2abcd99c03" providerId="AD" clId="Web-{02E5FAA9-421C-EDED-05A0-4C1CCA06E38B}" dt="2023-09-20T07:07:37.736" v="320" actId="20577"/>
          <ac:spMkLst>
            <pc:docMk/>
            <pc:sldMk cId="101410989" sldId="287"/>
            <ac:spMk id="3" creationId="{C54FA2AF-002A-9099-C160-7583321C5D4D}"/>
          </ac:spMkLst>
        </pc:spChg>
        <pc:spChg chg="add mod">
          <ac:chgData name="강남오" userId="S::209324@ms.kmu.ac.kr::a00b3978-0e9c-43f4-a757-7a2abcd99c03" providerId="AD" clId="Web-{02E5FAA9-421C-EDED-05A0-4C1CCA06E38B}" dt="2023-09-20T07:01:35.507" v="299" actId="1076"/>
          <ac:spMkLst>
            <pc:docMk/>
            <pc:sldMk cId="101410989" sldId="287"/>
            <ac:spMk id="8" creationId="{2B6C25C3-8B84-562F-6D57-D2C33584B48E}"/>
          </ac:spMkLst>
        </pc:spChg>
        <pc:spChg chg="add mod">
          <ac:chgData name="강남오" userId="S::209324@ms.kmu.ac.kr::a00b3978-0e9c-43f4-a757-7a2abcd99c03" providerId="AD" clId="Web-{02E5FAA9-421C-EDED-05A0-4C1CCA06E38B}" dt="2023-09-20T07:02:07.102" v="311" actId="1076"/>
          <ac:spMkLst>
            <pc:docMk/>
            <pc:sldMk cId="101410989" sldId="287"/>
            <ac:spMk id="9" creationId="{449D1EA5-C033-10B7-BC4B-F8C504A88F86}"/>
          </ac:spMkLst>
        </pc:spChg>
        <pc:grpChg chg="add mod">
          <ac:chgData name="강남오" userId="S::209324@ms.kmu.ac.kr::a00b3978-0e9c-43f4-a757-7a2abcd99c03" providerId="AD" clId="Web-{02E5FAA9-421C-EDED-05A0-4C1CCA06E38B}" dt="2023-09-20T07:01:46.679" v="302" actId="14100"/>
          <ac:grpSpMkLst>
            <pc:docMk/>
            <pc:sldMk cId="101410989" sldId="287"/>
            <ac:grpSpMk id="6" creationId="{49DDE11D-CC6C-BB15-7B9F-350EE071BCF1}"/>
          </ac:grpSpMkLst>
        </pc:grpChg>
        <pc:picChg chg="add mod">
          <ac:chgData name="강남오" userId="S::209324@ms.kmu.ac.kr::a00b3978-0e9c-43f4-a757-7a2abcd99c03" providerId="AD" clId="Web-{02E5FAA9-421C-EDED-05A0-4C1CCA06E38B}" dt="2023-09-20T06:58:32.768" v="264" actId="14100"/>
          <ac:picMkLst>
            <pc:docMk/>
            <pc:sldMk cId="101410989" sldId="287"/>
            <ac:picMk id="4" creationId="{6749B472-4051-BC59-9D7F-0701C3E9224D}"/>
          </ac:picMkLst>
        </pc:picChg>
        <pc:picChg chg="add mod">
          <ac:chgData name="강남오" userId="S::209324@ms.kmu.ac.kr::a00b3978-0e9c-43f4-a757-7a2abcd99c03" providerId="AD" clId="Web-{02E5FAA9-421C-EDED-05A0-4C1CCA06E38B}" dt="2023-09-20T06:59:28.801" v="267" actId="14100"/>
          <ac:picMkLst>
            <pc:docMk/>
            <pc:sldMk cId="101410989" sldId="287"/>
            <ac:picMk id="5" creationId="{DC83F922-76B8-155E-EB42-A7D0A7CF32A5}"/>
          </ac:picMkLst>
        </pc:picChg>
        <pc:picChg chg="add mod">
          <ac:chgData name="강남오" userId="S::209324@ms.kmu.ac.kr::a00b3978-0e9c-43f4-a757-7a2abcd99c03" providerId="AD" clId="Web-{02E5FAA9-421C-EDED-05A0-4C1CCA06E38B}" dt="2023-09-20T07:01:18.288" v="293" actId="14100"/>
          <ac:picMkLst>
            <pc:docMk/>
            <pc:sldMk cId="101410989" sldId="287"/>
            <ac:picMk id="7" creationId="{39A8054D-790B-B5DA-66D3-8C3CA2AE8C56}"/>
          </ac:picMkLst>
        </pc:picChg>
      </pc:sldChg>
      <pc:sldChg chg="addSp modSp new">
        <pc:chgData name="강남오" userId="S::209324@ms.kmu.ac.kr::a00b3978-0e9c-43f4-a757-7a2abcd99c03" providerId="AD" clId="Web-{02E5FAA9-421C-EDED-05A0-4C1CCA06E38B}" dt="2023-09-20T07:41:38.946" v="420" actId="20577"/>
        <pc:sldMkLst>
          <pc:docMk/>
          <pc:sldMk cId="2462499138" sldId="288"/>
        </pc:sldMkLst>
        <pc:spChg chg="mod">
          <ac:chgData name="강남오" userId="S::209324@ms.kmu.ac.kr::a00b3978-0e9c-43f4-a757-7a2abcd99c03" providerId="AD" clId="Web-{02E5FAA9-421C-EDED-05A0-4C1CCA06E38B}" dt="2023-09-20T07:38:01.176" v="327" actId="20577"/>
          <ac:spMkLst>
            <pc:docMk/>
            <pc:sldMk cId="2462499138" sldId="288"/>
            <ac:spMk id="2" creationId="{4AA1D61F-1194-E26C-91EE-0B9F22B2EA57}"/>
          </ac:spMkLst>
        </pc:spChg>
        <pc:spChg chg="mod">
          <ac:chgData name="강남오" userId="S::209324@ms.kmu.ac.kr::a00b3978-0e9c-43f4-a757-7a2abcd99c03" providerId="AD" clId="Web-{02E5FAA9-421C-EDED-05A0-4C1CCA06E38B}" dt="2023-09-20T07:41:38.946" v="420" actId="20577"/>
          <ac:spMkLst>
            <pc:docMk/>
            <pc:sldMk cId="2462499138" sldId="288"/>
            <ac:spMk id="3" creationId="{DC3BD065-74A1-878F-B868-99648F7EDC1C}"/>
          </ac:spMkLst>
        </pc:spChg>
        <pc:spChg chg="add mod">
          <ac:chgData name="강남오" userId="S::209324@ms.kmu.ac.kr::a00b3978-0e9c-43f4-a757-7a2abcd99c03" providerId="AD" clId="Web-{02E5FAA9-421C-EDED-05A0-4C1CCA06E38B}" dt="2023-09-20T07:41:01.445" v="390" actId="1076"/>
          <ac:spMkLst>
            <pc:docMk/>
            <pc:sldMk cId="2462499138" sldId="288"/>
            <ac:spMk id="5" creationId="{6609EF7C-AAE4-B6DC-F19C-3960D785E978}"/>
          </ac:spMkLst>
        </pc:spChg>
        <pc:picChg chg="add mod">
          <ac:chgData name="강남오" userId="S::209324@ms.kmu.ac.kr::a00b3978-0e9c-43f4-a757-7a2abcd99c03" providerId="AD" clId="Web-{02E5FAA9-421C-EDED-05A0-4C1CCA06E38B}" dt="2023-09-20T07:40:40.320" v="384" actId="1076"/>
          <ac:picMkLst>
            <pc:docMk/>
            <pc:sldMk cId="2462499138" sldId="288"/>
            <ac:picMk id="4" creationId="{D6AABA4A-3C88-D9AC-AA86-10728D38429D}"/>
          </ac:picMkLst>
        </pc:picChg>
      </pc:sldChg>
    </pc:docChg>
  </pc:docChgLst>
  <pc:docChgLst>
    <pc:chgData name="강남오" userId="S::209324@ms.kmu.ac.kr::a00b3978-0e9c-43f4-a757-7a2abcd99c03" providerId="AD" clId="Web-{7AC88672-D888-3F3B-B0F4-E5D0D90215A6}"/>
    <pc:docChg chg="addSld delSld modSld">
      <pc:chgData name="강남오" userId="S::209324@ms.kmu.ac.kr::a00b3978-0e9c-43f4-a757-7a2abcd99c03" providerId="AD" clId="Web-{7AC88672-D888-3F3B-B0F4-E5D0D90215A6}" dt="2023-08-27T07:22:23.686" v="529" actId="20577"/>
      <pc:docMkLst>
        <pc:docMk/>
      </pc:docMkLst>
      <pc:sldChg chg="modSp">
        <pc:chgData name="강남오" userId="S::209324@ms.kmu.ac.kr::a00b3978-0e9c-43f4-a757-7a2abcd99c03" providerId="AD" clId="Web-{7AC88672-D888-3F3B-B0F4-E5D0D90215A6}" dt="2023-08-27T06:39:31.799" v="7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AC88672-D888-3F3B-B0F4-E5D0D90215A6}" dt="2023-08-27T06:39:31.799" v="7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7AC88672-D888-3F3B-B0F4-E5D0D90215A6}" dt="2023-08-27T06:39:33.080" v="8"/>
        <pc:sldMkLst>
          <pc:docMk/>
          <pc:sldMk cId="2369314875" sldId="257"/>
        </pc:sldMkLst>
      </pc:sldChg>
      <pc:sldChg chg="del">
        <pc:chgData name="강남오" userId="S::209324@ms.kmu.ac.kr::a00b3978-0e9c-43f4-a757-7a2abcd99c03" providerId="AD" clId="Web-{7AC88672-D888-3F3B-B0F4-E5D0D90215A6}" dt="2023-08-27T06:39:33.892" v="9"/>
        <pc:sldMkLst>
          <pc:docMk/>
          <pc:sldMk cId="112566326" sldId="261"/>
        </pc:sldMkLst>
      </pc:sldChg>
      <pc:sldChg chg="del">
        <pc:chgData name="강남오" userId="S::209324@ms.kmu.ac.kr::a00b3978-0e9c-43f4-a757-7a2abcd99c03" providerId="AD" clId="Web-{7AC88672-D888-3F3B-B0F4-E5D0D90215A6}" dt="2023-08-27T06:39:35.549" v="10"/>
        <pc:sldMkLst>
          <pc:docMk/>
          <pc:sldMk cId="1302404538" sldId="262"/>
        </pc:sldMkLst>
      </pc:sldChg>
      <pc:sldChg chg="del">
        <pc:chgData name="강남오" userId="S::209324@ms.kmu.ac.kr::a00b3978-0e9c-43f4-a757-7a2abcd99c03" providerId="AD" clId="Web-{7AC88672-D888-3F3B-B0F4-E5D0D90215A6}" dt="2023-08-27T06:39:36.267" v="11"/>
        <pc:sldMkLst>
          <pc:docMk/>
          <pc:sldMk cId="1410994415" sldId="263"/>
        </pc:sldMkLst>
      </pc:sldChg>
      <pc:sldChg chg="del">
        <pc:chgData name="강남오" userId="S::209324@ms.kmu.ac.kr::a00b3978-0e9c-43f4-a757-7a2abcd99c03" providerId="AD" clId="Web-{7AC88672-D888-3F3B-B0F4-E5D0D90215A6}" dt="2023-08-27T06:39:37.002" v="12"/>
        <pc:sldMkLst>
          <pc:docMk/>
          <pc:sldMk cId="618709529" sldId="264"/>
        </pc:sldMkLst>
      </pc:sldChg>
      <pc:sldChg chg="del">
        <pc:chgData name="강남오" userId="S::209324@ms.kmu.ac.kr::a00b3978-0e9c-43f4-a757-7a2abcd99c03" providerId="AD" clId="Web-{7AC88672-D888-3F3B-B0F4-E5D0D90215A6}" dt="2023-08-27T06:39:37.658" v="13"/>
        <pc:sldMkLst>
          <pc:docMk/>
          <pc:sldMk cId="1156907505" sldId="265"/>
        </pc:sldMkLst>
      </pc:sldChg>
      <pc:sldChg chg="del">
        <pc:chgData name="강남오" userId="S::209324@ms.kmu.ac.kr::a00b3978-0e9c-43f4-a757-7a2abcd99c03" providerId="AD" clId="Web-{7AC88672-D888-3F3B-B0F4-E5D0D90215A6}" dt="2023-08-27T06:39:38.142" v="14"/>
        <pc:sldMkLst>
          <pc:docMk/>
          <pc:sldMk cId="3993942053" sldId="266"/>
        </pc:sldMkLst>
      </pc:sldChg>
      <pc:sldChg chg="del">
        <pc:chgData name="강남오" userId="S::209324@ms.kmu.ac.kr::a00b3978-0e9c-43f4-a757-7a2abcd99c03" providerId="AD" clId="Web-{7AC88672-D888-3F3B-B0F4-E5D0D90215A6}" dt="2023-08-27T06:39:38.596" v="15"/>
        <pc:sldMkLst>
          <pc:docMk/>
          <pc:sldMk cId="1567803157" sldId="267"/>
        </pc:sldMkLst>
      </pc:sldChg>
      <pc:sldChg chg="del">
        <pc:chgData name="강남오" userId="S::209324@ms.kmu.ac.kr::a00b3978-0e9c-43f4-a757-7a2abcd99c03" providerId="AD" clId="Web-{7AC88672-D888-3F3B-B0F4-E5D0D90215A6}" dt="2023-08-27T06:39:39.627" v="16"/>
        <pc:sldMkLst>
          <pc:docMk/>
          <pc:sldMk cId="3543319633" sldId="268"/>
        </pc:sldMkLst>
      </pc:sldChg>
      <pc:sldChg chg="modSp">
        <pc:chgData name="강남오" userId="S::209324@ms.kmu.ac.kr::a00b3978-0e9c-43f4-a757-7a2abcd99c03" providerId="AD" clId="Web-{7AC88672-D888-3F3B-B0F4-E5D0D90215A6}" dt="2023-08-27T06:47:55.279" v="2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7AC88672-D888-3F3B-B0F4-E5D0D90215A6}" dt="2023-08-27T06:42:07.630" v="26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7AC88672-D888-3F3B-B0F4-E5D0D90215A6}" dt="2023-08-27T06:47:55.279" v="2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6:56:01.776" v="351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7AC88672-D888-3F3B-B0F4-E5D0D90215A6}" dt="2023-08-27T06:56:01.776" v="351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12:55.439" v="436" actId="20577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7AC88672-D888-3F3B-B0F4-E5D0D90215A6}" dt="2023-08-27T06:59:44.703" v="358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7AC88672-D888-3F3B-B0F4-E5D0D90215A6}" dt="2023-08-27T07:12:55.439" v="436" actId="20577"/>
          <ac:spMkLst>
            <pc:docMk/>
            <pc:sldMk cId="3110943960" sldId="271"/>
            <ac:spMk id="3" creationId="{80B38182-7548-DC5D-D641-B554F9ECB957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1:01.216" v="500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7AC88672-D888-3F3B-B0F4-E5D0D90215A6}" dt="2023-08-27T07:13:29.690" v="446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7AC88672-D888-3F3B-B0F4-E5D0D90215A6}" dt="2023-08-27T07:21:01.216" v="500" actId="20577"/>
          <ac:spMkLst>
            <pc:docMk/>
            <pc:sldMk cId="4204712650" sldId="272"/>
            <ac:spMk id="3" creationId="{63719C83-8047-8015-7BC2-FF67142BA68E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04.280" v="514" actId="20577"/>
        <pc:sldMkLst>
          <pc:docMk/>
          <pc:sldMk cId="233348830" sldId="273"/>
        </pc:sldMkLst>
        <pc:spChg chg="mod">
          <ac:chgData name="강남오" userId="S::209324@ms.kmu.ac.kr::a00b3978-0e9c-43f4-a757-7a2abcd99c03" providerId="AD" clId="Web-{7AC88672-D888-3F3B-B0F4-E5D0D90215A6}" dt="2023-08-27T07:22:04.280" v="514" actId="20577"/>
          <ac:spMkLst>
            <pc:docMk/>
            <pc:sldMk cId="233348830" sldId="273"/>
            <ac:spMk id="2" creationId="{67237598-D63D-0AD9-8588-EEBF0C8017D5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23.686" v="529" actId="20577"/>
        <pc:sldMkLst>
          <pc:docMk/>
          <pc:sldMk cId="3811553771" sldId="274"/>
        </pc:sldMkLst>
        <pc:spChg chg="mod">
          <ac:chgData name="강남오" userId="S::209324@ms.kmu.ac.kr::a00b3978-0e9c-43f4-a757-7a2abcd99c03" providerId="AD" clId="Web-{7AC88672-D888-3F3B-B0F4-E5D0D90215A6}" dt="2023-08-27T07:22:23.686" v="529" actId="20577"/>
          <ac:spMkLst>
            <pc:docMk/>
            <pc:sldMk cId="3811553771" sldId="274"/>
            <ac:spMk id="2" creationId="{F4B3E72E-8D38-DE11-F714-E40635B0FA1A}"/>
          </ac:spMkLst>
        </pc:spChg>
      </pc:sldChg>
    </pc:docChg>
  </pc:docChgLst>
  <pc:docChgLst>
    <pc:chgData name="강남오" userId="S::209324@ms.kmu.ac.kr::a00b3978-0e9c-43f4-a757-7a2abcd99c03" providerId="AD" clId="Web-{96E690E7-7AB7-6921-1CEC-960BFE18FBEF}"/>
    <pc:docChg chg="delSld">
      <pc:chgData name="강남오" userId="S::209324@ms.kmu.ac.kr::a00b3978-0e9c-43f4-a757-7a2abcd99c03" providerId="AD" clId="Web-{96E690E7-7AB7-6921-1CEC-960BFE18FBEF}" dt="2023-09-13T12:26:17.622" v="3"/>
      <pc:docMkLst>
        <pc:docMk/>
      </pc:docMkLst>
      <pc:sldChg chg="del">
        <pc:chgData name="강남오" userId="S::209324@ms.kmu.ac.kr::a00b3978-0e9c-43f4-a757-7a2abcd99c03" providerId="AD" clId="Web-{96E690E7-7AB7-6921-1CEC-960BFE18FBEF}" dt="2023-09-13T12:26:00.731" v="0"/>
        <pc:sldMkLst>
          <pc:docMk/>
          <pc:sldMk cId="2470208775" sldId="269"/>
        </pc:sldMkLst>
      </pc:sldChg>
      <pc:sldChg chg="del">
        <pc:chgData name="강남오" userId="S::209324@ms.kmu.ac.kr::a00b3978-0e9c-43f4-a757-7a2abcd99c03" providerId="AD" clId="Web-{96E690E7-7AB7-6921-1CEC-960BFE18FBEF}" dt="2023-09-13T12:26:14.372" v="1"/>
        <pc:sldMkLst>
          <pc:docMk/>
          <pc:sldMk cId="4204712650" sldId="272"/>
        </pc:sldMkLst>
      </pc:sldChg>
      <pc:sldChg chg="del">
        <pc:chgData name="강남오" userId="S::209324@ms.kmu.ac.kr::a00b3978-0e9c-43f4-a757-7a2abcd99c03" providerId="AD" clId="Web-{96E690E7-7AB7-6921-1CEC-960BFE18FBEF}" dt="2023-09-13T12:26:17.622" v="3"/>
        <pc:sldMkLst>
          <pc:docMk/>
          <pc:sldMk cId="3022755219" sldId="280"/>
        </pc:sldMkLst>
      </pc:sldChg>
      <pc:sldChg chg="del">
        <pc:chgData name="강남오" userId="S::209324@ms.kmu.ac.kr::a00b3978-0e9c-43f4-a757-7a2abcd99c03" providerId="AD" clId="Web-{96E690E7-7AB7-6921-1CEC-960BFE18FBEF}" dt="2023-09-13T12:26:16.200" v="2"/>
        <pc:sldMkLst>
          <pc:docMk/>
          <pc:sldMk cId="2260864849" sldId="281"/>
        </pc:sldMkLst>
      </pc:sldChg>
    </pc:docChg>
  </pc:docChgLst>
  <pc:docChgLst>
    <pc:chgData name="강남오" userId="S::209324@ms.kmu.ac.kr::a00b3978-0e9c-43f4-a757-7a2abcd99c03" providerId="AD" clId="Web-{2EFD0D07-ACC9-6B0F-3D10-9A57C55A87ED}"/>
    <pc:docChg chg="addSld delSld modSld">
      <pc:chgData name="강남오" userId="S::209324@ms.kmu.ac.kr::a00b3978-0e9c-43f4-a757-7a2abcd99c03" providerId="AD" clId="Web-{2EFD0D07-ACC9-6B0F-3D10-9A57C55A87ED}" dt="2023-08-23T11:25:04.693" v="123" actId="20577"/>
      <pc:docMkLst>
        <pc:docMk/>
      </pc:docMkLst>
      <pc:sldChg chg="modSp">
        <pc:chgData name="강남오" userId="S::209324@ms.kmu.ac.kr::a00b3978-0e9c-43f4-a757-7a2abcd99c03" providerId="AD" clId="Web-{2EFD0D07-ACC9-6B0F-3D10-9A57C55A87ED}" dt="2023-08-23T11:15:51.293" v="4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EFD0D07-ACC9-6B0F-3D10-9A57C55A87ED}" dt="2023-08-23T11:15:51.293" v="4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2EFD0D07-ACC9-6B0F-3D10-9A57C55A87ED}" dt="2023-08-23T11:17:54.833" v="3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EFD0D07-ACC9-6B0F-3D10-9A57C55A87ED}" dt="2023-08-23T11:17:54.833" v="38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7:22.128" v="25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18:51.040" v="56" actId="20577"/>
        <pc:sldMkLst>
          <pc:docMk/>
          <pc:sldMk cId="1302404538" sldId="262"/>
        </pc:sldMkLst>
        <pc:spChg chg="mod">
          <ac:chgData name="강남오" userId="S::209324@ms.kmu.ac.kr::a00b3978-0e9c-43f4-a757-7a2abcd99c03" providerId="AD" clId="Web-{2EFD0D07-ACC9-6B0F-3D10-9A57C55A87ED}" dt="2023-08-23T11:18:45.524" v="53" actId="20577"/>
          <ac:spMkLst>
            <pc:docMk/>
            <pc:sldMk cId="1302404538" sldId="262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8:51.040" v="56" actId="20577"/>
          <ac:spMkLst>
            <pc:docMk/>
            <pc:sldMk cId="1302404538" sldId="262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1.500" v="21"/>
        <pc:sldMkLst>
          <pc:docMk/>
          <pc:sldMk cId="3608672045" sldId="262"/>
        </pc:sldMkLst>
      </pc:sldChg>
      <pc:sldChg chg="del">
        <pc:chgData name="강남오" userId="S::209324@ms.kmu.ac.kr::a00b3978-0e9c-43f4-a757-7a2abcd99c03" providerId="AD" clId="Web-{2EFD0D07-ACC9-6B0F-3D10-9A57C55A87ED}" dt="2023-08-23T11:16:49.141" v="18"/>
        <pc:sldMkLst>
          <pc:docMk/>
          <pc:sldMk cId="1004563976" sldId="263"/>
        </pc:sldMkLst>
      </pc:sldChg>
      <pc:sldChg chg="modSp add replId">
        <pc:chgData name="강남오" userId="S::209324@ms.kmu.ac.kr::a00b3978-0e9c-43f4-a757-7a2abcd99c03" providerId="AD" clId="Web-{2EFD0D07-ACC9-6B0F-3D10-9A57C55A87ED}" dt="2023-08-23T11:19:16.058" v="60" actId="20577"/>
        <pc:sldMkLst>
          <pc:docMk/>
          <pc:sldMk cId="1410994415" sldId="263"/>
        </pc:sldMkLst>
        <pc:spChg chg="mod">
          <ac:chgData name="강남오" userId="S::209324@ms.kmu.ac.kr::a00b3978-0e9c-43f4-a757-7a2abcd99c03" providerId="AD" clId="Web-{2EFD0D07-ACC9-6B0F-3D10-9A57C55A87ED}" dt="2023-08-23T11:19:16.058" v="60" actId="20577"/>
          <ac:spMkLst>
            <pc:docMk/>
            <pc:sldMk cId="1410994415" sldId="263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20:15.343" v="74" actId="20577"/>
        <pc:sldMkLst>
          <pc:docMk/>
          <pc:sldMk cId="618709529" sldId="264"/>
        </pc:sldMkLst>
        <pc:spChg chg="mod">
          <ac:chgData name="강남오" userId="S::209324@ms.kmu.ac.kr::a00b3978-0e9c-43f4-a757-7a2abcd99c03" providerId="AD" clId="Web-{2EFD0D07-ACC9-6B0F-3D10-9A57C55A87ED}" dt="2023-08-23T11:20:08.015" v="71" actId="20577"/>
          <ac:spMkLst>
            <pc:docMk/>
            <pc:sldMk cId="618709529" sldId="264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0:15.343" v="74" actId="20577"/>
          <ac:spMkLst>
            <pc:docMk/>
            <pc:sldMk cId="618709529" sldId="264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2.422" v="22"/>
        <pc:sldMkLst>
          <pc:docMk/>
          <pc:sldMk cId="3042789477" sldId="264"/>
        </pc:sldMkLst>
      </pc:sldChg>
      <pc:sldChg chg="modSp add replId">
        <pc:chgData name="강남오" userId="S::209324@ms.kmu.ac.kr::a00b3978-0e9c-43f4-a757-7a2abcd99c03" providerId="AD" clId="Web-{2EFD0D07-ACC9-6B0F-3D10-9A57C55A87ED}" dt="2023-08-23T11:20:58.831" v="77" actId="20577"/>
        <pc:sldMkLst>
          <pc:docMk/>
          <pc:sldMk cId="1156907505" sldId="265"/>
        </pc:sldMkLst>
        <pc:spChg chg="mod">
          <ac:chgData name="강남오" userId="S::209324@ms.kmu.ac.kr::a00b3978-0e9c-43f4-a757-7a2abcd99c03" providerId="AD" clId="Web-{2EFD0D07-ACC9-6B0F-3D10-9A57C55A87ED}" dt="2023-08-23T11:20:58.831" v="77" actId="20577"/>
          <ac:spMkLst>
            <pc:docMk/>
            <pc:sldMk cId="1156907505" sldId="265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9.907" v="19"/>
        <pc:sldMkLst>
          <pc:docMk/>
          <pc:sldMk cId="1814397693" sldId="265"/>
        </pc:sldMkLst>
      </pc:sldChg>
      <pc:sldChg chg="del">
        <pc:chgData name="강남오" userId="S::209324@ms.kmu.ac.kr::a00b3978-0e9c-43f4-a757-7a2abcd99c03" providerId="AD" clId="Web-{2EFD0D07-ACC9-6B0F-3D10-9A57C55A87ED}" dt="2023-08-23T11:16:50.688" v="20"/>
        <pc:sldMkLst>
          <pc:docMk/>
          <pc:sldMk cId="2646459518" sldId="266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05.227" v="90" actId="20577"/>
        <pc:sldMkLst>
          <pc:docMk/>
          <pc:sldMk cId="3993942053" sldId="266"/>
        </pc:sldMkLst>
        <pc:spChg chg="mod">
          <ac:chgData name="강남오" userId="S::209324@ms.kmu.ac.kr::a00b3978-0e9c-43f4-a757-7a2abcd99c03" providerId="AD" clId="Web-{2EFD0D07-ACC9-6B0F-3D10-9A57C55A87ED}" dt="2023-08-23T11:21:50.350" v="88" actId="20577"/>
          <ac:spMkLst>
            <pc:docMk/>
            <pc:sldMk cId="3993942053" sldId="266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2:05.227" v="90" actId="20577"/>
          <ac:spMkLst>
            <pc:docMk/>
            <pc:sldMk cId="3993942053" sldId="266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8.266" v="17"/>
        <pc:sldMkLst>
          <pc:docMk/>
          <pc:sldMk cId="537388042" sldId="267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35.010" v="93" actId="20577"/>
        <pc:sldMkLst>
          <pc:docMk/>
          <pc:sldMk cId="1567803157" sldId="267"/>
        </pc:sldMkLst>
        <pc:spChg chg="mod">
          <ac:chgData name="강남오" userId="S::209324@ms.kmu.ac.kr::a00b3978-0e9c-43f4-a757-7a2abcd99c03" providerId="AD" clId="Web-{2EFD0D07-ACC9-6B0F-3D10-9A57C55A87ED}" dt="2023-08-23T11:22:35.010" v="93" actId="20577"/>
          <ac:spMkLst>
            <pc:docMk/>
            <pc:sldMk cId="1567803157" sldId="267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7.547" v="16"/>
        <pc:sldMkLst>
          <pc:docMk/>
          <pc:sldMk cId="24249570" sldId="268"/>
        </pc:sldMkLst>
      </pc:sldChg>
      <pc:sldChg chg="modSp add replId">
        <pc:chgData name="강남오" userId="S::209324@ms.kmu.ac.kr::a00b3978-0e9c-43f4-a757-7a2abcd99c03" providerId="AD" clId="Web-{2EFD0D07-ACC9-6B0F-3D10-9A57C55A87ED}" dt="2023-08-23T11:23:41.187" v="109" actId="20577"/>
        <pc:sldMkLst>
          <pc:docMk/>
          <pc:sldMk cId="3543319633" sldId="268"/>
        </pc:sldMkLst>
        <pc:spChg chg="mod">
          <ac:chgData name="강남오" userId="S::209324@ms.kmu.ac.kr::a00b3978-0e9c-43f4-a757-7a2abcd99c03" providerId="AD" clId="Web-{2EFD0D07-ACC9-6B0F-3D10-9A57C55A87ED}" dt="2023-08-23T11:23:32.983" v="106" actId="20577"/>
          <ac:spMkLst>
            <pc:docMk/>
            <pc:sldMk cId="3543319633" sldId="268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3:41.187" v="109" actId="20577"/>
          <ac:spMkLst>
            <pc:docMk/>
            <pc:sldMk cId="3543319633" sldId="268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6.766" v="15"/>
        <pc:sldMkLst>
          <pc:docMk/>
          <pc:sldMk cId="1090457627" sldId="269"/>
        </pc:sldMkLst>
      </pc:sldChg>
      <pc:sldChg chg="modSp add replId">
        <pc:chgData name="강남오" userId="S::209324@ms.kmu.ac.kr::a00b3978-0e9c-43f4-a757-7a2abcd99c03" providerId="AD" clId="Web-{2EFD0D07-ACC9-6B0F-3D10-9A57C55A87ED}" dt="2023-08-23T11:25:04.693" v="123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2EFD0D07-ACC9-6B0F-3D10-9A57C55A87ED}" dt="2023-08-23T11:25:04.693" v="123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4:52.895" v="12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5.938" v="14"/>
        <pc:sldMkLst>
          <pc:docMk/>
          <pc:sldMk cId="2887071657" sldId="270"/>
        </pc:sldMkLst>
      </pc:sldChg>
      <pc:sldChg chg="del">
        <pc:chgData name="강남오" userId="S::209324@ms.kmu.ac.kr::a00b3978-0e9c-43f4-a757-7a2abcd99c03" providerId="AD" clId="Web-{2EFD0D07-ACC9-6B0F-3D10-9A57C55A87ED}" dt="2023-08-23T11:16:44.969" v="13"/>
        <pc:sldMkLst>
          <pc:docMk/>
          <pc:sldMk cId="3600306957" sldId="271"/>
        </pc:sldMkLst>
      </pc:sldChg>
      <pc:sldChg chg="del">
        <pc:chgData name="강남오" userId="S::209324@ms.kmu.ac.kr::a00b3978-0e9c-43f4-a757-7a2abcd99c03" providerId="AD" clId="Web-{2EFD0D07-ACC9-6B0F-3D10-9A57C55A87ED}" dt="2023-08-23T11:16:44.281" v="12"/>
        <pc:sldMkLst>
          <pc:docMk/>
          <pc:sldMk cId="3651496767" sldId="272"/>
        </pc:sldMkLst>
      </pc:sldChg>
      <pc:sldChg chg="del">
        <pc:chgData name="강남오" userId="S::209324@ms.kmu.ac.kr::a00b3978-0e9c-43f4-a757-7a2abcd99c03" providerId="AD" clId="Web-{2EFD0D07-ACC9-6B0F-3D10-9A57C55A87ED}" dt="2023-08-23T11:16:43.312" v="11"/>
        <pc:sldMkLst>
          <pc:docMk/>
          <pc:sldMk cId="3085364947" sldId="273"/>
        </pc:sldMkLst>
      </pc:sldChg>
      <pc:sldChg chg="del">
        <pc:chgData name="강남오" userId="S::209324@ms.kmu.ac.kr::a00b3978-0e9c-43f4-a757-7a2abcd99c03" providerId="AD" clId="Web-{2EFD0D07-ACC9-6B0F-3D10-9A57C55A87ED}" dt="2023-08-23T11:16:42.437" v="10"/>
        <pc:sldMkLst>
          <pc:docMk/>
          <pc:sldMk cId="4120803952" sldId="274"/>
        </pc:sldMkLst>
      </pc:sldChg>
      <pc:sldChg chg="del">
        <pc:chgData name="강남오" userId="S::209324@ms.kmu.ac.kr::a00b3978-0e9c-43f4-a757-7a2abcd99c03" providerId="AD" clId="Web-{2EFD0D07-ACC9-6B0F-3D10-9A57C55A87ED}" dt="2023-08-23T11:16:41.593" v="9"/>
        <pc:sldMkLst>
          <pc:docMk/>
          <pc:sldMk cId="292825887" sldId="275"/>
        </pc:sldMkLst>
      </pc:sldChg>
      <pc:sldChg chg="del">
        <pc:chgData name="강남오" userId="S::209324@ms.kmu.ac.kr::a00b3978-0e9c-43f4-a757-7a2abcd99c03" providerId="AD" clId="Web-{2EFD0D07-ACC9-6B0F-3D10-9A57C55A87ED}" dt="2023-08-23T11:16:39.843" v="7"/>
        <pc:sldMkLst>
          <pc:docMk/>
          <pc:sldMk cId="2648024559" sldId="276"/>
        </pc:sldMkLst>
      </pc:sldChg>
      <pc:sldChg chg="del">
        <pc:chgData name="강남오" userId="S::209324@ms.kmu.ac.kr::a00b3978-0e9c-43f4-a757-7a2abcd99c03" providerId="AD" clId="Web-{2EFD0D07-ACC9-6B0F-3D10-9A57C55A87ED}" dt="2023-08-23T11:16:40.703" v="8"/>
        <pc:sldMkLst>
          <pc:docMk/>
          <pc:sldMk cId="659906090" sldId="277"/>
        </pc:sldMkLst>
      </pc:sldChg>
      <pc:sldChg chg="del">
        <pc:chgData name="강남오" userId="S::209324@ms.kmu.ac.kr::a00b3978-0e9c-43f4-a757-7a2abcd99c03" providerId="AD" clId="Web-{2EFD0D07-ACC9-6B0F-3D10-9A57C55A87ED}" dt="2023-08-23T11:16:38.921" v="6"/>
        <pc:sldMkLst>
          <pc:docMk/>
          <pc:sldMk cId="2300885833" sldId="278"/>
        </pc:sldMkLst>
      </pc:sldChg>
      <pc:sldChg chg="del">
        <pc:chgData name="강남오" userId="S::209324@ms.kmu.ac.kr::a00b3978-0e9c-43f4-a757-7a2abcd99c03" providerId="AD" clId="Web-{2EFD0D07-ACC9-6B0F-3D10-9A57C55A87ED}" dt="2023-08-23T11:16:37.484" v="5"/>
        <pc:sldMkLst>
          <pc:docMk/>
          <pc:sldMk cId="2317344318" sldId="279"/>
        </pc:sldMkLst>
      </pc:sldChg>
    </pc:docChg>
  </pc:docChgLst>
  <pc:docChgLst>
    <pc:chgData name="강남오" userId="S::209324@ms.kmu.ac.kr::a00b3978-0e9c-43f4-a757-7a2abcd99c03" providerId="AD" clId="Web-{9AB2F157-7F07-6C6B-AAEF-20BFF3B30EAA}"/>
    <pc:docChg chg="addSld delSld modSld sldOrd">
      <pc:chgData name="강남오" userId="S::209324@ms.kmu.ac.kr::a00b3978-0e9c-43f4-a757-7a2abcd99c03" providerId="AD" clId="Web-{9AB2F157-7F07-6C6B-AAEF-20BFF3B30EAA}" dt="2023-08-11T08:36:42.656" v="1967" actId="20577"/>
      <pc:docMkLst>
        <pc:docMk/>
      </pc:docMkLst>
      <pc:sldChg chg="del">
        <pc:chgData name="강남오" userId="S::209324@ms.kmu.ac.kr::a00b3978-0e9c-43f4-a757-7a2abcd99c03" providerId="AD" clId="Web-{9AB2F157-7F07-6C6B-AAEF-20BFF3B30EAA}" dt="2023-08-11T07:51:12.823" v="749"/>
        <pc:sldMkLst>
          <pc:docMk/>
          <pc:sldMk cId="2768123548" sldId="260"/>
        </pc:sldMkLst>
      </pc:sldChg>
      <pc:sldChg chg="modSp">
        <pc:chgData name="강남오" userId="S::209324@ms.kmu.ac.kr::a00b3978-0e9c-43f4-a757-7a2abcd99c03" providerId="AD" clId="Web-{9AB2F157-7F07-6C6B-AAEF-20BFF3B30EAA}" dt="2023-08-11T07:19:07.236" v="347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9AB2F157-7F07-6C6B-AAEF-20BFF3B30EAA}" dt="2023-08-11T04:54:51.676" v="13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AB2F157-7F07-6C6B-AAEF-20BFF3B30EAA}" dt="2023-08-11T07:19:07.236" v="347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40:32.294" v="533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9AB2F157-7F07-6C6B-AAEF-20BFF3B30EAA}" dt="2023-08-11T04:58:31.793" v="184" actId="20577"/>
          <ac:spMkLst>
            <pc:docMk/>
            <pc:sldMk cId="3608672045" sldId="262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40:32.294" v="533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51:07.010" v="748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9AB2F157-7F07-6C6B-AAEF-20BFF3B30EAA}" dt="2023-08-11T05:00:13.045" v="275" actId="20577"/>
          <ac:spMkLst>
            <pc:docMk/>
            <pc:sldMk cId="1004563976" sldId="263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51:07.010" v="748" actId="20577"/>
          <ac:spMkLst>
            <pc:docMk/>
            <pc:sldMk cId="1004563976" sldId="263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36:13.620" v="442" actId="20577"/>
        <pc:sldMkLst>
          <pc:docMk/>
          <pc:sldMk cId="3042789477" sldId="264"/>
        </pc:sldMkLst>
        <pc:spChg chg="mod">
          <ac:chgData name="강남오" userId="S::209324@ms.kmu.ac.kr::a00b3978-0e9c-43f4-a757-7a2abcd99c03" providerId="AD" clId="Web-{9AB2F157-7F07-6C6B-AAEF-20BFF3B30EAA}" dt="2023-08-11T07:36:13.620" v="442" actId="20577"/>
          <ac:spMkLst>
            <pc:docMk/>
            <pc:sldMk cId="3042789477" sldId="264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45:38.487" v="655" actId="20577"/>
        <pc:sldMkLst>
          <pc:docMk/>
          <pc:sldMk cId="1814397693" sldId="265"/>
        </pc:sldMkLst>
        <pc:spChg chg="mod">
          <ac:chgData name="강남오" userId="S::209324@ms.kmu.ac.kr::a00b3978-0e9c-43f4-a757-7a2abcd99c03" providerId="AD" clId="Web-{9AB2F157-7F07-6C6B-AAEF-20BFF3B30EAA}" dt="2023-08-11T07:45:38.487" v="655" actId="20577"/>
          <ac:spMkLst>
            <pc:docMk/>
            <pc:sldMk cId="1814397693" sldId="265"/>
            <ac:spMk id="3" creationId="{017F2965-A41D-4693-A3C2-A98A56160952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7:44:22.545" v="622"/>
        <pc:sldMkLst>
          <pc:docMk/>
          <pc:sldMk cId="2646459518" sldId="266"/>
        </pc:sldMkLst>
        <pc:spChg chg="mod">
          <ac:chgData name="강남오" userId="S::209324@ms.kmu.ac.kr::a00b3978-0e9c-43f4-a757-7a2abcd99c03" providerId="AD" clId="Web-{9AB2F157-7F07-6C6B-AAEF-20BFF3B30EAA}" dt="2023-08-11T07:44:12.247" v="621" actId="20577"/>
          <ac:spMkLst>
            <pc:docMk/>
            <pc:sldMk cId="2646459518" sldId="266"/>
            <ac:spMk id="3" creationId="{017F2965-A41D-4693-A3C2-A98A56160952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7:52:39.923" v="794" actId="20577"/>
        <pc:sldMkLst>
          <pc:docMk/>
          <pc:sldMk cId="537388042" sldId="267"/>
        </pc:sldMkLst>
        <pc:spChg chg="mod">
          <ac:chgData name="강남오" userId="S::209324@ms.kmu.ac.kr::a00b3978-0e9c-43f4-a757-7a2abcd99c03" providerId="AD" clId="Web-{9AB2F157-7F07-6C6B-AAEF-20BFF3B30EAA}" dt="2023-08-11T07:51:38.981" v="759" actId="20577"/>
          <ac:spMkLst>
            <pc:docMk/>
            <pc:sldMk cId="537388042" sldId="267"/>
            <ac:spMk id="2" creationId="{3632088B-AD17-7FC0-3730-05A9A53F2680}"/>
          </ac:spMkLst>
        </pc:spChg>
        <pc:spChg chg="mod">
          <ac:chgData name="강남오" userId="S::209324@ms.kmu.ac.kr::a00b3978-0e9c-43f4-a757-7a2abcd99c03" providerId="AD" clId="Web-{9AB2F157-7F07-6C6B-AAEF-20BFF3B30EAA}" dt="2023-08-11T07:52:39.923" v="794" actId="20577"/>
          <ac:spMkLst>
            <pc:docMk/>
            <pc:sldMk cId="537388042" sldId="267"/>
            <ac:spMk id="3" creationId="{4A52A3BA-FFA8-3CA1-F039-F666435B6E8E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0:50.614" v="957" actId="20577"/>
        <pc:sldMkLst>
          <pc:docMk/>
          <pc:sldMk cId="24249570" sldId="268"/>
        </pc:sldMkLst>
        <pc:spChg chg="mod">
          <ac:chgData name="강남오" userId="S::209324@ms.kmu.ac.kr::a00b3978-0e9c-43f4-a757-7a2abcd99c03" providerId="AD" clId="Web-{9AB2F157-7F07-6C6B-AAEF-20BFF3B30EAA}" dt="2023-08-11T08:00:50.614" v="957" actId="20577"/>
          <ac:spMkLst>
            <pc:docMk/>
            <pc:sldMk cId="24249570" sldId="268"/>
            <ac:spMk id="3" creationId="{4A52A3BA-FFA8-3CA1-F039-F666435B6E8E}"/>
          </ac:spMkLst>
        </pc:spChg>
      </pc:sldChg>
      <pc:sldChg chg="modSp new del">
        <pc:chgData name="강남오" userId="S::209324@ms.kmu.ac.kr::a00b3978-0e9c-43f4-a757-7a2abcd99c03" providerId="AD" clId="Web-{9AB2F157-7F07-6C6B-AAEF-20BFF3B30EAA}" dt="2023-08-11T07:53:22.598" v="799"/>
        <pc:sldMkLst>
          <pc:docMk/>
          <pc:sldMk cId="3169444185" sldId="268"/>
        </pc:sldMkLst>
        <pc:spChg chg="mod">
          <ac:chgData name="강남오" userId="S::209324@ms.kmu.ac.kr::a00b3978-0e9c-43f4-a757-7a2abcd99c03" providerId="AD" clId="Web-{9AB2F157-7F07-6C6B-AAEF-20BFF3B30EAA}" dt="2023-08-11T07:53:18.098" v="798" actId="20577"/>
          <ac:spMkLst>
            <pc:docMk/>
            <pc:sldMk cId="3169444185" sldId="268"/>
            <ac:spMk id="2" creationId="{E05CC958-66D4-F5BA-A100-7F57CC643F8E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8:06:31.231" v="1049" actId="20577"/>
        <pc:sldMkLst>
          <pc:docMk/>
          <pc:sldMk cId="1090457627" sldId="269"/>
        </pc:sldMkLst>
        <pc:spChg chg="mod">
          <ac:chgData name="강남오" userId="S::209324@ms.kmu.ac.kr::a00b3978-0e9c-43f4-a757-7a2abcd99c03" providerId="AD" clId="Web-{9AB2F157-7F07-6C6B-AAEF-20BFF3B30EAA}" dt="2023-08-11T08:06:31.231" v="1049" actId="20577"/>
          <ac:spMkLst>
            <pc:docMk/>
            <pc:sldMk cId="1090457627" sldId="269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8:30.724" v="1182" actId="20577"/>
        <pc:sldMkLst>
          <pc:docMk/>
          <pc:sldMk cId="2887071657" sldId="270"/>
        </pc:sldMkLst>
        <pc:spChg chg="mod">
          <ac:chgData name="강남오" userId="S::209324@ms.kmu.ac.kr::a00b3978-0e9c-43f4-a757-7a2abcd99c03" providerId="AD" clId="Web-{9AB2F157-7F07-6C6B-AAEF-20BFF3B30EAA}" dt="2023-08-11T08:08:30.724" v="1182" actId="20577"/>
          <ac:spMkLst>
            <pc:docMk/>
            <pc:sldMk cId="2887071657" sldId="270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0:52.452" v="1343" actId="20577"/>
        <pc:sldMkLst>
          <pc:docMk/>
          <pc:sldMk cId="3600306957" sldId="271"/>
        </pc:sldMkLst>
        <pc:spChg chg="mod">
          <ac:chgData name="강남오" userId="S::209324@ms.kmu.ac.kr::a00b3978-0e9c-43f4-a757-7a2abcd99c03" providerId="AD" clId="Web-{9AB2F157-7F07-6C6B-AAEF-20BFF3B30EAA}" dt="2023-08-11T08:08:58.038" v="1243" actId="20577"/>
          <ac:spMkLst>
            <pc:docMk/>
            <pc:sldMk cId="3600306957" sldId="271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10:52.452" v="1343" actId="20577"/>
          <ac:spMkLst>
            <pc:docMk/>
            <pc:sldMk cId="3600306957" sldId="271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3:58.356" v="1433" actId="20577"/>
        <pc:sldMkLst>
          <pc:docMk/>
          <pc:sldMk cId="3651496767" sldId="272"/>
        </pc:sldMkLst>
        <pc:spChg chg="mod">
          <ac:chgData name="강남오" userId="S::209324@ms.kmu.ac.kr::a00b3978-0e9c-43f4-a757-7a2abcd99c03" providerId="AD" clId="Web-{9AB2F157-7F07-6C6B-AAEF-20BFF3B30EAA}" dt="2023-08-11T08:13:58.356" v="1433" actId="20577"/>
          <ac:spMkLst>
            <pc:docMk/>
            <pc:sldMk cId="3651496767" sldId="272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7:48.124" v="1584" actId="20577"/>
        <pc:sldMkLst>
          <pc:docMk/>
          <pc:sldMk cId="3085364947" sldId="273"/>
        </pc:sldMkLst>
        <pc:spChg chg="mod">
          <ac:chgData name="강남오" userId="S::209324@ms.kmu.ac.kr::a00b3978-0e9c-43f4-a757-7a2abcd99c03" providerId="AD" clId="Web-{9AB2F157-7F07-6C6B-AAEF-20BFF3B30EAA}" dt="2023-08-11T08:17:48.124" v="1584" actId="20577"/>
          <ac:spMkLst>
            <pc:docMk/>
            <pc:sldMk cId="3085364947" sldId="273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0:35.730" v="1623" actId="20577"/>
        <pc:sldMkLst>
          <pc:docMk/>
          <pc:sldMk cId="4120803952" sldId="274"/>
        </pc:sldMkLst>
        <pc:spChg chg="mod">
          <ac:chgData name="강남오" userId="S::209324@ms.kmu.ac.kr::a00b3978-0e9c-43f4-a757-7a2abcd99c03" providerId="AD" clId="Web-{9AB2F157-7F07-6C6B-AAEF-20BFF3B30EAA}" dt="2023-08-11T08:18:03.860" v="1588" actId="20577"/>
          <ac:spMkLst>
            <pc:docMk/>
            <pc:sldMk cId="4120803952" sldId="274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20:35.730" v="1623" actId="20577"/>
          <ac:spMkLst>
            <pc:docMk/>
            <pc:sldMk cId="4120803952" sldId="274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2:44.489" v="1693" actId="20577"/>
        <pc:sldMkLst>
          <pc:docMk/>
          <pc:sldMk cId="292825887" sldId="275"/>
        </pc:sldMkLst>
        <pc:spChg chg="mod">
          <ac:chgData name="강남오" userId="S::209324@ms.kmu.ac.kr::a00b3978-0e9c-43f4-a757-7a2abcd99c03" providerId="AD" clId="Web-{9AB2F157-7F07-6C6B-AAEF-20BFF3B30EAA}" dt="2023-08-11T08:22:44.489" v="1693" actId="20577"/>
          <ac:spMkLst>
            <pc:docMk/>
            <pc:sldMk cId="292825887" sldId="275"/>
            <ac:spMk id="3" creationId="{88D076D0-DE72-55EC-92C4-38F59BB02E60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8:34:15.490" v="1853" actId="20577"/>
        <pc:sldMkLst>
          <pc:docMk/>
          <pc:sldMk cId="2648024559" sldId="276"/>
        </pc:sldMkLst>
        <pc:spChg chg="mod">
          <ac:chgData name="강남오" userId="S::209324@ms.kmu.ac.kr::a00b3978-0e9c-43f4-a757-7a2abcd99c03" providerId="AD" clId="Web-{9AB2F157-7F07-6C6B-AAEF-20BFF3B30EAA}" dt="2023-08-11T08:31:56.324" v="1793" actId="20577"/>
          <ac:spMkLst>
            <pc:docMk/>
            <pc:sldMk cId="2648024559" sldId="276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15.490" v="1853" actId="20577"/>
          <ac:spMkLst>
            <pc:docMk/>
            <pc:sldMk cId="2648024559" sldId="276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1:37.682" v="1788" actId="20577"/>
        <pc:sldMkLst>
          <pc:docMk/>
          <pc:sldMk cId="659906090" sldId="277"/>
        </pc:sldMkLst>
        <pc:spChg chg="mod">
          <ac:chgData name="강남오" userId="S::209324@ms.kmu.ac.kr::a00b3978-0e9c-43f4-a757-7a2abcd99c03" providerId="AD" clId="Web-{9AB2F157-7F07-6C6B-AAEF-20BFF3B30EAA}" dt="2023-08-11T08:31:37.682" v="1788" actId="20577"/>
          <ac:spMkLst>
            <pc:docMk/>
            <pc:sldMk cId="659906090" sldId="277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4:55.852" v="1924" actId="20577"/>
        <pc:sldMkLst>
          <pc:docMk/>
          <pc:sldMk cId="2300885833" sldId="278"/>
        </pc:sldMkLst>
        <pc:spChg chg="mod">
          <ac:chgData name="강남오" userId="S::209324@ms.kmu.ac.kr::a00b3978-0e9c-43f4-a757-7a2abcd99c03" providerId="AD" clId="Web-{9AB2F157-7F07-6C6B-AAEF-20BFF3B30EAA}" dt="2023-08-11T08:34:35.132" v="1859" actId="20577"/>
          <ac:spMkLst>
            <pc:docMk/>
            <pc:sldMk cId="2300885833" sldId="278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55.852" v="1924" actId="20577"/>
          <ac:spMkLst>
            <pc:docMk/>
            <pc:sldMk cId="2300885833" sldId="278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6:42.656" v="1967" actId="20577"/>
        <pc:sldMkLst>
          <pc:docMk/>
          <pc:sldMk cId="2317344318" sldId="279"/>
        </pc:sldMkLst>
        <pc:spChg chg="mod">
          <ac:chgData name="강남오" userId="S::209324@ms.kmu.ac.kr::a00b3978-0e9c-43f4-a757-7a2abcd99c03" providerId="AD" clId="Web-{9AB2F157-7F07-6C6B-AAEF-20BFF3B30EAA}" dt="2023-08-11T08:35:39.918" v="1928" actId="20577"/>
          <ac:spMkLst>
            <pc:docMk/>
            <pc:sldMk cId="2317344318" sldId="279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6:42.656" v="1967" actId="20577"/>
          <ac:spMkLst>
            <pc:docMk/>
            <pc:sldMk cId="2317344318" sldId="279"/>
            <ac:spMk id="3" creationId="{88D076D0-DE72-55EC-92C4-38F59BB02E60}"/>
          </ac:spMkLst>
        </pc:spChg>
      </pc:sldChg>
    </pc:docChg>
  </pc:docChgLst>
  <pc:docChgLst>
    <pc:chgData name="강남오" userId="S::209324@ms.kmu.ac.kr::a00b3978-0e9c-43f4-a757-7a2abcd99c03" providerId="AD" clId="Web-{AF40F720-0E75-CE9E-F56B-826912294278}"/>
    <pc:docChg chg="addSld modSld">
      <pc:chgData name="강남오" userId="S::209324@ms.kmu.ac.kr::a00b3978-0e9c-43f4-a757-7a2abcd99c03" providerId="AD" clId="Web-{AF40F720-0E75-CE9E-F56B-826912294278}" dt="2023-09-19T15:41:40.126" v="62"/>
      <pc:docMkLst>
        <pc:docMk/>
      </pc:docMkLst>
      <pc:sldChg chg="addSp delSp modSp">
        <pc:chgData name="강남오" userId="S::209324@ms.kmu.ac.kr::a00b3978-0e9c-43f4-a757-7a2abcd99c03" providerId="AD" clId="Web-{AF40F720-0E75-CE9E-F56B-826912294278}" dt="2023-09-19T15:40:12.905" v="60" actId="14100"/>
        <pc:sldMkLst>
          <pc:docMk/>
          <pc:sldMk cId="3563215227" sldId="281"/>
        </pc:sldMkLst>
        <pc:spChg chg="add mod">
          <ac:chgData name="강남오" userId="S::209324@ms.kmu.ac.kr::a00b3978-0e9c-43f4-a757-7a2abcd99c03" providerId="AD" clId="Web-{AF40F720-0E75-CE9E-F56B-826912294278}" dt="2023-09-19T15:39:49.951" v="55" actId="1076"/>
          <ac:spMkLst>
            <pc:docMk/>
            <pc:sldMk cId="3563215227" sldId="281"/>
            <ac:spMk id="5" creationId="{8E210DCE-6916-394F-38FD-4CAE7C1A5791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2" actId="1076"/>
          <ac:spMkLst>
            <pc:docMk/>
            <pc:sldMk cId="3563215227" sldId="281"/>
            <ac:spMk id="3083" creationId="{E266FDE7-7B2E-FFC9-EF46-AA1DF448CD98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3" actId="1076"/>
          <ac:spMkLst>
            <pc:docMk/>
            <pc:sldMk cId="3563215227" sldId="281"/>
            <ac:spMk id="3084" creationId="{F36986B9-5F35-CCB4-3DEE-DB20DF6A72A1}"/>
          </ac:spMkLst>
        </pc:spChg>
        <pc:spChg chg="mod">
          <ac:chgData name="강남오" userId="S::209324@ms.kmu.ac.kr::a00b3978-0e9c-43f4-a757-7a2abcd99c03" providerId="AD" clId="Web-{AF40F720-0E75-CE9E-F56B-826912294278}" dt="2023-09-19T15:39:49.951" v="54" actId="1076"/>
          <ac:spMkLst>
            <pc:docMk/>
            <pc:sldMk cId="3563215227" sldId="281"/>
            <ac:spMk id="3085" creationId="{2886C980-CDE1-C41D-D4A0-C81801E47578}"/>
          </ac:spMkLst>
        </pc:spChg>
        <pc:picChg chg="add del mod">
          <ac:chgData name="강남오" userId="S::209324@ms.kmu.ac.kr::a00b3978-0e9c-43f4-a757-7a2abcd99c03" providerId="AD" clId="Web-{AF40F720-0E75-CE9E-F56B-826912294278}" dt="2023-09-19T15:39:24.622" v="47"/>
          <ac:picMkLst>
            <pc:docMk/>
            <pc:sldMk cId="3563215227" sldId="281"/>
            <ac:picMk id="6" creationId="{B851249C-220D-F3E9-B2FE-53DEB75FCAD1}"/>
          </ac:picMkLst>
        </pc:picChg>
        <pc:cxnChg chg="mod">
          <ac:chgData name="강남오" userId="S::209324@ms.kmu.ac.kr::a00b3978-0e9c-43f4-a757-7a2abcd99c03" providerId="AD" clId="Web-{AF40F720-0E75-CE9E-F56B-826912294278}" dt="2023-09-19T15:40:06.858" v="59" actId="14100"/>
          <ac:cxnSpMkLst>
            <pc:docMk/>
            <pc:sldMk cId="3563215227" sldId="281"/>
            <ac:cxnSpMk id="2" creationId="{48A5FD08-7E00-7C38-909E-DA39819F45E8}"/>
          </ac:cxnSpMkLst>
        </pc:cxnChg>
        <pc:cxnChg chg="mod">
          <ac:chgData name="강남오" userId="S::209324@ms.kmu.ac.kr::a00b3978-0e9c-43f4-a757-7a2abcd99c03" providerId="AD" clId="Web-{AF40F720-0E75-CE9E-F56B-826912294278}" dt="2023-09-19T15:40:12.905" v="60" actId="14100"/>
          <ac:cxnSpMkLst>
            <pc:docMk/>
            <pc:sldMk cId="3563215227" sldId="281"/>
            <ac:cxnSpMk id="3" creationId="{B9EC4A2F-47F1-5F88-0357-07716FC9161B}"/>
          </ac:cxnSpMkLst>
        </pc:cxnChg>
      </pc:sldChg>
      <pc:sldChg chg="addSp modSp new">
        <pc:chgData name="강남오" userId="S::209324@ms.kmu.ac.kr::a00b3978-0e9c-43f4-a757-7a2abcd99c03" providerId="AD" clId="Web-{AF40F720-0E75-CE9E-F56B-826912294278}" dt="2023-09-19T15:40:26.343" v="61" actId="14100"/>
        <pc:sldMkLst>
          <pc:docMk/>
          <pc:sldMk cId="623943818" sldId="282"/>
        </pc:sldMkLst>
        <pc:picChg chg="add mod">
          <ac:chgData name="강남오" userId="S::209324@ms.kmu.ac.kr::a00b3978-0e9c-43f4-a757-7a2abcd99c03" providerId="AD" clId="Web-{AF40F720-0E75-CE9E-F56B-826912294278}" dt="2023-09-19T15:39:14.138" v="46" actId="14100"/>
          <ac:picMkLst>
            <pc:docMk/>
            <pc:sldMk cId="623943818" sldId="282"/>
            <ac:picMk id="3" creationId="{2FD22250-DD2A-DF5C-1095-8F60A169FACA}"/>
          </ac:picMkLst>
        </pc:picChg>
        <pc:picChg chg="add mod">
          <ac:chgData name="강남오" userId="S::209324@ms.kmu.ac.kr::a00b3978-0e9c-43f4-a757-7a2abcd99c03" providerId="AD" clId="Web-{AF40F720-0E75-CE9E-F56B-826912294278}" dt="2023-09-19T15:40:26.343" v="61" actId="14100"/>
          <ac:picMkLst>
            <pc:docMk/>
            <pc:sldMk cId="623943818" sldId="282"/>
            <ac:picMk id="4" creationId="{4D25CCF2-1B91-4743-8E03-8B9AC5F80288}"/>
          </ac:picMkLst>
        </pc:picChg>
      </pc:sldChg>
      <pc:sldChg chg="new">
        <pc:chgData name="강남오" userId="S::209324@ms.kmu.ac.kr::a00b3978-0e9c-43f4-a757-7a2abcd99c03" providerId="AD" clId="Web-{AF40F720-0E75-CE9E-F56B-826912294278}" dt="2023-09-19T15:41:40.126" v="62"/>
        <pc:sldMkLst>
          <pc:docMk/>
          <pc:sldMk cId="507084664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EE737-AD0D-4645-8C3F-34FDF1A68D2E}" type="datetimeFigureOut">
              <a:t>2023-09-20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9EF47-ADE9-4F81-84BE-AFA139DEF2D9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5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739C06F7-EF6E-CCA4-D96E-B420E7DF071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18B1FE-7D3D-461E-ADB3-7B14749C4B29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4097" name="Rectangle 1">
            <a:extLst>
              <a:ext uri="{FF2B5EF4-FFF2-40B4-BE49-F238E27FC236}">
                <a16:creationId xmlns:a16="http://schemas.microsoft.com/office/drawing/2014/main" id="{5CC4F7E9-8BDE-40AF-E528-6472285CA3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5C117DD-C083-D77E-D189-459511F2A1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3263D-ECEF-7A5E-017D-CB719EAE9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3161"/>
            <a:ext cx="9143040" cy="2386476"/>
          </a:xfrm>
        </p:spPr>
        <p:txBody>
          <a:bodyPr anchor="b"/>
          <a:lstStyle>
            <a:lvl1pPr algn="ctr"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9C2343-362E-9CE0-4347-99D47803E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794"/>
            <a:ext cx="9143040" cy="1656903"/>
          </a:xfrm>
        </p:spPr>
        <p:txBody>
          <a:bodyPr/>
          <a:lstStyle>
            <a:lvl1pPr marL="0" indent="0" algn="ctr">
              <a:buNone/>
              <a:defRPr sz="2903"/>
            </a:lvl1pPr>
            <a:lvl2pPr marL="552938" indent="0" algn="ctr">
              <a:buNone/>
              <a:defRPr sz="2419"/>
            </a:lvl2pPr>
            <a:lvl3pPr marL="1105875" indent="0" algn="ctr">
              <a:buNone/>
              <a:defRPr sz="2177"/>
            </a:lvl3pPr>
            <a:lvl4pPr marL="1658813" indent="0" algn="ctr">
              <a:buNone/>
              <a:defRPr sz="1935"/>
            </a:lvl4pPr>
            <a:lvl5pPr marL="2211751" indent="0" algn="ctr">
              <a:buNone/>
              <a:defRPr sz="1935"/>
            </a:lvl5pPr>
            <a:lvl6pPr marL="2764688" indent="0" algn="ctr">
              <a:buNone/>
              <a:defRPr sz="1935"/>
            </a:lvl6pPr>
            <a:lvl7pPr marL="3317626" indent="0" algn="ctr">
              <a:buNone/>
              <a:defRPr sz="1935"/>
            </a:lvl7pPr>
            <a:lvl8pPr marL="3870564" indent="0" algn="ctr">
              <a:buNone/>
              <a:defRPr sz="1935"/>
            </a:lvl8pPr>
            <a:lvl9pPr marL="4423501" indent="0" algn="ctr">
              <a:buNone/>
              <a:defRPr sz="1935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27031-3383-9FB1-81EC-5B5DE5484E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05A56-3F01-316C-0DB8-138DEA6D74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95902-8B64-7005-73BA-D0A80597F0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FD685B-EF89-4858-99C0-8163587103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5414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55D71-DB41-5D36-1AA5-73E040C8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15025-120A-6850-6D17-3D0D77E7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9D0CC-427D-5159-06CC-14B6A27DFD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97DBA-217D-AB40-253A-E735981708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61D99-A035-2194-1B37-29F4AE9DD8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E0C52C-1263-44CF-80DE-E11115F0EA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352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79D1C-606E-296B-07D5-D768ED1C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10661"/>
            <a:ext cx="10515839" cy="2851100"/>
          </a:xfrm>
        </p:spPr>
        <p:txBody>
          <a:bodyPr anchor="b"/>
          <a:lstStyle>
            <a:lvl1pPr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D97B9-DF00-B0CD-026E-8086DA960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8640"/>
            <a:ext cx="10515839" cy="1501387"/>
          </a:xfrm>
        </p:spPr>
        <p:txBody>
          <a:bodyPr/>
          <a:lstStyle>
            <a:lvl1pPr marL="0" indent="0">
              <a:buNone/>
              <a:defRPr sz="2903"/>
            </a:lvl1pPr>
            <a:lvl2pPr marL="552938" indent="0">
              <a:buNone/>
              <a:defRPr sz="2419"/>
            </a:lvl2pPr>
            <a:lvl3pPr marL="1105875" indent="0">
              <a:buNone/>
              <a:defRPr sz="2177"/>
            </a:lvl3pPr>
            <a:lvl4pPr marL="1658813" indent="0">
              <a:buNone/>
              <a:defRPr sz="1935"/>
            </a:lvl4pPr>
            <a:lvl5pPr marL="2211751" indent="0">
              <a:buNone/>
              <a:defRPr sz="1935"/>
            </a:lvl5pPr>
            <a:lvl6pPr marL="2764688" indent="0">
              <a:buNone/>
              <a:defRPr sz="1935"/>
            </a:lvl6pPr>
            <a:lvl7pPr marL="3317626" indent="0">
              <a:buNone/>
              <a:defRPr sz="1935"/>
            </a:lvl7pPr>
            <a:lvl8pPr marL="3870564" indent="0">
              <a:buNone/>
              <a:defRPr sz="1935"/>
            </a:lvl8pPr>
            <a:lvl9pPr marL="4423501" indent="0">
              <a:buNone/>
              <a:defRPr sz="193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4C904-BB50-0A8D-2E9C-1A64587D1D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EA7AA-7E67-F5AD-92BD-50A812B26E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D1F1D-1876-DC8D-3064-5186489F03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C838F23-28D9-429E-8136-FB5CF19173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683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74440-B9D2-1C26-FDB4-EE2C73AA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2C343-8C22-EA97-3DE5-F4EE2870D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641" y="1605064"/>
            <a:ext cx="5391360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D3780C-AD1D-E198-6E21-5D9BF363F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321" y="1605064"/>
            <a:ext cx="5393279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63089-49ED-0A4C-8BC9-CEE80F7A898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87EDF-D64A-DE0B-5034-F92E43123B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FBA39-91E7-A089-6DE3-4A4D330C7D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CD7794-1D99-466F-A97C-B752898F0F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2955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B7C4-46C1-8785-4702-07E54A13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4788"/>
            <a:ext cx="10515839" cy="13266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8910A-F864-361B-AB8A-9AEA6A9F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1861"/>
            <a:ext cx="515903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3F322F-037A-7C1A-C60E-DECE1B957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5513"/>
            <a:ext cx="515903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3398FB-262F-6C95-5912-70D698C7F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1861"/>
            <a:ext cx="518207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D59F3-5148-CC8E-7320-2FDB2EF4C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5513"/>
            <a:ext cx="518207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145702-69E0-16B6-982B-297FD520E6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AA9E17-26A2-3143-6EF6-C25D90EF5E7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A8A796-98BD-7903-93C9-B89F6386D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1E0B2A7-46F8-4EAC-9956-857F156C58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60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7EC82-07A3-18A5-8671-A4D0F175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F05A1-9D17-9312-B321-89CFA411470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7381BF-F02C-1CBE-970E-6D7FFA716E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79194E-63A8-E180-CED2-907F835791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57B3212-23C2-4EF6-8685-932A2D5B53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3241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7A368D-7596-C75E-8AD3-EA62C48E93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B3C24A-19F3-61F1-2970-6957F94835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47010B-FEFB-4BE9-000F-15263FA941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3FD431F-6671-4DB7-98B7-121C710C13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F662F-A09A-1828-3E9F-8F5BF191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655F8-5935-A295-45C0-FF443CC21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>
              <a:defRPr sz="3870"/>
            </a:lvl1pPr>
            <a:lvl2pPr>
              <a:defRPr sz="3386"/>
            </a:lvl2pPr>
            <a:lvl3pPr>
              <a:defRPr sz="2903"/>
            </a:lvl3pPr>
            <a:lvl4pPr>
              <a:defRPr sz="2419"/>
            </a:lvl4pPr>
            <a:lvl5pPr>
              <a:defRPr sz="2419"/>
            </a:lvl5pPr>
            <a:lvl6pPr>
              <a:defRPr sz="2419"/>
            </a:lvl6pPr>
            <a:lvl7pPr>
              <a:defRPr sz="2419"/>
            </a:lvl7pPr>
            <a:lvl8pPr>
              <a:defRPr sz="2419"/>
            </a:lvl8pPr>
            <a:lvl9pPr>
              <a:defRPr sz="241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BEBBF-29AD-4790-5B81-05230909B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07F5B4-2F15-E550-9E87-A7E0055AD34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91934-99F8-6AC3-832E-5AC3084598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39FD1-30D8-57D3-EC1D-3DE53D940A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AC25542-9999-46EE-8F16-EAA88C2159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41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01664-CEC8-F710-F06B-9F23175A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F41D4-25F1-62B3-7972-4FE3432C0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 marL="0" indent="0">
              <a:buNone/>
              <a:defRPr sz="3870"/>
            </a:lvl1pPr>
            <a:lvl2pPr marL="552938" indent="0">
              <a:buNone/>
              <a:defRPr sz="3386"/>
            </a:lvl2pPr>
            <a:lvl3pPr marL="1105875" indent="0">
              <a:buNone/>
              <a:defRPr sz="2903"/>
            </a:lvl3pPr>
            <a:lvl4pPr marL="1658813" indent="0">
              <a:buNone/>
              <a:defRPr sz="2419"/>
            </a:lvl4pPr>
            <a:lvl5pPr marL="2211751" indent="0">
              <a:buNone/>
              <a:defRPr sz="2419"/>
            </a:lvl5pPr>
            <a:lvl6pPr marL="2764688" indent="0">
              <a:buNone/>
              <a:defRPr sz="2419"/>
            </a:lvl6pPr>
            <a:lvl7pPr marL="3317626" indent="0">
              <a:buNone/>
              <a:defRPr sz="2419"/>
            </a:lvl7pPr>
            <a:lvl8pPr marL="3870564" indent="0">
              <a:buNone/>
              <a:defRPr sz="2419"/>
            </a:lvl8pPr>
            <a:lvl9pPr marL="4423501" indent="0">
              <a:buNone/>
              <a:defRPr sz="2419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107B8-F72A-F62A-40B6-E2AA29EC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6264D-AAF3-81B8-22CB-7D8457EA78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F67A2C-1079-49C4-BE11-4771FD1316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F1A8B-1789-1551-798E-065770EDE3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3BF6A2-07D5-448B-B3FF-00FD8EA90D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5911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BB9AC-60FE-4B0E-1866-73D5A726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A32141-D095-2FCE-F2E2-0BBA2E4BE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9540F-217E-3206-5366-119E87C707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FEB27-8B55-626B-7E89-29D88F7AB8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D9245-3F8C-7521-7A40-732D82E514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11AC70F-BCA9-4B6D-8245-582A27C450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8468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AB3E59-F6EC-D946-4AFA-ACD8CDEF5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5840" y="272631"/>
            <a:ext cx="2741760" cy="530669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368FB-FB45-4C36-8F11-5FE72163E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8641" y="272631"/>
            <a:ext cx="8042879" cy="530669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E8C9E-DC10-A67E-73C9-4461B2880B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5F651-638D-97F1-1BAF-2EA36ED25E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8CEAF-BA4B-2D48-3FCA-FA0745BBD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AFC6BBE-18CA-4C4A-9B24-622CB02F74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7705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74F87-58E4-A71A-9A6B-535BDB5C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41" y="272631"/>
            <a:ext cx="10968959" cy="11423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783517-67A2-9AA3-6ED7-AB81815FD4A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864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7E10A0-97EB-6F0D-619B-E86DC5368D1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70240" y="6247461"/>
            <a:ext cx="386304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2CD141-1AFE-135D-030C-54DC0069828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4176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fld id="{D37EDB18-5009-4909-B324-D9305F813B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6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17EDE903-14DE-29D2-22B2-ABE19C4D7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8641" y="272631"/>
            <a:ext cx="10968959" cy="114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97E74BD0-7796-18DD-D3DD-E0CDC5EF4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41" y="1605064"/>
            <a:ext cx="10968959" cy="397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65EA20B-A1BE-ED01-09AA-F3F175F1762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864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64A797F-3993-B0E8-6AB8-E280F135C37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70240" y="6247461"/>
            <a:ext cx="386304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  <a:tab pos="3260028" algn="l"/>
                <a:tab pos="3803367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2CFF0C1-835C-CC33-141B-BDC5EE965E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4176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fld id="{AD9284FE-9F42-4001-A39B-1D4ED1DA5BA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 kern="1200">
          <a:solidFill>
            <a:srgbClr val="000000"/>
          </a:solidFill>
          <a:latin typeface="+mj-lt"/>
          <a:ea typeface="+mj-ea"/>
          <a:cs typeface="+mj-cs"/>
        </a:defRPr>
      </a:lvl1pPr>
      <a:lvl2pPr marL="898524" indent="-345586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2pPr>
      <a:lvl3pPr marL="1382344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3pPr>
      <a:lvl4pPr marL="1935282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4pPr>
      <a:lvl5pPr marL="248822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5pPr>
      <a:lvl6pPr marL="3041157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6pPr>
      <a:lvl7pPr marL="3594095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7pPr>
      <a:lvl8pPr marL="4147033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8pPr>
      <a:lvl9pPr marL="469997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9pPr>
    </p:titleStyle>
    <p:bodyStyle>
      <a:lvl1pPr marL="414703" indent="-414703" algn="l" defTabSz="543339" rtl="0" fontAlgn="base" hangingPunct="0">
        <a:lnSpc>
          <a:spcPct val="121000"/>
        </a:lnSpc>
        <a:spcBef>
          <a:spcPts val="1723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870" kern="1200">
          <a:solidFill>
            <a:srgbClr val="000000"/>
          </a:solidFill>
          <a:latin typeface="+mn-lt"/>
          <a:ea typeface="+mn-ea"/>
          <a:cs typeface="+mn-cs"/>
        </a:defRPr>
      </a:lvl1pPr>
      <a:lvl2pPr marL="898524" indent="-345586" algn="l" defTabSz="543339" rtl="0" fontAlgn="base" hangingPunct="0">
        <a:lnSpc>
          <a:spcPct val="121000"/>
        </a:lnSpc>
        <a:spcBef>
          <a:spcPts val="137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386" kern="1200">
          <a:solidFill>
            <a:srgbClr val="000000"/>
          </a:solidFill>
          <a:latin typeface="+mn-lt"/>
          <a:ea typeface="+mn-ea"/>
          <a:cs typeface="+mn-cs"/>
        </a:defRPr>
      </a:lvl2pPr>
      <a:lvl3pPr marL="1382344" indent="-276469" algn="l" defTabSz="543339" rtl="0" fontAlgn="base" hangingPunct="0">
        <a:lnSpc>
          <a:spcPct val="121000"/>
        </a:lnSpc>
        <a:spcBef>
          <a:spcPts val="1044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903" kern="1200">
          <a:solidFill>
            <a:srgbClr val="000000"/>
          </a:solidFill>
          <a:latin typeface="+mn-lt"/>
          <a:ea typeface="+mn-ea"/>
          <a:cs typeface="+mn-cs"/>
        </a:defRPr>
      </a:lvl3pPr>
      <a:lvl4pPr marL="1935282" indent="-276469" algn="l" defTabSz="543339" rtl="0" fontAlgn="base" hangingPunct="0">
        <a:lnSpc>
          <a:spcPct val="121000"/>
        </a:lnSpc>
        <a:spcBef>
          <a:spcPts val="695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4pPr>
      <a:lvl5pPr marL="2488220" indent="-276469" algn="l" defTabSz="543339" rtl="0" fontAlgn="base" hangingPunct="0">
        <a:lnSpc>
          <a:spcPct val="121000"/>
        </a:lnSpc>
        <a:spcBef>
          <a:spcPts val="348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5pPr>
      <a:lvl6pPr marL="3041157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ea typeface="맑은 고딕"/>
              </a:rPr>
              <a:t>프로그래밍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언어론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4주차</a:t>
            </a:r>
            <a:br>
              <a:rPr lang="en-US" altLang="ko-KR" dirty="0"/>
            </a:br>
            <a:r>
              <a:rPr lang="en-US" altLang="ko-KR" dirty="0">
                <a:ea typeface="맑은 고딕"/>
              </a:rPr>
              <a:t>[Lex &amp; </a:t>
            </a:r>
            <a:r>
              <a:rPr lang="en-US" altLang="ko-KR" dirty="0" err="1">
                <a:ea typeface="맑은 고딕"/>
              </a:rPr>
              <a:t>Yacc</a:t>
            </a:r>
            <a:r>
              <a:rPr lang="en-US" altLang="ko-KR" dirty="0">
                <a:ea typeface="맑은 고딕"/>
              </a:rPr>
              <a:t>]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E9F20EC-340B-887A-4F63-E149C160EED5}"/>
              </a:ext>
            </a:extLst>
          </p:cNvPr>
          <p:cNvCxnSpPr/>
          <p:nvPr/>
        </p:nvCxnSpPr>
        <p:spPr bwMode="auto">
          <a:xfrm flipH="1">
            <a:off x="2557346" y="611460"/>
            <a:ext cx="42747" cy="526337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" name="Rectangle 1">
            <a:extLst>
              <a:ext uri="{FF2B5EF4-FFF2-40B4-BE49-F238E27FC236}">
                <a16:creationId xmlns:a16="http://schemas.microsoft.com/office/drawing/2014/main" id="{98A6CE58-4A92-4C02-B2B5-46AFA8575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871650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C Preprocessor</a:t>
            </a:r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D5112858-5176-A874-21F9-5091DFB73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817" y="143996"/>
            <a:ext cx="2829981" cy="91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C </a:t>
            </a:r>
            <a:r>
              <a:rPr lang="ko-KR" altLang="ko-KR">
                <a:ea typeface="굴림" panose="020B0600000101010101" pitchFamily="34" charset="-127"/>
              </a:rPr>
              <a:t>소스 파일 </a:t>
            </a:r>
            <a:r>
              <a:rPr lang="en-US" altLang="ko-KR"/>
              <a:t>(hello.c)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E243C6E5-3506-BB09-DE60-648E6367C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576" y="1524427"/>
            <a:ext cx="3832186" cy="50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ko-KR" altLang="ko-KR">
                <a:ea typeface="굴림" panose="020B0600000101010101" pitchFamily="34" charset="-127"/>
              </a:rPr>
              <a:t>전처리된 </a:t>
            </a:r>
            <a:r>
              <a:rPr lang="en-US" altLang="ko-KR"/>
              <a:t>C </a:t>
            </a:r>
            <a:r>
              <a:rPr lang="ko-KR" altLang="ko-KR">
                <a:ea typeface="굴림" panose="020B0600000101010101" pitchFamily="34" charset="-127"/>
              </a:rPr>
              <a:t>소스 파일 </a:t>
            </a:r>
            <a:r>
              <a:rPr lang="en-US" altLang="ko-KR"/>
              <a:t>(hello.i)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FDA94B8-508F-4289-C748-E85BB49DD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2307760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C Compiler</a:t>
            </a: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418ED550-73F2-CD8E-4603-359A0E6D4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747" y="2973977"/>
            <a:ext cx="3701630" cy="50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Assembly </a:t>
            </a:r>
            <a:r>
              <a:rPr lang="ko-KR" altLang="ko-KR">
                <a:ea typeface="굴림" panose="020B0600000101010101" pitchFamily="34" charset="-127"/>
              </a:rPr>
              <a:t>코드 파일</a:t>
            </a:r>
            <a:r>
              <a:rPr lang="en-US" altLang="ko-KR"/>
              <a:t>(hello.S)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64C0CC5-A165-5168-A67A-78D1D6A09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3701631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Assembler</a:t>
            </a: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FC00E8A1-2014-ABD6-DC5D-E13AB3C2F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053" y="4454244"/>
            <a:ext cx="3701630" cy="50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Object </a:t>
            </a:r>
            <a:r>
              <a:rPr lang="ko-KR" altLang="ko-KR">
                <a:ea typeface="굴림" panose="020B0600000101010101" pitchFamily="34" charset="-127"/>
              </a:rPr>
              <a:t>코드 파일 </a:t>
            </a:r>
            <a:r>
              <a:rPr lang="en-US" altLang="ko-KR"/>
              <a:t>(hello.o)</a:t>
            </a: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3127E5A1-F906-7BE1-2BF8-0FC22BBCB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5224138"/>
            <a:ext cx="2829981" cy="435824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Linker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5F574B20-CE01-6B65-6C62-98015405E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864" y="5934513"/>
            <a:ext cx="3918583" cy="50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Executable </a:t>
            </a:r>
            <a:r>
              <a:rPr lang="ko-KR" altLang="ko-KR">
                <a:ea typeface="굴림" panose="020B0600000101010101" pitchFamily="34" charset="-127"/>
              </a:rPr>
              <a:t>코드 파일 </a:t>
            </a:r>
            <a:r>
              <a:rPr lang="en-US" altLang="ko-KR"/>
              <a:t>(hello)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E266FDE7-7B2E-FFC9-EF46-AA1DF448C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2" y="1337147"/>
            <a:ext cx="3482758" cy="2630416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F36986B9-5F35-CCB4-3DEE-DB20DF6A7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4" y="1467703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 dirty="0">
                <a:latin typeface="Noto Sans CJK KR"/>
              </a:rPr>
              <a:t>Lexical Analyzer</a:t>
            </a:r>
          </a:p>
          <a:p>
            <a:pPr algn="ctr"/>
            <a:r>
              <a:rPr lang="en-US" altLang="ko-KR" dirty="0">
                <a:latin typeface="Noto Sans CJK KR"/>
              </a:rPr>
              <a:t>(Scanner, Tokenizer)</a:t>
            </a:r>
            <a:endParaRPr lang="en-US" altLang="ko-KR" dirty="0"/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2886C980-CDE1-C41D-D4A0-C81801E47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4" y="2265036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Parser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48A5FD08-7E00-7C38-909E-DA39819F45E8}"/>
              </a:ext>
            </a:extLst>
          </p:cNvPr>
          <p:cNvCxnSpPr/>
          <p:nvPr/>
        </p:nvCxnSpPr>
        <p:spPr bwMode="auto">
          <a:xfrm flipV="1">
            <a:off x="3953486" y="1392444"/>
            <a:ext cx="2115628" cy="93482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EC4A2F-47F1-5F88-0357-07716FC9161B}"/>
              </a:ext>
            </a:extLst>
          </p:cNvPr>
          <p:cNvCxnSpPr/>
          <p:nvPr/>
        </p:nvCxnSpPr>
        <p:spPr bwMode="auto">
          <a:xfrm>
            <a:off x="3949412" y="2730327"/>
            <a:ext cx="2127394" cy="118793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3">
            <a:extLst>
              <a:ext uri="{FF2B5EF4-FFF2-40B4-BE49-F238E27FC236}">
                <a16:creationId xmlns:a16="http://schemas.microsoft.com/office/drawing/2014/main" id="{8E210DCE-6916-394F-38FD-4CAE7C1A5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3" y="3169275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 dirty="0">
                <a:latin typeface="Noto Sans CJK KR"/>
              </a:rPr>
              <a:t>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32152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A6904-3417-C25B-92F6-252C36F4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2E39D731-5936-3A92-D7DE-B19BD18A0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2" y="1511039"/>
            <a:ext cx="5460519" cy="5173015"/>
          </a:xfrm>
          <a:prstGeom prst="rect">
            <a:avLst/>
          </a:prstGeom>
        </p:spPr>
      </p:pic>
      <p:pic>
        <p:nvPicPr>
          <p:cNvPr id="6" name="그림 5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928AF1EA-B911-5A1D-23F9-272FB66FF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133" y="1515374"/>
            <a:ext cx="3086148" cy="516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4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23F3-ECCA-D507-C3D1-B8B1B544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Lex</a:t>
            </a:r>
            <a:r>
              <a:rPr lang="ko-KR" altLang="en-US" dirty="0">
                <a:ea typeface="맑은 고딕"/>
              </a:rPr>
              <a:t> &amp; </a:t>
            </a:r>
            <a:r>
              <a:rPr lang="ko-KR" altLang="en-US" dirty="0" err="1">
                <a:ea typeface="맑은 고딕"/>
              </a:rPr>
              <a:t>Yacc</a:t>
            </a:r>
            <a:r>
              <a:rPr lang="ko-KR" altLang="en-US" dirty="0">
                <a:ea typeface="맑은 고딕"/>
              </a:rPr>
              <a:t>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EF13B-C0AB-E2F0-41D6-C0E653D9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ea typeface="맑은 고딕"/>
              </a:rPr>
              <a:t>Lex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lexical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analyzer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generator</a:t>
            </a:r>
            <a:r>
              <a:rPr lang="ko-KR" altLang="en-US" dirty="0">
                <a:ea typeface="맑은 고딕"/>
              </a:rPr>
              <a:t>.</a:t>
            </a:r>
          </a:p>
          <a:p>
            <a:pPr lvl="1"/>
            <a:r>
              <a:rPr lang="ko-KR" altLang="en-US" dirty="0" err="1">
                <a:ea typeface="맑은 고딕"/>
              </a:rPr>
              <a:t>Lexical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analyzer</a:t>
            </a:r>
            <a:r>
              <a:rPr lang="ko-KR" altLang="en-US" dirty="0">
                <a:ea typeface="맑은 고딕"/>
              </a:rPr>
              <a:t>: 입력된 코드를 해석하고 </a:t>
            </a:r>
            <a:r>
              <a:rPr lang="ko-KR" altLang="en-US" dirty="0" err="1">
                <a:ea typeface="맑은 고딕"/>
              </a:rPr>
              <a:t>Token으로</a:t>
            </a:r>
            <a:r>
              <a:rPr lang="ko-KR" altLang="en-US" dirty="0">
                <a:ea typeface="맑은 고딕"/>
              </a:rPr>
              <a:t> 분해</a:t>
            </a:r>
          </a:p>
          <a:p>
            <a:r>
              <a:rPr lang="ko-KR" altLang="en-US" err="1">
                <a:ea typeface="맑은 고딕"/>
              </a:rPr>
              <a:t>Yacc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parser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generator</a:t>
            </a:r>
            <a:r>
              <a:rPr lang="ko-KR" altLang="en-US" dirty="0">
                <a:ea typeface="맑은 고딕"/>
              </a:rPr>
              <a:t>.</a:t>
            </a:r>
          </a:p>
          <a:p>
            <a:pPr lvl="1"/>
            <a:r>
              <a:rPr lang="ko-KR" altLang="en-US" dirty="0" err="1">
                <a:ea typeface="맑은 고딕"/>
              </a:rPr>
              <a:t>BNF와</a:t>
            </a:r>
            <a:r>
              <a:rPr lang="ko-KR" altLang="en-US" dirty="0">
                <a:ea typeface="맑은 고딕"/>
              </a:rPr>
              <a:t> 같은 </a:t>
            </a:r>
            <a:r>
              <a:rPr lang="ko-KR" altLang="en-US" dirty="0" err="1">
                <a:ea typeface="맑은 고딕"/>
              </a:rPr>
              <a:t>rule항목으로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부터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parser</a:t>
            </a:r>
            <a:r>
              <a:rPr lang="ko-KR" altLang="en-US" dirty="0">
                <a:ea typeface="맑은 고딕"/>
              </a:rPr>
              <a:t> 생성</a:t>
            </a:r>
          </a:p>
          <a:p>
            <a:pPr lvl="1"/>
            <a:r>
              <a:rPr lang="ko-KR" altLang="en-US" err="1">
                <a:ea typeface="맑은 고딕"/>
              </a:rPr>
              <a:t>Parser</a:t>
            </a:r>
            <a:endParaRPr lang="ko-KR" altLang="en-US" dirty="0" err="1">
              <a:ea typeface="맑은 고딕"/>
            </a:endParaRPr>
          </a:p>
          <a:p>
            <a:pPr lvl="2"/>
            <a:r>
              <a:rPr lang="ko-KR" altLang="en-US" dirty="0">
                <a:ea typeface="맑은 고딕"/>
              </a:rPr>
              <a:t>구문 분석을 수행</a:t>
            </a:r>
          </a:p>
          <a:p>
            <a:pPr lvl="2"/>
            <a:r>
              <a:rPr lang="ko-KR" altLang="en-US" dirty="0">
                <a:ea typeface="맑은 고딕"/>
              </a:rPr>
              <a:t>구문 구성 성분의 위계 관계를 분석하여 문장의 구조를 결정</a:t>
            </a:r>
          </a:p>
          <a:p>
            <a:r>
              <a:rPr lang="ko-KR" altLang="en-US" dirty="0">
                <a:ea typeface="맑은 고딕"/>
              </a:rPr>
              <a:t>70년대에 </a:t>
            </a:r>
            <a:r>
              <a:rPr lang="ko-KR" altLang="en-US" dirty="0" err="1">
                <a:ea typeface="맑은 고딕"/>
              </a:rPr>
              <a:t>Bell</a:t>
            </a:r>
            <a:r>
              <a:rPr lang="ko-KR" altLang="en-US" dirty="0">
                <a:ea typeface="맑은 고딕"/>
              </a:rPr>
              <a:t> 연구소에서 개발, 컴파일러 생성에 활용</a:t>
            </a:r>
          </a:p>
        </p:txBody>
      </p:sp>
    </p:spTree>
    <p:extLst>
      <p:ext uri="{BB962C8B-B14F-4D97-AF65-F5344CB8AC3E}">
        <p14:creationId xmlns:p14="http://schemas.microsoft.com/office/powerpoint/2010/main" val="162104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2BCE-D41C-D702-8A44-BEF5FE62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Lex</a:t>
            </a:r>
            <a:r>
              <a:rPr lang="ko-KR" altLang="en-US" dirty="0">
                <a:ea typeface="맑은 고딕"/>
              </a:rPr>
              <a:t> &amp; </a:t>
            </a:r>
            <a:r>
              <a:rPr lang="ko-KR" altLang="en-US" dirty="0" err="1">
                <a:ea typeface="맑은 고딕"/>
              </a:rPr>
              <a:t>Yacc</a:t>
            </a:r>
            <a:r>
              <a:rPr lang="ko-KR" altLang="en-US" dirty="0">
                <a:ea typeface="맑은 고딕"/>
              </a:rPr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04545-6F59-C0AB-EC71-2D18C9463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리눅스에서는 </a:t>
            </a:r>
            <a:r>
              <a:rPr lang="ko-KR" altLang="en-US" dirty="0" err="1">
                <a:ea typeface="맑은 고딕"/>
              </a:rPr>
              <a:t>Flex와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Bison으로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Lex와</a:t>
            </a:r>
            <a:r>
              <a:rPr lang="ko-KR" altLang="en-US">
                <a:ea typeface="맑은 고딕"/>
              </a:rPr>
              <a:t> Yacc을 제공</a:t>
            </a:r>
            <a:endParaRPr lang="ko-KR"/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Lex 설치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$ sudo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apt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install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flex</a:t>
            </a:r>
          </a:p>
          <a:p>
            <a:r>
              <a:rPr lang="ko-KR" altLang="en-US">
                <a:ea typeface="맑은 고딕"/>
              </a:rPr>
              <a:t>Yacc 설치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$ sudo </a:t>
            </a:r>
            <a:r>
              <a:rPr lang="ko-KR" altLang="en-US" err="1">
                <a:ea typeface="맑은 고딕"/>
              </a:rPr>
              <a:t>apt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install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bison</a:t>
            </a:r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라이브러리(libfl-dev) 확인 및 설치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$ </a:t>
            </a:r>
            <a:r>
              <a:rPr lang="ko-KR" altLang="en-US" dirty="0" err="1">
                <a:ea typeface="맑은 고딕"/>
              </a:rPr>
              <a:t>dpkg</a:t>
            </a:r>
            <a:r>
              <a:rPr lang="ko-KR" altLang="en-US" dirty="0">
                <a:ea typeface="맑은 고딕"/>
              </a:rPr>
              <a:t> –</a:t>
            </a:r>
            <a:r>
              <a:rPr lang="ko-KR" altLang="en-US" dirty="0" err="1">
                <a:ea typeface="맑은 고딕"/>
              </a:rPr>
              <a:t>l</a:t>
            </a:r>
            <a:r>
              <a:rPr lang="ko-KR" altLang="en-US" dirty="0">
                <a:ea typeface="맑은 고딕"/>
              </a:rPr>
              <a:t> | </a:t>
            </a:r>
            <a:r>
              <a:rPr lang="ko-KR" altLang="en-US" dirty="0" err="1">
                <a:ea typeface="맑은 고딕"/>
              </a:rPr>
              <a:t>grep</a:t>
            </a:r>
            <a:r>
              <a:rPr lang="ko-KR" altLang="en-US">
                <a:ea typeface="맑은 고딕"/>
              </a:rPr>
              <a:t> libfl-dev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$ </a:t>
            </a:r>
            <a:r>
              <a:rPr lang="ko-KR" altLang="en-US" dirty="0" err="1">
                <a:ea typeface="맑은 고딕"/>
              </a:rPr>
              <a:t>sudo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apt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install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libfl-dev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8710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A7092-B521-DC17-8B3B-0829353B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Lex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file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format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5EEC5-B2BD-EA48-14E8-1307B24E6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509"/>
            <a:ext cx="10515600" cy="518422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 dirty="0" err="1">
                <a:ea typeface="맑은 고딕"/>
              </a:rPr>
              <a:t>Lex</a:t>
            </a:r>
            <a:r>
              <a:rPr lang="ko-KR" altLang="en-US" dirty="0">
                <a:ea typeface="맑은 고딕"/>
              </a:rPr>
              <a:t> 프로그램은 %%에 의해 삼등분 되어있음</a:t>
            </a:r>
            <a:endParaRPr lang="ko-KR" altLang="en-US" dirty="0">
              <a:ea typeface="맑은 고딕" panose="020B0503020000020004" pitchFamily="34" charset="-127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{</a:t>
            </a:r>
            <a:r>
              <a:rPr lang="ko-KR" altLang="en-US" dirty="0" err="1">
                <a:ea typeface="맑은 고딕"/>
              </a:rPr>
              <a:t>definitions</a:t>
            </a:r>
            <a:r>
              <a:rPr lang="ko-KR" altLang="en-US" dirty="0">
                <a:ea typeface="맑은 고딕"/>
              </a:rPr>
              <a:t>}</a:t>
            </a:r>
          </a:p>
          <a:p>
            <a:pPr lvl="1"/>
            <a:r>
              <a:rPr lang="ko-KR" altLang="en-US" dirty="0">
                <a:ea typeface="맑은 고딕"/>
              </a:rPr>
              <a:t>%%</a:t>
            </a:r>
          </a:p>
          <a:p>
            <a:pPr lvl="1"/>
            <a:r>
              <a:rPr lang="ko-KR" altLang="en-US" dirty="0">
                <a:ea typeface="맑은 고딕"/>
              </a:rPr>
              <a:t>{</a:t>
            </a:r>
            <a:r>
              <a:rPr lang="ko-KR" altLang="en-US" dirty="0" err="1">
                <a:ea typeface="맑은 고딕"/>
              </a:rPr>
              <a:t>rules</a:t>
            </a:r>
            <a:r>
              <a:rPr lang="ko-KR" altLang="en-US" dirty="0">
                <a:ea typeface="맑은 고딕"/>
              </a:rPr>
              <a:t>}</a:t>
            </a:r>
          </a:p>
          <a:p>
            <a:pPr lvl="1"/>
            <a:r>
              <a:rPr lang="ko-KR" altLang="en-US" dirty="0">
                <a:ea typeface="맑은 고딕"/>
              </a:rPr>
              <a:t>%%</a:t>
            </a:r>
          </a:p>
          <a:p>
            <a:pPr lvl="1"/>
            <a:r>
              <a:rPr lang="ko-KR" altLang="en-US" dirty="0">
                <a:ea typeface="맑은 고딕"/>
              </a:rPr>
              <a:t>{</a:t>
            </a:r>
            <a:r>
              <a:rPr lang="ko-KR" altLang="en-US" err="1">
                <a:ea typeface="맑은 고딕"/>
              </a:rPr>
              <a:t>user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subroutines</a:t>
            </a:r>
            <a:r>
              <a:rPr lang="ko-KR" altLang="en-US" dirty="0">
                <a:ea typeface="맑은 고딕"/>
              </a:rPr>
              <a:t>}</a:t>
            </a:r>
          </a:p>
          <a:p>
            <a:pPr lvl="1"/>
            <a:endParaRPr lang="ko-KR" altLang="en-US" dirty="0">
              <a:ea typeface="맑은 고딕"/>
            </a:endParaRPr>
          </a:p>
          <a:p>
            <a:r>
              <a:rPr lang="ko-KR" altLang="en-US" err="1">
                <a:ea typeface="맑은 고딕"/>
              </a:rPr>
              <a:t>Definitions</a:t>
            </a:r>
            <a:r>
              <a:rPr lang="ko-KR" altLang="en-US" dirty="0">
                <a:ea typeface="맑은 고딕"/>
              </a:rPr>
              <a:t>: 상수, 변수, </a:t>
            </a:r>
          </a:p>
          <a:p>
            <a:r>
              <a:rPr lang="ko-KR" altLang="en-US" dirty="0" err="1">
                <a:ea typeface="맑은 고딕"/>
              </a:rPr>
              <a:t>Rules</a:t>
            </a:r>
            <a:r>
              <a:rPr lang="ko-KR" altLang="en-US" dirty="0">
                <a:ea typeface="맑은 고딕"/>
              </a:rPr>
              <a:t>: </a:t>
            </a:r>
            <a:r>
              <a:rPr lang="ko-KR" altLang="en-US" dirty="0" err="1">
                <a:ea typeface="맑은 고딕"/>
              </a:rPr>
              <a:t>p</a:t>
            </a:r>
            <a:r>
              <a:rPr lang="ko-KR" altLang="en-US" dirty="0">
                <a:ea typeface="맑은 고딕"/>
              </a:rPr>
              <a:t> {</a:t>
            </a:r>
            <a:r>
              <a:rPr lang="ko-KR" altLang="en-US" dirty="0" err="1">
                <a:ea typeface="맑은 고딕"/>
              </a:rPr>
              <a:t>action</a:t>
            </a:r>
            <a:r>
              <a:rPr lang="ko-KR" altLang="en-US" dirty="0">
                <a:ea typeface="맑은 고딕"/>
              </a:rPr>
              <a:t>} </a:t>
            </a:r>
            <a:r>
              <a:rPr lang="ko-KR" altLang="en-US" dirty="0" err="1">
                <a:ea typeface="맑은 고딕"/>
              </a:rPr>
              <a:t>으로</a:t>
            </a:r>
            <a:r>
              <a:rPr lang="ko-KR" altLang="en-US" dirty="0">
                <a:ea typeface="맑은 고딕"/>
              </a:rPr>
              <a:t> 구성</a:t>
            </a:r>
          </a:p>
          <a:p>
            <a:pPr lvl="1"/>
            <a:r>
              <a:rPr lang="ko-KR" altLang="en-US" err="1">
                <a:ea typeface="맑은 고딕"/>
              </a:rPr>
              <a:t>p는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lexeme을</a:t>
            </a:r>
            <a:r>
              <a:rPr lang="ko-KR" altLang="en-US" dirty="0">
                <a:ea typeface="맑은 고딕"/>
              </a:rPr>
              <a:t> 나타내는 </a:t>
            </a:r>
            <a:r>
              <a:rPr lang="ko-KR" altLang="en-US" err="1">
                <a:ea typeface="맑은 고딕"/>
              </a:rPr>
              <a:t>정규식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action은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p가</a:t>
            </a:r>
            <a:r>
              <a:rPr lang="ko-KR" altLang="en-US" dirty="0">
                <a:ea typeface="맑은 고딕"/>
              </a:rPr>
              <a:t> 발견되었을 때 수행할 행동</a:t>
            </a:r>
          </a:p>
          <a:p>
            <a:r>
              <a:rPr lang="ko-KR" altLang="en-US" err="1">
                <a:ea typeface="맑은 고딕"/>
              </a:rPr>
              <a:t>User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subroutines</a:t>
            </a:r>
            <a:endParaRPr lang="ko-KR" altLang="en-US">
              <a:ea typeface="맑은 고딕"/>
            </a:endParaRPr>
          </a:p>
          <a:p>
            <a:pPr lvl="1"/>
            <a:r>
              <a:rPr lang="ko-KR" altLang="en-US" err="1">
                <a:ea typeface="맑은 고딕"/>
              </a:rPr>
              <a:t>action이</a:t>
            </a:r>
            <a:r>
              <a:rPr lang="ko-KR" altLang="en-US" dirty="0">
                <a:ea typeface="맑은 고딕"/>
              </a:rPr>
              <a:t> 실행될 때 부가적으로 수행할 행위</a:t>
            </a:r>
          </a:p>
        </p:txBody>
      </p:sp>
    </p:spTree>
    <p:extLst>
      <p:ext uri="{BB962C8B-B14F-4D97-AF65-F5344CB8AC3E}">
        <p14:creationId xmlns:p14="http://schemas.microsoft.com/office/powerpoint/2010/main" val="406009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B6111-37E9-718B-4B39-B4854C24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632C2-4166-8EC7-43E7-3C5221D08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286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예제 1: ex_1.l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$ </a:t>
            </a:r>
            <a:r>
              <a:rPr lang="ko-KR" altLang="en-US" dirty="0" err="1">
                <a:ea typeface="맑은 고딕"/>
              </a:rPr>
              <a:t>lex</a:t>
            </a:r>
            <a:r>
              <a:rPr lang="ko-KR" altLang="en-US" dirty="0">
                <a:ea typeface="맑은 고딕"/>
              </a:rPr>
              <a:t> ex_1.l</a:t>
            </a:r>
          </a:p>
          <a:p>
            <a:r>
              <a:rPr lang="ko-KR" altLang="en-US" dirty="0">
                <a:ea typeface="맑은 고딕"/>
              </a:rPr>
              <a:t>$ </a:t>
            </a:r>
            <a:r>
              <a:rPr lang="ko-KR" altLang="en-US" dirty="0" err="1">
                <a:ea typeface="맑은 고딕"/>
              </a:rPr>
              <a:t>gcc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lex.yy.c</a:t>
            </a:r>
            <a:r>
              <a:rPr lang="ko-KR" altLang="en-US" dirty="0">
                <a:ea typeface="맑은 고딕"/>
              </a:rPr>
              <a:t> -</a:t>
            </a:r>
            <a:r>
              <a:rPr lang="ko-KR" altLang="en-US" dirty="0" err="1">
                <a:ea typeface="맑은 고딕"/>
              </a:rPr>
              <a:t>ll</a:t>
            </a:r>
          </a:p>
        </p:txBody>
      </p:sp>
      <p:pic>
        <p:nvPicPr>
          <p:cNvPr id="4" name="그림 3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FBC479F6-0B5B-E884-CEFE-BBC9A3ED1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30" y="2430253"/>
            <a:ext cx="4794014" cy="1423641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58600E1-03F6-EDAB-F841-5EC5AEF8C215}"/>
              </a:ext>
            </a:extLst>
          </p:cNvPr>
          <p:cNvSpPr txBox="1">
            <a:spLocks/>
          </p:cNvSpPr>
          <p:nvPr/>
        </p:nvSpPr>
        <p:spPr>
          <a:xfrm>
            <a:off x="6531563" y="1827506"/>
            <a:ext cx="500286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데이터: ex_1_text.txt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$ ./</a:t>
            </a:r>
            <a:r>
              <a:rPr lang="ko-KR" altLang="en-US" dirty="0" err="1">
                <a:ea typeface="맑은 고딕"/>
              </a:rPr>
              <a:t>a.out</a:t>
            </a:r>
            <a:r>
              <a:rPr lang="ko-KR" altLang="en-US" dirty="0">
                <a:ea typeface="맑은 고딕"/>
              </a:rPr>
              <a:t> &lt; ex_1_text.txt</a:t>
            </a:r>
          </a:p>
        </p:txBody>
      </p:sp>
      <p:pic>
        <p:nvPicPr>
          <p:cNvPr id="7" name="그림 6" descr="폰트, 텍스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31AFC80A-259A-EF56-E483-5B712B293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808" y="2428345"/>
            <a:ext cx="19812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15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FA2AF-002A-9099-C160-7583321C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3088" y="3744735"/>
            <a:ext cx="5200415" cy="29025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</a:rPr>
              <a:t>$ </a:t>
            </a:r>
            <a:r>
              <a:rPr lang="ko-KR" altLang="en-US" dirty="0" err="1">
                <a:ea typeface="맑은 고딕"/>
              </a:rPr>
              <a:t>lex</a:t>
            </a:r>
            <a:r>
              <a:rPr lang="ko-KR" altLang="en-US" dirty="0">
                <a:ea typeface="맑은 고딕"/>
              </a:rPr>
              <a:t> small_c_1.l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$ </a:t>
            </a:r>
            <a:r>
              <a:rPr lang="ko-KR" altLang="en-US" dirty="0" err="1">
                <a:ea typeface="맑은 고딕"/>
              </a:rPr>
              <a:t>gcc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lex.yy.c</a:t>
            </a:r>
            <a:r>
              <a:rPr lang="ko-KR" altLang="en-US" dirty="0">
                <a:ea typeface="맑은 고딕"/>
              </a:rPr>
              <a:t> -</a:t>
            </a:r>
            <a:r>
              <a:rPr lang="ko-KR" altLang="en-US" dirty="0" err="1">
                <a:ea typeface="맑은 고딕"/>
              </a:rPr>
              <a:t>o</a:t>
            </a:r>
            <a:r>
              <a:rPr lang="ko-KR" altLang="en-US" dirty="0">
                <a:ea typeface="맑은 고딕"/>
              </a:rPr>
              <a:t> small_c_1 –</a:t>
            </a:r>
            <a:r>
              <a:rPr lang="ko-KR" altLang="en-US" dirty="0" err="1">
                <a:ea typeface="맑은 고딕"/>
              </a:rPr>
              <a:t>ll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$ small_c_1 &lt; </a:t>
            </a:r>
            <a:r>
              <a:rPr lang="ko-KR" altLang="en-US" dirty="0" err="1">
                <a:ea typeface="맑은 고딕"/>
              </a:rPr>
              <a:t>main.c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9DDE11D-CC6C-BB15-7B9F-350EE071BCF1}"/>
              </a:ext>
            </a:extLst>
          </p:cNvPr>
          <p:cNvGrpSpPr/>
          <p:nvPr/>
        </p:nvGrpSpPr>
        <p:grpSpPr>
          <a:xfrm>
            <a:off x="359362" y="535421"/>
            <a:ext cx="5847645" cy="6271363"/>
            <a:chOff x="199437" y="-800"/>
            <a:chExt cx="4935126" cy="5424696"/>
          </a:xfrm>
        </p:grpSpPr>
        <p:pic>
          <p:nvPicPr>
            <p:cNvPr id="4" name="그림 3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6749B472-4051-BC59-9D7F-0701C3E9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437" y="-800"/>
              <a:ext cx="4935126" cy="3971526"/>
            </a:xfrm>
            <a:prstGeom prst="rect">
              <a:avLst/>
            </a:prstGeom>
          </p:spPr>
        </p:pic>
        <p:pic>
          <p:nvPicPr>
            <p:cNvPr id="5" name="그림 4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DC83F922-76B8-155E-EB42-A7D0A7CF3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437" y="3964696"/>
              <a:ext cx="4935125" cy="1459200"/>
            </a:xfrm>
            <a:prstGeom prst="rect">
              <a:avLst/>
            </a:prstGeom>
          </p:spPr>
        </p:pic>
      </p:grpSp>
      <p:pic>
        <p:nvPicPr>
          <p:cNvPr id="7" name="그림 6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39A8054D-790B-B5DA-66D3-8C3CA2AE8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289" y="539709"/>
            <a:ext cx="4925717" cy="28999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6C25C3-8B84-562F-6D57-D2C33584B48E}"/>
              </a:ext>
            </a:extLst>
          </p:cNvPr>
          <p:cNvSpPr txBox="1"/>
          <p:nvPr/>
        </p:nvSpPr>
        <p:spPr>
          <a:xfrm>
            <a:off x="6867406" y="13170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main.c</a:t>
            </a:r>
            <a:endParaRPr lang="ko-KR" altLang="en-US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D1EA5-C033-10B7-BC4B-F8C504A88F86}"/>
              </a:ext>
            </a:extLst>
          </p:cNvPr>
          <p:cNvSpPr txBox="1"/>
          <p:nvPr/>
        </p:nvSpPr>
        <p:spPr>
          <a:xfrm>
            <a:off x="357481" y="13170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small_c_1.l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1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1D61F-1194-E26C-91EE-0B9F22B2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Python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tokenize</a:t>
            </a:r>
            <a:r>
              <a:rPr lang="ko-KR" altLang="en-US" dirty="0">
                <a:ea typeface="맑은 고딕"/>
              </a:rPr>
              <a:t> 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BD065-74A1-878F-B868-99648F7ED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Python의</a:t>
            </a:r>
            <a:r>
              <a:rPr lang="ko-KR" altLang="en-US" dirty="0">
                <a:ea typeface="맑은 고딕"/>
              </a:rPr>
              <a:t> 표준 라이브러리 </a:t>
            </a:r>
            <a:r>
              <a:rPr lang="ko-KR" altLang="en-US" dirty="0" err="1">
                <a:ea typeface="맑은 고딕"/>
              </a:rPr>
              <a:t>tokenize는</a:t>
            </a:r>
            <a:r>
              <a:rPr lang="ko-KR" altLang="en-US" dirty="0">
                <a:ea typeface="맑은 고딕"/>
              </a:rPr>
              <a:t> 파이썬 소스 코드를 위한 어휘 분석기 (</a:t>
            </a:r>
            <a:r>
              <a:rPr lang="ko-KR" altLang="en-US" dirty="0" err="1">
                <a:ea typeface="맑은 고딕"/>
              </a:rPr>
              <a:t>lexical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analyzer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tokenizer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scanner</a:t>
            </a:r>
            <a:r>
              <a:rPr lang="ko-KR" altLang="en-US" dirty="0">
                <a:ea typeface="맑은 고딕"/>
              </a:rPr>
              <a:t>) 이다.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$ </a:t>
            </a:r>
            <a:r>
              <a:rPr lang="ko-KR" altLang="en-US" dirty="0" err="1">
                <a:ea typeface="맑은 고딕"/>
              </a:rPr>
              <a:t>python</a:t>
            </a:r>
            <a:r>
              <a:rPr lang="ko-KR" altLang="en-US" dirty="0">
                <a:ea typeface="맑은 고딕"/>
              </a:rPr>
              <a:t> –</a:t>
            </a:r>
            <a:r>
              <a:rPr lang="ko-KR" altLang="en-US" dirty="0" err="1">
                <a:ea typeface="맑은 고딕"/>
              </a:rPr>
              <a:t>m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tokenize</a:t>
            </a:r>
            <a:r>
              <a:rPr lang="ko-KR" altLang="en-US" dirty="0">
                <a:ea typeface="맑은 고딕"/>
              </a:rPr>
              <a:t> &lt; main.py</a:t>
            </a:r>
            <a:endParaRPr lang="ko-KR"/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3rd </a:t>
            </a:r>
            <a:r>
              <a:rPr lang="ko-KR" altLang="en-US" err="1">
                <a:ea typeface="맑은 고딕"/>
              </a:rPr>
              <a:t>party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library로써</a:t>
            </a:r>
            <a:r>
              <a:rPr lang="ko-KR" altLang="en-US" dirty="0">
                <a:ea typeface="맑은 고딕"/>
              </a:rPr>
              <a:t> PLY(</a:t>
            </a:r>
            <a:r>
              <a:rPr lang="ko-KR" altLang="en-US" err="1">
                <a:ea typeface="맑은 고딕"/>
              </a:rPr>
              <a:t>Python</a:t>
            </a:r>
            <a:r>
              <a:rPr lang="ko-KR" altLang="en-US">
                <a:ea typeface="맑은 고딕"/>
              </a:rPr>
              <a:t> Lex-Yacc)도 있음</a:t>
            </a:r>
            <a:endParaRPr lang="ko-KR" altLang="en-US" dirty="0">
              <a:ea typeface="맑은 고딕"/>
            </a:endParaRPr>
          </a:p>
        </p:txBody>
      </p:sp>
      <p:pic>
        <p:nvPicPr>
          <p:cNvPr id="4" name="그림 3" descr="폰트, 텍스트, 그래픽, 타이포그래피이(가) 표시된 사진&#10;&#10;자동 생성된 설명">
            <a:extLst>
              <a:ext uri="{FF2B5EF4-FFF2-40B4-BE49-F238E27FC236}">
                <a16:creationId xmlns:a16="http://schemas.microsoft.com/office/drawing/2014/main" id="{D6AABA4A-3C88-D9AC-AA86-10728D38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58" y="3115952"/>
            <a:ext cx="2743200" cy="626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09EF7C-AAE4-B6DC-F19C-3960D785E978}"/>
              </a:ext>
            </a:extLst>
          </p:cNvPr>
          <p:cNvSpPr txBox="1"/>
          <p:nvPr/>
        </p:nvSpPr>
        <p:spPr>
          <a:xfrm>
            <a:off x="887392" y="274898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main.py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49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Noto Sans CJK KR"/>
        <a:ea typeface=""/>
        <a:cs typeface="Noto Sans CJK KR"/>
      </a:majorFont>
      <a:minorFont>
        <a:latin typeface="Noto Sans CJK KR"/>
        <a:ea typeface=""/>
        <a:cs typeface="Noto Sans CJK K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9</Slides>
  <Notes>1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Office 테마</vt:lpstr>
      <vt:lpstr>Office 테마</vt:lpstr>
      <vt:lpstr>프로그래밍 언어론 4주차 [Lex &amp; Yacc]</vt:lpstr>
      <vt:lpstr>PowerPoint 프레젠테이션</vt:lpstr>
      <vt:lpstr>PowerPoint 프레젠테이션</vt:lpstr>
      <vt:lpstr>Lex &amp; Yacc 소개</vt:lpstr>
      <vt:lpstr>Lex &amp; Yacc 설치</vt:lpstr>
      <vt:lpstr>Lex file format</vt:lpstr>
      <vt:lpstr>PowerPoint 프레젠테이션</vt:lpstr>
      <vt:lpstr>PowerPoint 프레젠테이션</vt:lpstr>
      <vt:lpstr>Python tokenize 모듈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revision>265</cp:revision>
  <dcterms:created xsi:type="dcterms:W3CDTF">2020-03-12T00:34:35Z</dcterms:created>
  <dcterms:modified xsi:type="dcterms:W3CDTF">2023-09-20T07:41:45Z</dcterms:modified>
</cp:coreProperties>
</file>