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7" r:id="rId10"/>
    <p:sldId id="266" r:id="rId11"/>
    <p:sldId id="265" r:id="rId12"/>
    <p:sldId id="264" r:id="rId13"/>
    <p:sldId id="263" r:id="rId14"/>
    <p:sldId id="262" r:id="rId15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1A27A4-0B82-A4CC-5EBB-A0D3B13D0EFD}" v="34" dt="2023-08-29T12:20:44.745"/>
    <p1510:client id="{C7FD1B76-9EA0-F1E2-CA43-3C5A20672BE9}" v="14" dt="2023-09-02T11:45:33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461A27A4-0B82-A4CC-5EBB-A0D3B13D0EFD}"/>
    <pc:docChg chg="addSld modSld">
      <pc:chgData name="강남오" userId="S::209324@ms.kmu.ac.kr::a00b3978-0e9c-43f4-a757-7a2abcd99c03" providerId="AD" clId="Web-{461A27A4-0B82-A4CC-5EBB-A0D3B13D0EFD}" dt="2023-08-29T12:20:44.745" v="25" actId="1076"/>
      <pc:docMkLst>
        <pc:docMk/>
      </pc:docMkLst>
      <pc:sldChg chg="modSp">
        <pc:chgData name="강남오" userId="S::209324@ms.kmu.ac.kr::a00b3978-0e9c-43f4-a757-7a2abcd99c03" providerId="AD" clId="Web-{461A27A4-0B82-A4CC-5EBB-A0D3B13D0EFD}" dt="2023-08-29T12:16:25.988" v="2" actId="20577"/>
        <pc:sldMkLst>
          <pc:docMk/>
          <pc:sldMk cId="0" sldId="257"/>
        </pc:sldMkLst>
        <pc:spChg chg="mod">
          <ac:chgData name="강남오" userId="S::209324@ms.kmu.ac.kr::a00b3978-0e9c-43f4-a757-7a2abcd99c03" providerId="AD" clId="Web-{461A27A4-0B82-A4CC-5EBB-A0D3B13D0EFD}" dt="2023-08-29T12:16:25.988" v="2" actId="20577"/>
          <ac:spMkLst>
            <pc:docMk/>
            <pc:sldMk cId="0" sldId="257"/>
            <ac:spMk id="85" creationId="{00000000-0000-0000-0000-000000000000}"/>
          </ac:spMkLst>
        </pc:spChg>
      </pc:sldChg>
      <pc:sldChg chg="addSp delSp modSp new">
        <pc:chgData name="강남오" userId="S::209324@ms.kmu.ac.kr::a00b3978-0e9c-43f4-a757-7a2abcd99c03" providerId="AD" clId="Web-{461A27A4-0B82-A4CC-5EBB-A0D3B13D0EFD}" dt="2023-08-29T12:19:15.508" v="18" actId="14100"/>
        <pc:sldMkLst>
          <pc:docMk/>
          <pc:sldMk cId="1539668466" sldId="262"/>
        </pc:sldMkLst>
        <pc:spChg chg="del">
          <ac:chgData name="강남오" userId="S::209324@ms.kmu.ac.kr::a00b3978-0e9c-43f4-a757-7a2abcd99c03" providerId="AD" clId="Web-{461A27A4-0B82-A4CC-5EBB-A0D3B13D0EFD}" dt="2023-08-29T12:18:14.694" v="5"/>
          <ac:spMkLst>
            <pc:docMk/>
            <pc:sldMk cId="1539668466" sldId="262"/>
            <ac:spMk id="2" creationId="{32058296-42E8-12AC-F13D-ACBC2B386AE2}"/>
          </ac:spMkLst>
        </pc:spChg>
        <pc:spChg chg="del">
          <ac:chgData name="강남오" userId="S::209324@ms.kmu.ac.kr::a00b3978-0e9c-43f4-a757-7a2abcd99c03" providerId="AD" clId="Web-{461A27A4-0B82-A4CC-5EBB-A0D3B13D0EFD}" dt="2023-08-29T12:18:12.163" v="4"/>
          <ac:spMkLst>
            <pc:docMk/>
            <pc:sldMk cId="1539668466" sldId="262"/>
            <ac:spMk id="3" creationId="{C4ED5230-6C2B-EB61-EC94-67C507C0CA06}"/>
          </ac:spMkLst>
        </pc:spChg>
        <pc:spChg chg="add mod">
          <ac:chgData name="강남오" userId="S::209324@ms.kmu.ac.kr::a00b3978-0e9c-43f4-a757-7a2abcd99c03" providerId="AD" clId="Web-{461A27A4-0B82-A4CC-5EBB-A0D3B13D0EFD}" dt="2023-08-29T12:19:15.508" v="18" actId="14100"/>
          <ac:spMkLst>
            <pc:docMk/>
            <pc:sldMk cId="1539668466" sldId="262"/>
            <ac:spMk id="5" creationId="{5564BCB9-3EAA-B7D2-8DB7-0E3AD3C7FBCC}"/>
          </ac:spMkLst>
        </pc:spChg>
        <pc:picChg chg="add mod">
          <ac:chgData name="강남오" userId="S::209324@ms.kmu.ac.kr::a00b3978-0e9c-43f4-a757-7a2abcd99c03" providerId="AD" clId="Web-{461A27A4-0B82-A4CC-5EBB-A0D3B13D0EFD}" dt="2023-08-29T12:18:25.273" v="9" actId="1076"/>
          <ac:picMkLst>
            <pc:docMk/>
            <pc:sldMk cId="1539668466" sldId="262"/>
            <ac:picMk id="4" creationId="{C7F25187-8BF2-2D07-6E63-4048890A2CC3}"/>
          </ac:picMkLst>
        </pc:picChg>
      </pc:sldChg>
      <pc:sldChg chg="addSp delSp modSp new">
        <pc:chgData name="강남오" userId="S::209324@ms.kmu.ac.kr::a00b3978-0e9c-43f4-a757-7a2abcd99c03" providerId="AD" clId="Web-{461A27A4-0B82-A4CC-5EBB-A0D3B13D0EFD}" dt="2023-08-29T12:20:44.745" v="25" actId="1076"/>
        <pc:sldMkLst>
          <pc:docMk/>
          <pc:sldMk cId="456375950" sldId="263"/>
        </pc:sldMkLst>
        <pc:spChg chg="del">
          <ac:chgData name="강남오" userId="S::209324@ms.kmu.ac.kr::a00b3978-0e9c-43f4-a757-7a2abcd99c03" providerId="AD" clId="Web-{461A27A4-0B82-A4CC-5EBB-A0D3B13D0EFD}" dt="2023-08-29T12:20:34.823" v="21"/>
          <ac:spMkLst>
            <pc:docMk/>
            <pc:sldMk cId="456375950" sldId="263"/>
            <ac:spMk id="2" creationId="{CEBD9D31-2CA5-DC15-D01C-2346AC378279}"/>
          </ac:spMkLst>
        </pc:spChg>
        <pc:spChg chg="del">
          <ac:chgData name="강남오" userId="S::209324@ms.kmu.ac.kr::a00b3978-0e9c-43f4-a757-7a2abcd99c03" providerId="AD" clId="Web-{461A27A4-0B82-A4CC-5EBB-A0D3B13D0EFD}" dt="2023-08-29T12:20:32.526" v="20"/>
          <ac:spMkLst>
            <pc:docMk/>
            <pc:sldMk cId="456375950" sldId="263"/>
            <ac:spMk id="3" creationId="{B18D55E2-BF51-73F8-4CFB-DB7AB81CE327}"/>
          </ac:spMkLst>
        </pc:spChg>
        <pc:picChg chg="add mod">
          <ac:chgData name="강남오" userId="S::209324@ms.kmu.ac.kr::a00b3978-0e9c-43f4-a757-7a2abcd99c03" providerId="AD" clId="Web-{461A27A4-0B82-A4CC-5EBB-A0D3B13D0EFD}" dt="2023-08-29T12:20:44.745" v="25" actId="1076"/>
          <ac:picMkLst>
            <pc:docMk/>
            <pc:sldMk cId="456375950" sldId="263"/>
            <ac:picMk id="4" creationId="{B017D5C6-817D-B7A3-C4C4-81B0C6002DEA}"/>
          </ac:picMkLst>
        </pc:picChg>
      </pc:sldChg>
    </pc:docChg>
  </pc:docChgLst>
  <pc:docChgLst>
    <pc:chgData name="강남오" userId="S::209324@ms.kmu.ac.kr::a00b3978-0e9c-43f4-a757-7a2abcd99c03" providerId="AD" clId="Web-{C7FD1B76-9EA0-F1E2-CA43-3C5A20672BE9}"/>
    <pc:docChg chg="addSld delSld modSld addMainMaster">
      <pc:chgData name="강남오" userId="S::209324@ms.kmu.ac.kr::a00b3978-0e9c-43f4-a757-7a2abcd99c03" providerId="AD" clId="Web-{C7FD1B76-9EA0-F1E2-CA43-3C5A20672BE9}" dt="2023-09-02T11:45:33.950" v="12"/>
      <pc:docMkLst>
        <pc:docMk/>
      </pc:docMkLst>
      <pc:sldChg chg="modSp">
        <pc:chgData name="강남오" userId="S::209324@ms.kmu.ac.kr::a00b3978-0e9c-43f4-a757-7a2abcd99c03" providerId="AD" clId="Web-{C7FD1B76-9EA0-F1E2-CA43-3C5A20672BE9}" dt="2023-09-02T11:44:40.614" v="4" actId="20577"/>
        <pc:sldMkLst>
          <pc:docMk/>
          <pc:sldMk cId="0" sldId="256"/>
        </pc:sldMkLst>
        <pc:spChg chg="mod">
          <ac:chgData name="강남오" userId="S::209324@ms.kmu.ac.kr::a00b3978-0e9c-43f4-a757-7a2abcd99c03" providerId="AD" clId="Web-{C7FD1B76-9EA0-F1E2-CA43-3C5A20672BE9}" dt="2023-09-02T11:44:40.614" v="4" actId="20577"/>
          <ac:spMkLst>
            <pc:docMk/>
            <pc:sldMk cId="0" sldId="256"/>
            <ac:spMk id="82" creationId="{00000000-0000-0000-0000-000000000000}"/>
          </ac:spMkLst>
        </pc:spChg>
      </pc:sldChg>
      <pc:sldChg chg="del">
        <pc:chgData name="강남오" userId="S::209324@ms.kmu.ac.kr::a00b3978-0e9c-43f4-a757-7a2abcd99c03" providerId="AD" clId="Web-{C7FD1B76-9EA0-F1E2-CA43-3C5A20672BE9}" dt="2023-09-02T11:44:49.130" v="5"/>
        <pc:sldMkLst>
          <pc:docMk/>
          <pc:sldMk cId="1539668466" sldId="262"/>
        </pc:sldMkLst>
      </pc:sldChg>
      <pc:sldChg chg="add">
        <pc:chgData name="강남오" userId="S::209324@ms.kmu.ac.kr::a00b3978-0e9c-43f4-a757-7a2abcd99c03" providerId="AD" clId="Web-{C7FD1B76-9EA0-F1E2-CA43-3C5A20672BE9}" dt="2023-09-02T11:45:33.591" v="7"/>
        <pc:sldMkLst>
          <pc:docMk/>
          <pc:sldMk cId="3618597441" sldId="262"/>
        </pc:sldMkLst>
      </pc:sldChg>
      <pc:sldChg chg="del">
        <pc:chgData name="강남오" userId="S::209324@ms.kmu.ac.kr::a00b3978-0e9c-43f4-a757-7a2abcd99c03" providerId="AD" clId="Web-{C7FD1B76-9EA0-F1E2-CA43-3C5A20672BE9}" dt="2023-09-02T11:44:49.567" v="6"/>
        <pc:sldMkLst>
          <pc:docMk/>
          <pc:sldMk cId="456375950" sldId="263"/>
        </pc:sldMkLst>
      </pc:sldChg>
      <pc:sldChg chg="add">
        <pc:chgData name="강남오" userId="S::209324@ms.kmu.ac.kr::a00b3978-0e9c-43f4-a757-7a2abcd99c03" providerId="AD" clId="Web-{C7FD1B76-9EA0-F1E2-CA43-3C5A20672BE9}" dt="2023-09-02T11:45:33.684" v="8"/>
        <pc:sldMkLst>
          <pc:docMk/>
          <pc:sldMk cId="3166091124" sldId="263"/>
        </pc:sldMkLst>
      </pc:sldChg>
      <pc:sldChg chg="add">
        <pc:chgData name="강남오" userId="S::209324@ms.kmu.ac.kr::a00b3978-0e9c-43f4-a757-7a2abcd99c03" providerId="AD" clId="Web-{C7FD1B76-9EA0-F1E2-CA43-3C5A20672BE9}" dt="2023-09-02T11:45:33.762" v="9"/>
        <pc:sldMkLst>
          <pc:docMk/>
          <pc:sldMk cId="3735001294" sldId="264"/>
        </pc:sldMkLst>
      </pc:sldChg>
      <pc:sldChg chg="add">
        <pc:chgData name="강남오" userId="S::209324@ms.kmu.ac.kr::a00b3978-0e9c-43f4-a757-7a2abcd99c03" providerId="AD" clId="Web-{C7FD1B76-9EA0-F1E2-CA43-3C5A20672BE9}" dt="2023-09-02T11:45:33.825" v="10"/>
        <pc:sldMkLst>
          <pc:docMk/>
          <pc:sldMk cId="448592668" sldId="265"/>
        </pc:sldMkLst>
      </pc:sldChg>
      <pc:sldChg chg="add">
        <pc:chgData name="강남오" userId="S::209324@ms.kmu.ac.kr::a00b3978-0e9c-43f4-a757-7a2abcd99c03" providerId="AD" clId="Web-{C7FD1B76-9EA0-F1E2-CA43-3C5A20672BE9}" dt="2023-09-02T11:45:33.872" v="11"/>
        <pc:sldMkLst>
          <pc:docMk/>
          <pc:sldMk cId="2283460570" sldId="266"/>
        </pc:sldMkLst>
      </pc:sldChg>
      <pc:sldChg chg="add">
        <pc:chgData name="강남오" userId="S::209324@ms.kmu.ac.kr::a00b3978-0e9c-43f4-a757-7a2abcd99c03" providerId="AD" clId="Web-{C7FD1B76-9EA0-F1E2-CA43-3C5A20672BE9}" dt="2023-09-02T11:45:33.950" v="12"/>
        <pc:sldMkLst>
          <pc:docMk/>
          <pc:sldMk cId="3200537917" sldId="267"/>
        </pc:sldMkLst>
      </pc:sldChg>
      <pc:sldMasterChg chg="add addSldLayout">
        <pc:chgData name="강남오" userId="S::209324@ms.kmu.ac.kr::a00b3978-0e9c-43f4-a757-7a2abcd99c03" providerId="AD" clId="Web-{C7FD1B76-9EA0-F1E2-CA43-3C5A20672BE9}" dt="2023-09-02T11:45:33.591" v="7"/>
        <pc:sldMasterMkLst>
          <pc:docMk/>
          <pc:sldMasterMk cId="0" sldId="2147483674"/>
        </pc:sldMasterMkLst>
        <pc:sldLayoutChg chg="add">
          <pc:chgData name="강남오" userId="S::209324@ms.kmu.ac.kr::a00b3978-0e9c-43f4-a757-7a2abcd99c03" providerId="AD" clId="Web-{C7FD1B76-9EA0-F1E2-CA43-3C5A20672BE9}" dt="2023-09-02T11:45:33.591" v="7"/>
          <pc:sldLayoutMkLst>
            <pc:docMk/>
            <pc:sldMasterMk cId="0" sldId="2147483674"/>
            <pc:sldLayoutMk cId="0" sldId="2147483675"/>
          </pc:sldLayoutMkLst>
        </pc:sldLayoutChg>
        <pc:sldLayoutChg chg="add">
          <pc:chgData name="강남오" userId="S::209324@ms.kmu.ac.kr::a00b3978-0e9c-43f4-a757-7a2abcd99c03" providerId="AD" clId="Web-{C7FD1B76-9EA0-F1E2-CA43-3C5A20672BE9}" dt="2023-09-02T11:45:33.591" v="7"/>
          <pc:sldLayoutMkLst>
            <pc:docMk/>
            <pc:sldMasterMk cId="0" sldId="2147483674"/>
            <pc:sldLayoutMk cId="0" sldId="2147483676"/>
          </pc:sldLayoutMkLst>
        </pc:sldLayoutChg>
        <pc:sldLayoutChg chg="add">
          <pc:chgData name="강남오" userId="S::209324@ms.kmu.ac.kr::a00b3978-0e9c-43f4-a757-7a2abcd99c03" providerId="AD" clId="Web-{C7FD1B76-9EA0-F1E2-CA43-3C5A20672BE9}" dt="2023-09-02T11:45:33.591" v="7"/>
          <pc:sldLayoutMkLst>
            <pc:docMk/>
            <pc:sldMasterMk cId="0" sldId="2147483674"/>
            <pc:sldLayoutMk cId="0" sldId="2147483677"/>
          </pc:sldLayoutMkLst>
        </pc:sldLayoutChg>
        <pc:sldLayoutChg chg="add">
          <pc:chgData name="강남오" userId="S::209324@ms.kmu.ac.kr::a00b3978-0e9c-43f4-a757-7a2abcd99c03" providerId="AD" clId="Web-{C7FD1B76-9EA0-F1E2-CA43-3C5A20672BE9}" dt="2023-09-02T11:45:33.591" v="7"/>
          <pc:sldLayoutMkLst>
            <pc:docMk/>
            <pc:sldMasterMk cId="0" sldId="2147483674"/>
            <pc:sldLayoutMk cId="0" sldId="2147483678"/>
          </pc:sldLayoutMkLst>
        </pc:sldLayoutChg>
        <pc:sldLayoutChg chg="add">
          <pc:chgData name="강남오" userId="S::209324@ms.kmu.ac.kr::a00b3978-0e9c-43f4-a757-7a2abcd99c03" providerId="AD" clId="Web-{C7FD1B76-9EA0-F1E2-CA43-3C5A20672BE9}" dt="2023-09-02T11:45:33.591" v="7"/>
          <pc:sldLayoutMkLst>
            <pc:docMk/>
            <pc:sldMasterMk cId="0" sldId="2147483674"/>
            <pc:sldLayoutMk cId="0" sldId="2147483679"/>
          </pc:sldLayoutMkLst>
        </pc:sldLayoutChg>
        <pc:sldLayoutChg chg="add">
          <pc:chgData name="강남오" userId="S::209324@ms.kmu.ac.kr::a00b3978-0e9c-43f4-a757-7a2abcd99c03" providerId="AD" clId="Web-{C7FD1B76-9EA0-F1E2-CA43-3C5A20672BE9}" dt="2023-09-02T11:45:33.591" v="7"/>
          <pc:sldLayoutMkLst>
            <pc:docMk/>
            <pc:sldMasterMk cId="0" sldId="2147483674"/>
            <pc:sldLayoutMk cId="0" sldId="2147483680"/>
          </pc:sldLayoutMkLst>
        </pc:sldLayoutChg>
        <pc:sldLayoutChg chg="add">
          <pc:chgData name="강남오" userId="S::209324@ms.kmu.ac.kr::a00b3978-0e9c-43f4-a757-7a2abcd99c03" providerId="AD" clId="Web-{C7FD1B76-9EA0-F1E2-CA43-3C5A20672BE9}" dt="2023-09-02T11:45:33.591" v="7"/>
          <pc:sldLayoutMkLst>
            <pc:docMk/>
            <pc:sldMasterMk cId="0" sldId="2147483674"/>
            <pc:sldLayoutMk cId="0" sldId="2147483681"/>
          </pc:sldLayoutMkLst>
        </pc:sldLayoutChg>
        <pc:sldLayoutChg chg="add">
          <pc:chgData name="강남오" userId="S::209324@ms.kmu.ac.kr::a00b3978-0e9c-43f4-a757-7a2abcd99c03" providerId="AD" clId="Web-{C7FD1B76-9EA0-F1E2-CA43-3C5A20672BE9}" dt="2023-09-02T11:45:33.591" v="7"/>
          <pc:sldLayoutMkLst>
            <pc:docMk/>
            <pc:sldMasterMk cId="0" sldId="2147483674"/>
            <pc:sldLayoutMk cId="0" sldId="2147483682"/>
          </pc:sldLayoutMkLst>
        </pc:sldLayoutChg>
        <pc:sldLayoutChg chg="add">
          <pc:chgData name="강남오" userId="S::209324@ms.kmu.ac.kr::a00b3978-0e9c-43f4-a757-7a2abcd99c03" providerId="AD" clId="Web-{C7FD1B76-9EA0-F1E2-CA43-3C5A20672BE9}" dt="2023-09-02T11:45:33.591" v="7"/>
          <pc:sldLayoutMkLst>
            <pc:docMk/>
            <pc:sldMasterMk cId="0" sldId="2147483674"/>
            <pc:sldLayoutMk cId="0" sldId="2147483683"/>
          </pc:sldLayoutMkLst>
        </pc:sldLayoutChg>
        <pc:sldLayoutChg chg="add">
          <pc:chgData name="강남오" userId="S::209324@ms.kmu.ac.kr::a00b3978-0e9c-43f4-a757-7a2abcd99c03" providerId="AD" clId="Web-{C7FD1B76-9EA0-F1E2-CA43-3C5A20672BE9}" dt="2023-09-02T11:45:33.591" v="7"/>
          <pc:sldLayoutMkLst>
            <pc:docMk/>
            <pc:sldMasterMk cId="0" sldId="2147483674"/>
            <pc:sldLayoutMk cId="0" sldId="2147483684"/>
          </pc:sldLayoutMkLst>
        </pc:sldLayoutChg>
        <pc:sldLayoutChg chg="add">
          <pc:chgData name="강남오" userId="S::209324@ms.kmu.ac.kr::a00b3978-0e9c-43f4-a757-7a2abcd99c03" providerId="AD" clId="Web-{C7FD1B76-9EA0-F1E2-CA43-3C5A20672BE9}" dt="2023-09-02T11:45:33.591" v="7"/>
          <pc:sldLayoutMkLst>
            <pc:docMk/>
            <pc:sldMasterMk cId="0" sldId="2147483674"/>
            <pc:sldLayoutMk cId="0" sldId="2147483685"/>
          </pc:sldLayoutMkLst>
        </pc:sldLayoutChg>
        <pc:sldLayoutChg chg="add">
          <pc:chgData name="강남오" userId="S::209324@ms.kmu.ac.kr::a00b3978-0e9c-43f4-a757-7a2abcd99c03" providerId="AD" clId="Web-{C7FD1B76-9EA0-F1E2-CA43-3C5A20672BE9}" dt="2023-09-02T11:45:33.591" v="7"/>
          <pc:sldLayoutMkLst>
            <pc:docMk/>
            <pc:sldMasterMk cId="0" sldId="2147483674"/>
            <pc:sldLayoutMk cId="0" sldId="214748368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AD715B-D35F-467B-9291-B46648E3FA4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5516CD7-2710-4D60-A635-74CFAF714CF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1CA4A6D-36F0-46C7-8412-BEBA2C26D7A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3FF727F-E8D4-49D3-9A9A-14B8DA0BB23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1E01C00-2216-49F1-81A6-8828E77D4B2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402F500-9B87-4812-97AF-B52A6B31522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1CD5105-FF04-4D38-A04A-793B598745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2FD477A-0026-4C3D-B38C-D178965234A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ADF03F7-49B3-4075-84C1-B7E99C4E619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58C6727-638E-47B3-9369-FCCAFDC6255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099928-36CD-4DD7-9DB3-777D2705580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07C77D6-1916-4A40-AF46-9EF726F1EA3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1E56392-D60D-4186-8AC3-F4E52DA2F64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4CAD458-26B3-4D4B-A3EF-D16EE1AD39E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342A1ED-72BF-4D92-82E5-9EA36DED30E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66BD2F3-440B-492A-8E51-0655142EF32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1EA42F0-E803-46D2-8133-4AB3F24D11B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51845BD-7BB3-4A0E-A882-E87F7C4EBA4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5033DD3-9F46-4BA8-9679-DE1D9EA1B8F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06305A3-135F-43C7-8995-6173CA50CC7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CFE8881-400F-4217-B078-738644CCBB5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2629F4C-05A6-4CCC-BA29-82E4CA6DF53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DCBF37-A9E1-4049-A9BE-C3233B585A5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F949039-159C-48DD-952C-023AB52EF3A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B7BF344-78AF-41D4-A35E-08BA14115C2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4357957-2D74-4749-B2A5-533D03A63C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6E9256E-EC4A-4C42-A89F-C0829A5D92E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D366EC9-66A1-4448-B876-36EBC05C0D1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4CA03D5-76B1-4C12-862F-8EED90AE352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E183292-6747-411C-8D09-8C3363664E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1F1ADCF-639C-4C42-8322-0BD550A1D95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0CAFAFB-91B2-48EB-A73D-240F67378D9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6D47F81-4DBD-4B38-B72B-756DA238520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DAA218-D7AC-4513-93CB-A9CEA1C29C4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F51A7A4-C859-4F36-BEC5-303972DAE6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EEBB93F-7E8D-4D1F-98D2-62B17CFA422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1800" b="0" strike="noStrike" spc="-1">
                <a:latin typeface="Noto Sans CJK KR"/>
              </a:rPr>
              <a:t>.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694391-A283-4A8A-80AD-C18703EC31B3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D0D238-AF98-49B0-92CE-DC44829ED49F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ko-KR" sz="44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4400" b="0" strike="noStrike" spc="-1">
                <a:latin typeface="Noto Sans CJK KR"/>
              </a:rPr>
              <a:t>.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C21D67-3DC3-41C2-9D7B-C51508859708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ko-KR" sz="44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4400" b="0" strike="noStrike" spc="-1">
                <a:latin typeface="Noto Sans CJK KR"/>
              </a:rPr>
              <a:t>.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6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프로그래밍 언어론</a:t>
            </a:r>
            <a:br>
              <a:rPr sz="6000" dirty="0"/>
            </a:br>
            <a:r>
              <a:rPr lang="en-US" altLang="ko-KR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주차</a:t>
            </a:r>
            <a:br>
              <a:rPr sz="6000" dirty="0"/>
            </a:br>
            <a:r>
              <a:rPr lang="en-US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ko-KR" altLang="en-US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복습</a:t>
            </a:r>
            <a:r>
              <a:rPr lang="en-US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lang="en-US" sz="6000" b="0" strike="noStrike" spc="-1" dirty="0">
              <a:latin typeface="맑은 고딕"/>
              <a:ea typeface="맑은 고딕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가독성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(Readability)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2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직교성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(Orthogonality)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독립된 기본 요소들을 조합하여 새로운 제어나 데이터 구조를 생성할 수 있는 능력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기본 데이터 타입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정수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실수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문자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와 타입 연산자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배열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포인터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로 여러 개의 데이터 구조를  정의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이해하기 쉽고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읽기 쉽다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의미가 문맥 독립적이다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서로 다른 표현은 서로 다른 의미를 가진다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0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모든 조합은 합법적이다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직교성이 결여되면 언어 규칙에서 예외사항 초래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Algol 68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 최초 적용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너무 높은 직교성 제공으로 불필요한 복잡성 초래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직교성과 단순성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직교성은 단순성에 영향을 준다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 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기본 구문을 만들고 조합 가능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z="24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373500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제어문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충분한 제어문이 필요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제어문이 충분히 제공되지 않으면 논리가 복잡해 질 수 있다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언어가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for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문만 제공할 경우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while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문이 필요한 곳에도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for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문을 사용해야 함</a:t>
            </a:r>
            <a:endParaRPr lang="en-US" sz="20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데이터 타입과 구조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충분한 데이터 타입과 구조가 필요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데이터 타입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구조가 충분히 제공되지 않고 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0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과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로서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Boolean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값을 표현하는 경우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True/False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 사용되는 것보다 가독성이 떨어짐</a:t>
            </a:r>
            <a:endParaRPr lang="en-US" sz="20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예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 timeOut = 1 vs. timeOut = true</a:t>
            </a:r>
            <a:endParaRPr lang="en-US" sz="20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3166091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8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구문 설계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(Syntax Design)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특수어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(special word)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언어의 특수어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(while, case, for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등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형식은 프로그램 가독성에 영향을 미침</a:t>
            </a:r>
            <a:endParaRPr lang="en-US" sz="20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복합문을 형성할 때 끝을 어떻게 구성시킬 것인가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?</a:t>
            </a:r>
            <a:endParaRPr lang="en-US" sz="20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C/C++: ‘}’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를 사용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일부 언어에서는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end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를 사용</a:t>
            </a:r>
            <a:endParaRPr lang="en-US" sz="20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Ada: end if, end loop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C/C++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는 적은 특수어 사용으로 단순성을 추구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Ada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는 더 많은 특수어 허용으로 가독성 향상</a:t>
            </a:r>
            <a:endParaRPr lang="en-US" sz="20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특수어가 변수명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식별자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로 사용이 가능한가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?</a:t>
            </a:r>
            <a:endParaRPr lang="en-US" sz="20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일반적으로 불가하나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FORTRAN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은 가능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=&gt;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가독성을 떨어뜨림</a:t>
            </a:r>
            <a:endParaRPr lang="en-US" sz="20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형식과 의미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문장의 형태가 그 목적을 나타낼 수 있도록 설계하는 것이 가독성을 향상</a:t>
            </a:r>
            <a:endParaRPr lang="en-US" sz="20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동일하거나 유사한 형식의 요소가 문맥에 따라 의미가 달라지면 가독성이 떨어진다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0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예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 C/C++: static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은 문맥에 따라서 의미가 달라짐</a:t>
            </a:r>
            <a:endParaRPr lang="en-US" sz="20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361859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프로그래밍 언어의 개념 학습 이유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생각을 표현할 수 있는 능력 향상</a:t>
            </a:r>
            <a:endParaRPr lang="en-US" sz="28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프로그래머가 고안한 알고리즘을 프로그래밍 언어로 표현</a:t>
            </a:r>
            <a:endParaRPr lang="en-US" sz="2400" b="0" strike="noStrike" spc="-1" dirty="0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적합한 언어를 선택할 수 있는 능력 향상</a:t>
            </a:r>
            <a:endParaRPr lang="en-US" sz="28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프로젝트에 적합한 언어 선택</a:t>
            </a:r>
            <a:endParaRPr lang="en-US" sz="2400" b="0" strike="noStrike" spc="-1" dirty="0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새로운 언어를 배울 수 있는 능력 향상</a:t>
            </a:r>
            <a:endParaRPr lang="en-US" sz="28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지금도 새로운 언어가 제작 및 소개</a:t>
            </a:r>
            <a:endParaRPr lang="en-US" sz="24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프로그래밍 언어의 기본 개념 습득은 새로운 언어 학습에 도움</a:t>
            </a:r>
            <a:endParaRPr lang="en-US" sz="2400" b="0" strike="noStrike" spc="-1" dirty="0">
              <a:latin typeface="Noto Sans CJK K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프로그래밍 언어의 개념 학습 이유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 구현의 주요한 특징에 대한 이해도 향상 및 사용 능력 향상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언어가 설계된 의도를 이해함으로 해당 언어를 지능적으로 사용할 수 있음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이미 알고 있는 언어에 대해 더 나은 사용 능력 향상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프로그래밍 언어의 개념을 학습함으로 프로그래머는 기존에 사용하지 않던 기능을 사용할 수 있음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전반적으로 컴퓨터 공학 분야에 대한 이해 향상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컴퓨터 프로그래밍 언어의 이해도 향상은 컴퓨터 공학 분야에 대한 이해도를 향상 시킨다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컴퓨터 프로그래밍 언어의 이해도 향상은 더 나은 언어를 선택하게 함으로 컴퓨터 공학 분야의 발전을 도모함</a:t>
            </a: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프로그래밍 영역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6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과학 응용 분야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최초 컴퓨터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(1940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년대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응용 분야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간단한 데이터 구조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배열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행렬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상당한 양의 부동소수점 연산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간단한 제어구조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루프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선택문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효율성이 주요 관심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FORTRAN(1956)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사무 응용 분야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상세한 보고서 생성 기능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십진수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문자 데이터의 표현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저장 기능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십진수 산술연산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COBOL(1960)</a:t>
            </a: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프로그래밍 영역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인공 지능 분야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수치 계산보다는 기호 위주의 계산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리스트의 데이터 구조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더 많은 융통성 요구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기호 조작은 재귀와 조건식으로 표현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LISP(1959), Scheme(1975), Prolog(1970)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시스템 프로그래밍 분야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시스템 소프트웨어 개발 목적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실행 효율성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외부장치와 인터페이스를 위한 저급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(low-level)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특징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C(1978)</a:t>
            </a: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프로그래밍 영역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웹 소프트웨어 분야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마크업 언어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HTML</a:t>
            </a:r>
            <a:endParaRPr lang="en-US" sz="20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XHTML</a:t>
            </a:r>
            <a:endParaRPr lang="en-US" sz="20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XML</a:t>
            </a:r>
            <a:endParaRPr lang="en-US" sz="20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동적 웹 콘텐츠 지원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JavaScript, PHP</a:t>
            </a:r>
            <a:endParaRPr lang="en-US" sz="20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JSP, Java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등</a:t>
            </a:r>
            <a:endParaRPr lang="en-US" sz="20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 평가 기준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소프트웨어 개발 및 유지보수에 언어가 미치는 요소를 고려하여 언어를 평가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평가기준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가독성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(Readability),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작성력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(Writability),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신뢰성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(Reliability),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비용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(Cost)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latin typeface="Noto Sans CJK KR"/>
            </a:endParaRPr>
          </a:p>
        </p:txBody>
      </p:sp>
      <p:pic>
        <p:nvPicPr>
          <p:cNvPr id="86" name="그림 85"/>
          <p:cNvPicPr/>
          <p:nvPr/>
        </p:nvPicPr>
        <p:blipFill>
          <a:blip r:embed="rId2"/>
          <a:stretch/>
        </p:blipFill>
        <p:spPr>
          <a:xfrm>
            <a:off x="3420000" y="3767760"/>
            <a:ext cx="5939640" cy="30898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20053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가독성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(Readability)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프로그램을 쉽게 읽고 이해할 수 있는 척도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소프트웨어 유지보수와 연관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 특징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단순성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직교성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제어문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데이터 타입과 구조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구문 고려사항</a:t>
            </a:r>
            <a:endParaRPr lang="en-US" sz="2400" b="0" strike="noStrike" spc="-1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228346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가독성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(Readability)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전반적인 단순성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(Overall Simplicity)</a:t>
            </a:r>
            <a:endParaRPr lang="en-US" sz="28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언어가 가진 기본 구조가 많아지면 많아 질수록 배우기 어려워지고 이는 가독성을 해친다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400" b="0" strike="noStrike" spc="-1" dirty="0">
              <a:latin typeface="Noto Sans CJK KR"/>
            </a:endParaRPr>
          </a:p>
          <a:p>
            <a:pPr lvl="1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특징 다중성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(feature multiplicity)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이나 연산자 중복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(operator overloading)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이 심해지면 가독성을 해친다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단순성이 가독성을 향상 시키나</a:t>
            </a:r>
            <a:r>
              <a:rPr lang="en-US" altLang="ko-KR" spc="-1" dirty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극단적인 단순성은 오히려 가독성을 해친다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. =&gt; 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어셈블리 언어</a:t>
            </a:r>
            <a:endParaRPr lang="en-US" sz="2400" b="0" strike="noStrike" spc="-1" dirty="0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44859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Microsoft Office PowerPoint</Application>
  <PresentationFormat>와이드스크린</PresentationFormat>
  <Slides>12</Slides>
  <Notes>0</Notes>
  <HiddenSlides>0</HiddenSlide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Office Theme</vt:lpstr>
      <vt:lpstr>Office Theme</vt:lpstr>
      <vt:lpstr>Office Theme</vt:lpstr>
      <vt:lpstr>프로그래밍 언어론 2주차 [복습]</vt:lpstr>
      <vt:lpstr>프로그래밍 언어의 개념 학습 이유</vt:lpstr>
      <vt:lpstr>프로그래밍 언어의 개념 학습 이유</vt:lpstr>
      <vt:lpstr>프로그래밍 영역</vt:lpstr>
      <vt:lpstr>프로그래밍 영역</vt:lpstr>
      <vt:lpstr>프로그래밍 영역</vt:lpstr>
      <vt:lpstr>언어 평가 기준</vt:lpstr>
      <vt:lpstr>가독성(Readability)</vt:lpstr>
      <vt:lpstr>가독성(Readability)</vt:lpstr>
      <vt:lpstr>가독성(Readability)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subject/>
  <dc:creator>Kang Namoh</dc:creator>
  <dc:description/>
  <cp:lastModifiedBy/>
  <cp:revision>577</cp:revision>
  <dcterms:created xsi:type="dcterms:W3CDTF">2020-03-12T00:34:35Z</dcterms:created>
  <dcterms:modified xsi:type="dcterms:W3CDTF">2023-09-02T11:45:34Z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21</vt:i4>
  </property>
</Properties>
</file>