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63" r:id="rId7"/>
    <p:sldId id="261" r:id="rId8"/>
    <p:sldId id="262" r:id="rId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39239-5757-1DF4-8F73-FAEB96B034E5}" v="18" dt="2023-09-05T14:24:06.917"/>
    <p1510:client id="{B83537C8-232F-2AF2-144A-35ACB8373746}" v="385" dt="2023-08-29T13:15:44.513"/>
    <p1510:client id="{E75770CC-72C7-4687-DDE1-EA04D1F0AA42}" v="2" dt="2023-09-02T11:47:53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B83537C8-232F-2AF2-144A-35ACB8373746}"/>
    <pc:docChg chg="addSld delSld modSld">
      <pc:chgData name="강남오" userId="S::209324@ms.kmu.ac.kr::a00b3978-0e9c-43f4-a757-7a2abcd99c03" providerId="AD" clId="Web-{B83537C8-232F-2AF2-144A-35ACB8373746}" dt="2023-08-29T13:14:24.492" v="378" actId="20577"/>
      <pc:docMkLst>
        <pc:docMk/>
      </pc:docMkLst>
      <pc:sldChg chg="modSp">
        <pc:chgData name="강남오" userId="S::209324@ms.kmu.ac.kr::a00b3978-0e9c-43f4-a757-7a2abcd99c03" providerId="AD" clId="Web-{B83537C8-232F-2AF2-144A-35ACB8373746}" dt="2023-08-29T12:26:12.008" v="1" actId="14100"/>
        <pc:sldMkLst>
          <pc:docMk/>
          <pc:sldMk cId="0" sldId="256"/>
        </pc:sldMkLst>
        <pc:spChg chg="mod">
          <ac:chgData name="강남오" userId="S::209324@ms.kmu.ac.kr::a00b3978-0e9c-43f4-a757-7a2abcd99c03" providerId="AD" clId="Web-{B83537C8-232F-2AF2-144A-35ACB8373746}" dt="2023-08-29T12:26:12.008" v="1" actId="14100"/>
          <ac:spMkLst>
            <pc:docMk/>
            <pc:sldMk cId="0" sldId="256"/>
            <ac:spMk id="82" creationId="{00000000-0000-0000-0000-000000000000}"/>
          </ac:spMkLst>
        </pc:spChg>
      </pc:sldChg>
      <pc:sldChg chg="new del">
        <pc:chgData name="강남오" userId="S::209324@ms.kmu.ac.kr::a00b3978-0e9c-43f4-a757-7a2abcd99c03" providerId="AD" clId="Web-{B83537C8-232F-2AF2-144A-35ACB8373746}" dt="2023-08-29T12:32:44.728" v="4"/>
        <pc:sldMkLst>
          <pc:docMk/>
          <pc:sldMk cId="869008326" sldId="259"/>
        </pc:sldMkLst>
      </pc:sldChg>
      <pc:sldChg chg="delSp modSp add replId">
        <pc:chgData name="강남오" userId="S::209324@ms.kmu.ac.kr::a00b3978-0e9c-43f4-a757-7a2abcd99c03" providerId="AD" clId="Web-{B83537C8-232F-2AF2-144A-35ACB8373746}" dt="2023-08-29T12:45:12.275" v="118" actId="20577"/>
        <pc:sldMkLst>
          <pc:docMk/>
          <pc:sldMk cId="2552524936" sldId="260"/>
        </pc:sldMkLst>
        <pc:spChg chg="mod">
          <ac:chgData name="강남오" userId="S::209324@ms.kmu.ac.kr::a00b3978-0e9c-43f4-a757-7a2abcd99c03" providerId="AD" clId="Web-{B83537C8-232F-2AF2-144A-35ACB8373746}" dt="2023-08-29T12:45:12.275" v="118" actId="20577"/>
          <ac:spMkLst>
            <pc:docMk/>
            <pc:sldMk cId="2552524936" sldId="260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B83537C8-232F-2AF2-144A-35ACB8373746}" dt="2023-08-29T12:34:04.153" v="51"/>
          <ac:picMkLst>
            <pc:docMk/>
            <pc:sldMk cId="2552524936" sldId="260"/>
            <ac:picMk id="88" creationId="{00000000-0000-0000-0000-000000000000}"/>
          </ac:picMkLst>
        </pc:picChg>
      </pc:sldChg>
      <pc:sldChg chg="new del">
        <pc:chgData name="강남오" userId="S::209324@ms.kmu.ac.kr::a00b3978-0e9c-43f4-a757-7a2abcd99c03" providerId="AD" clId="Web-{B83537C8-232F-2AF2-144A-35ACB8373746}" dt="2023-08-29T12:45:18.260" v="120"/>
        <pc:sldMkLst>
          <pc:docMk/>
          <pc:sldMk cId="779356168" sldId="261"/>
        </pc:sldMkLst>
      </pc:sldChg>
      <pc:sldChg chg="modSp add replId">
        <pc:chgData name="강남오" userId="S::209324@ms.kmu.ac.kr::a00b3978-0e9c-43f4-a757-7a2abcd99c03" providerId="AD" clId="Web-{B83537C8-232F-2AF2-144A-35ACB8373746}" dt="2023-08-29T13:07:46.265" v="261" actId="20577"/>
        <pc:sldMkLst>
          <pc:docMk/>
          <pc:sldMk cId="4264287731" sldId="261"/>
        </pc:sldMkLst>
        <pc:spChg chg="mod">
          <ac:chgData name="강남오" userId="S::209324@ms.kmu.ac.kr::a00b3978-0e9c-43f4-a757-7a2abcd99c03" providerId="AD" clId="Web-{B83537C8-232F-2AF2-144A-35ACB8373746}" dt="2023-08-29T12:45:32.120" v="125" actId="20577"/>
          <ac:spMkLst>
            <pc:docMk/>
            <pc:sldMk cId="4264287731" sldId="261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B83537C8-232F-2AF2-144A-35ACB8373746}" dt="2023-08-29T13:07:46.265" v="261" actId="20577"/>
          <ac:spMkLst>
            <pc:docMk/>
            <pc:sldMk cId="4264287731" sldId="261"/>
            <ac:spMk id="87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B83537C8-232F-2AF2-144A-35ACB8373746}" dt="2023-08-29T13:14:24.492" v="378" actId="20577"/>
        <pc:sldMkLst>
          <pc:docMk/>
          <pc:sldMk cId="3487331721" sldId="262"/>
        </pc:sldMkLst>
        <pc:spChg chg="mod">
          <ac:chgData name="강남오" userId="S::209324@ms.kmu.ac.kr::a00b3978-0e9c-43f4-a757-7a2abcd99c03" providerId="AD" clId="Web-{B83537C8-232F-2AF2-144A-35ACB8373746}" dt="2023-08-29T13:14:24.492" v="378" actId="20577"/>
          <ac:spMkLst>
            <pc:docMk/>
            <pc:sldMk cId="3487331721" sldId="262"/>
            <ac:spMk id="87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E75770CC-72C7-4687-DDE1-EA04D1F0AA42}"/>
    <pc:docChg chg="modSld">
      <pc:chgData name="강남오" userId="S::209324@ms.kmu.ac.kr::a00b3978-0e9c-43f4-a757-7a2abcd99c03" providerId="AD" clId="Web-{E75770CC-72C7-4687-DDE1-EA04D1F0AA42}" dt="2023-09-02T11:47:51.522" v="0" actId="20577"/>
      <pc:docMkLst>
        <pc:docMk/>
      </pc:docMkLst>
      <pc:sldChg chg="modSp">
        <pc:chgData name="강남오" userId="S::209324@ms.kmu.ac.kr::a00b3978-0e9c-43f4-a757-7a2abcd99c03" providerId="AD" clId="Web-{E75770CC-72C7-4687-DDE1-EA04D1F0AA42}" dt="2023-09-02T11:47:51.522" v="0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E75770CC-72C7-4687-DDE1-EA04D1F0AA42}" dt="2023-09-02T11:47:51.522" v="0" actId="20577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74539239-5757-1DF4-8F73-FAEB96B034E5}"/>
    <pc:docChg chg="addSld modSld">
      <pc:chgData name="강남오" userId="S::209324@ms.kmu.ac.kr::a00b3978-0e9c-43f4-a757-7a2abcd99c03" providerId="AD" clId="Web-{74539239-5757-1DF4-8F73-FAEB96B034E5}" dt="2023-09-05T14:24:06.917" v="15" actId="20577"/>
      <pc:docMkLst>
        <pc:docMk/>
      </pc:docMkLst>
      <pc:sldChg chg="addSp modSp">
        <pc:chgData name="강남오" userId="S::209324@ms.kmu.ac.kr::a00b3978-0e9c-43f4-a757-7a2abcd99c03" providerId="AD" clId="Web-{74539239-5757-1DF4-8F73-FAEB96B034E5}" dt="2023-09-05T14:23:46.994" v="11" actId="1076"/>
        <pc:sldMkLst>
          <pc:docMk/>
          <pc:sldMk cId="2552524936" sldId="260"/>
        </pc:sldMkLst>
        <pc:spChg chg="mod">
          <ac:chgData name="강남오" userId="S::209324@ms.kmu.ac.kr::a00b3978-0e9c-43f4-a757-7a2abcd99c03" providerId="AD" clId="Web-{74539239-5757-1DF4-8F73-FAEB96B034E5}" dt="2023-09-05T14:22:44.881" v="3" actId="20577"/>
          <ac:spMkLst>
            <pc:docMk/>
            <pc:sldMk cId="2552524936" sldId="260"/>
            <ac:spMk id="87" creationId="{00000000-0000-0000-0000-000000000000}"/>
          </ac:spMkLst>
        </pc:spChg>
        <pc:picChg chg="add mod">
          <ac:chgData name="강남오" userId="S::209324@ms.kmu.ac.kr::a00b3978-0e9c-43f4-a757-7a2abcd99c03" providerId="AD" clId="Web-{74539239-5757-1DF4-8F73-FAEB96B034E5}" dt="2023-09-05T14:23:43.025" v="9" actId="1076"/>
          <ac:picMkLst>
            <pc:docMk/>
            <pc:sldMk cId="2552524936" sldId="260"/>
            <ac:picMk id="2" creationId="{48DD4B8D-6E4F-E22C-81CD-17C66DA015F8}"/>
          </ac:picMkLst>
        </pc:picChg>
        <pc:picChg chg="add mod">
          <ac:chgData name="강남오" userId="S::209324@ms.kmu.ac.kr::a00b3978-0e9c-43f4-a757-7a2abcd99c03" providerId="AD" clId="Web-{74539239-5757-1DF4-8F73-FAEB96B034E5}" dt="2023-09-05T14:23:46.994" v="11" actId="1076"/>
          <ac:picMkLst>
            <pc:docMk/>
            <pc:sldMk cId="2552524936" sldId="260"/>
            <ac:picMk id="3" creationId="{85FC1E0E-C6F1-D930-C1AC-DE2737A3C394}"/>
          </ac:picMkLst>
        </pc:picChg>
      </pc:sldChg>
      <pc:sldChg chg="delSp modSp add replId">
        <pc:chgData name="강남오" userId="S::209324@ms.kmu.ac.kr::a00b3978-0e9c-43f4-a757-7a2abcd99c03" providerId="AD" clId="Web-{74539239-5757-1DF4-8F73-FAEB96B034E5}" dt="2023-09-05T14:24:06.917" v="15" actId="20577"/>
        <pc:sldMkLst>
          <pc:docMk/>
          <pc:sldMk cId="2865987072" sldId="263"/>
        </pc:sldMkLst>
        <pc:spChg chg="mod">
          <ac:chgData name="강남오" userId="S::209324@ms.kmu.ac.kr::a00b3978-0e9c-43f4-a757-7a2abcd99c03" providerId="AD" clId="Web-{74539239-5757-1DF4-8F73-FAEB96B034E5}" dt="2023-09-05T14:24:06.917" v="15" actId="20577"/>
          <ac:spMkLst>
            <pc:docMk/>
            <pc:sldMk cId="2865987072" sldId="263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74539239-5757-1DF4-8F73-FAEB96B034E5}" dt="2023-09-05T14:23:59.370" v="13"/>
          <ac:picMkLst>
            <pc:docMk/>
            <pc:sldMk cId="2865987072" sldId="263"/>
            <ac:picMk id="2" creationId="{48DD4B8D-6E4F-E22C-81CD-17C66DA015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9CC502-9403-4FDE-9925-59B278792A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A537B0-6FA0-4F4B-86D0-E6F009B6014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F2354F-F1D1-434A-A83B-971352DC58A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46BDE6-77D8-416C-8D48-22F27C29652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F2BF66-5CAA-4746-BA5E-E8B0BDB4BD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1F8F7C-3D20-418B-BAF4-E1E6267639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DFB99C-3FC8-4789-A36B-1C874D2978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825560-6D89-421E-A495-7C207BA8A8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CEEC7A-98DA-421A-833A-EE8E0F7275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0D891B-DA3B-44FB-B0AB-83594745D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A35AF6-E015-453A-8B31-11E7F22334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A18C78-0F13-4EAD-9BCB-796051C2B75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9A4DD8-EC28-4D6A-A7C0-22CA4F6A388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E71990-90BB-4934-BE5F-3CDE3A99CA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70F08D1-1E12-406A-81DE-4E6111B260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1F4FA2-1F54-4C0B-9507-9F11CDD3C99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975B08-84CE-4E27-8DF3-9C64A1FBFE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7FEDFA-19B6-44CF-AB19-82D53CE8628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14E5DE-1F8A-4122-B7B9-486C02994AB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C78914-4FDA-4618-9FB8-87F961314B9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56D996-A376-4F25-88EB-82E5F4F921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B259CD-5A01-4A77-A959-C110575A8A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658963-805D-4EE2-A04F-591803A8A0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45CEC2-AB61-4407-8AED-555CB104E6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80E35-CF39-424D-9758-63BD597B7DA9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24BF72-318C-49CC-8176-E588251EB084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88600" y="1122480"/>
            <a:ext cx="9742000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altLang="ko-KR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언어 설계에 영향을 주는 요소들</a:t>
            </a: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설계에 영향을 주는 요소들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구조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방법론</a:t>
            </a:r>
            <a:endParaRPr lang="en-US" sz="2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구조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폰 노이만 구조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(Von Neumann Architecture)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내장방식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명령어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데이터가 메모리에 저장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명령어의 순차적 실행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: CPU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인출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해석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-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실행 주기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  <p:pic>
        <p:nvPicPr>
          <p:cNvPr id="88" name="그림 87"/>
          <p:cNvPicPr/>
          <p:nvPr/>
        </p:nvPicPr>
        <p:blipFill>
          <a:blip r:embed="rId2"/>
          <a:stretch/>
        </p:blipFill>
        <p:spPr>
          <a:xfrm>
            <a:off x="1080000" y="3138120"/>
            <a:ext cx="5580000" cy="367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구조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명령형 언어(</a:t>
            </a:r>
            <a:r>
              <a:rPr lang="ko-KR" altLang="en-US" spc="-1" dirty="0" err="1">
                <a:solidFill>
                  <a:srgbClr val="000000"/>
                </a:solidFill>
                <a:latin typeface="맑은 고딕"/>
                <a:ea typeface="맑은 고딕"/>
              </a:rPr>
              <a:t>imperative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solidFill>
                  <a:srgbClr val="000000"/>
                </a:solidFill>
                <a:latin typeface="맑은 고딕"/>
                <a:ea typeface="맑은 고딕"/>
              </a:rPr>
              <a:t>language</a:t>
            </a: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pc="-1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폰</a:t>
            </a:r>
            <a:r>
              <a:rPr lang="ko-KR" altLang="en-US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노이만</a:t>
            </a:r>
            <a:r>
              <a:rPr lang="ko-KR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spc="-1" dirty="0">
                <a:solidFill>
                  <a:srgbClr val="000000"/>
                </a:solidFill>
                <a:latin typeface="맑은 고딕"/>
                <a:ea typeface="맑은 고딕"/>
              </a:rPr>
              <a:t>구조를 기반으로 만들어진 언어</a:t>
            </a: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기계 구조의 관점에서 모델링</a:t>
            </a:r>
            <a:endParaRPr lang="ko-KR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변수, </a:t>
            </a:r>
            <a:r>
              <a:rPr lang="ko-KR" altLang="en-US" spc="-1" err="1">
                <a:latin typeface="맑은 고딕"/>
                <a:ea typeface="맑은 고딕"/>
              </a:rPr>
              <a:t>배정문</a:t>
            </a:r>
            <a:r>
              <a:rPr lang="ko-KR" altLang="en-US" spc="-1" dirty="0">
                <a:latin typeface="맑은 고딕"/>
                <a:ea typeface="맑은 고딕"/>
              </a:rPr>
              <a:t>, 반복문이 특징적인 요소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z="2400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z="2400" spc="-1">
              <a:latin typeface="Noto Sans CJK KR"/>
              <a:ea typeface="맑은 고딕"/>
            </a:endParaRPr>
          </a:p>
        </p:txBody>
      </p:sp>
      <p:pic>
        <p:nvPicPr>
          <p:cNvPr id="2" name="그림 1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8DD4B8D-6E4F-E22C-81CD-17C66DA01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3" y="4008124"/>
            <a:ext cx="5992483" cy="2622996"/>
          </a:xfrm>
          <a:prstGeom prst="rect">
            <a:avLst/>
          </a:prstGeom>
        </p:spPr>
      </p:pic>
      <p:pic>
        <p:nvPicPr>
          <p:cNvPr id="3" name="그림 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5FC1E0E-C6F1-D930-C1AC-DE2737A3C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381" y="4008124"/>
            <a:ext cx="5963728" cy="26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2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구조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함수형 언어나 논리형 언어가 적합한 점이 있지만 효율성적인 측면에서 명령형 언어가 장점을 가짐</a:t>
            </a:r>
            <a:endParaRPr lang="ko-KR" dirty="0"/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z="2400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z="2400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65987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>
                <a:latin typeface="맑은 고딕"/>
                <a:ea typeface="맑은 고딕"/>
              </a:rPr>
              <a:t>프로그래밍 방법론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10000"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소프트웨어 개발 방법론이 프로그래밍 언어의 설계에 큰 영향을 미침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1960년대 후반 ~ 1970년대 초기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구조화 프로그래밍 운동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하드웨어 비용의 감소와 프로그래머 비용의 증가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하향식 설계와 단계적 세분화</a:t>
            </a:r>
          </a:p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1970년대 후반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프로세스-지향 프로그램 설계 방법론 -&gt; 데이터-지향 프로그램 설계 방법론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데이터 추상화 -&gt; SIMULA 67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z="2400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64287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>
                <a:latin typeface="맑은 고딕"/>
                <a:ea typeface="맑은 고딕"/>
              </a:rPr>
              <a:t>프로그래밍 방법론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1980년 초반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객체지향 방법론 대두 -&gt; 객체지향 프로그래밍 언어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 err="1">
                <a:latin typeface="맑은 고딕"/>
                <a:ea typeface="맑은 고딕"/>
              </a:rPr>
              <a:t>Smalltalk</a:t>
            </a:r>
            <a:r>
              <a:rPr lang="ko-KR" altLang="en-US" spc="-1" dirty="0">
                <a:latin typeface="맑은 고딕"/>
                <a:ea typeface="맑은 고딕"/>
              </a:rPr>
              <a:t>, C++, JAVA, C#, </a:t>
            </a:r>
            <a:r>
              <a:rPr lang="ko-KR" altLang="en-US" spc="-1" dirty="0" err="1">
                <a:latin typeface="맑은 고딕"/>
                <a:ea typeface="맑은 고딕"/>
              </a:rPr>
              <a:t>Python</a:t>
            </a:r>
            <a:r>
              <a:rPr lang="ko-KR" altLang="en-US" spc="-1" dirty="0">
                <a:latin typeface="맑은 고딕"/>
                <a:ea typeface="맑은 고딕"/>
              </a:rPr>
              <a:t> 등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altLang="en-US" spc="-1" dirty="0">
                <a:latin typeface="맑은 고딕"/>
                <a:ea typeface="맑은 고딕"/>
              </a:rPr>
              <a:t>캡슐화, 상속, 동적 메소드 바인딩 등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733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Microsoft Office PowerPoint</Application>
  <PresentationFormat>와이드스크린</PresentationFormat>
  <Slides>7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Office Theme</vt:lpstr>
      <vt:lpstr>Office Theme</vt:lpstr>
      <vt:lpstr>프로그래밍 언어론 2주차 [언어 설계에 영향을 주는 요소들]</vt:lpstr>
      <vt:lpstr>언어 설계에 영향을 주는 요소들</vt:lpstr>
      <vt:lpstr>컴퓨터 구조</vt:lpstr>
      <vt:lpstr>컴퓨터 구조</vt:lpstr>
      <vt:lpstr>컴퓨터 구조</vt:lpstr>
      <vt:lpstr>프로그래밍 방법론</vt:lpstr>
      <vt:lpstr>프로그래밍 방법론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671</cp:revision>
  <dcterms:created xsi:type="dcterms:W3CDTF">2020-03-12T00:34:35Z</dcterms:created>
  <dcterms:modified xsi:type="dcterms:W3CDTF">2023-09-05T14:24:12Z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21</vt:i4>
  </property>
</Properties>
</file>