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CAC98-3BD9-ACB8-3CF6-5785D0521B25}" v="2" dt="2023-09-02T11:49:25.007"/>
    <p1510:client id="{47324B32-66B0-EE90-DDA0-5FF45E08FC43}" v="204" dt="2023-08-29T13:55:20.430"/>
    <p1510:client id="{B83537C8-232F-2AF2-144A-35ACB8373746}" v="385" dt="2023-08-29T13:15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7324B32-66B0-EE90-DDA0-5FF45E08FC43}"/>
    <pc:docChg chg="addSld delSld modSld">
      <pc:chgData name="강남오" userId="S::209324@ms.kmu.ac.kr::a00b3978-0e9c-43f4-a757-7a2abcd99c03" providerId="AD" clId="Web-{47324B32-66B0-EE90-DDA0-5FF45E08FC43}" dt="2023-08-29T13:55:11.961" v="191" actId="20577"/>
      <pc:docMkLst>
        <pc:docMk/>
      </pc:docMkLst>
      <pc:sldChg chg="modSp">
        <pc:chgData name="강남오" userId="S::209324@ms.kmu.ac.kr::a00b3978-0e9c-43f4-a757-7a2abcd99c03" providerId="AD" clId="Web-{47324B32-66B0-EE90-DDA0-5FF45E08FC43}" dt="2023-08-29T13:26:08.598" v="4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47324B32-66B0-EE90-DDA0-5FF45E08FC43}" dt="2023-08-29T13:26:08.598" v="4" actId="20577"/>
          <ac:spMkLst>
            <pc:docMk/>
            <pc:sldMk cId="0" sldId="256"/>
            <ac:spMk id="82" creationId="{00000000-0000-0000-0000-000000000000}"/>
          </ac:spMkLst>
        </pc:spChg>
      </pc:sldChg>
      <pc:sldChg chg="del">
        <pc:chgData name="강남오" userId="S::209324@ms.kmu.ac.kr::a00b3978-0e9c-43f4-a757-7a2abcd99c03" providerId="AD" clId="Web-{47324B32-66B0-EE90-DDA0-5FF45E08FC43}" dt="2023-08-29T13:26:14.786" v="5"/>
        <pc:sldMkLst>
          <pc:docMk/>
          <pc:sldMk cId="0" sldId="257"/>
        </pc:sldMkLst>
      </pc:sldChg>
      <pc:sldChg chg="new del">
        <pc:chgData name="강남오" userId="S::209324@ms.kmu.ac.kr::a00b3978-0e9c-43f4-a757-7a2abcd99c03" providerId="AD" clId="Web-{47324B32-66B0-EE90-DDA0-5FF45E08FC43}" dt="2023-08-29T13:26:26.162" v="11"/>
        <pc:sldMkLst>
          <pc:docMk/>
          <pc:sldMk cId="3147693175" sldId="257"/>
        </pc:sldMkLst>
      </pc:sldChg>
      <pc:sldChg chg="del">
        <pc:chgData name="강남오" userId="S::209324@ms.kmu.ac.kr::a00b3978-0e9c-43f4-a757-7a2abcd99c03" providerId="AD" clId="Web-{47324B32-66B0-EE90-DDA0-5FF45E08FC43}" dt="2023-08-29T13:26:15.271" v="6"/>
        <pc:sldMkLst>
          <pc:docMk/>
          <pc:sldMk cId="0" sldId="258"/>
        </pc:sldMkLst>
      </pc:sldChg>
      <pc:sldChg chg="del">
        <pc:chgData name="강남오" userId="S::209324@ms.kmu.ac.kr::a00b3978-0e9c-43f4-a757-7a2abcd99c03" providerId="AD" clId="Web-{47324B32-66B0-EE90-DDA0-5FF45E08FC43}" dt="2023-08-29T13:26:16.505" v="7"/>
        <pc:sldMkLst>
          <pc:docMk/>
          <pc:sldMk cId="2552524936" sldId="260"/>
        </pc:sldMkLst>
      </pc:sldChg>
      <pc:sldChg chg="del">
        <pc:chgData name="강남오" userId="S::209324@ms.kmu.ac.kr::a00b3978-0e9c-43f4-a757-7a2abcd99c03" providerId="AD" clId="Web-{47324B32-66B0-EE90-DDA0-5FF45E08FC43}" dt="2023-08-29T13:26:17.224" v="8"/>
        <pc:sldMkLst>
          <pc:docMk/>
          <pc:sldMk cId="4264287731" sldId="261"/>
        </pc:sldMkLst>
      </pc:sldChg>
      <pc:sldChg chg="modSp add del">
        <pc:chgData name="강남오" userId="S::209324@ms.kmu.ac.kr::a00b3978-0e9c-43f4-a757-7a2abcd99c03" providerId="AD" clId="Web-{47324B32-66B0-EE90-DDA0-5FF45E08FC43}" dt="2023-08-29T13:55:11.961" v="191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47324B32-66B0-EE90-DDA0-5FF45E08FC43}" dt="2023-08-29T13:28:24.404" v="36" actId="20577"/>
          <ac:spMkLst>
            <pc:docMk/>
            <pc:sldMk cId="3487331721" sldId="262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55:11.961" v="191" actId="20577"/>
          <ac:spMkLst>
            <pc:docMk/>
            <pc:sldMk cId="3487331721" sldId="262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47324B32-66B0-EE90-DDA0-5FF45E08FC43}" dt="2023-08-29T13:32:30.904" v="86" actId="20577"/>
        <pc:sldMkLst>
          <pc:docMk/>
          <pc:sldMk cId="1570194929" sldId="263"/>
        </pc:sldMkLst>
        <pc:spChg chg="mod">
          <ac:chgData name="강남오" userId="S::209324@ms.kmu.ac.kr::a00b3978-0e9c-43f4-a757-7a2abcd99c03" providerId="AD" clId="Web-{47324B32-66B0-EE90-DDA0-5FF45E08FC43}" dt="2023-08-29T13:32:30.904" v="86" actId="20577"/>
          <ac:spMkLst>
            <pc:docMk/>
            <pc:sldMk cId="1570194929" sldId="263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29:34.455" v="46" actId="20577"/>
          <ac:spMkLst>
            <pc:docMk/>
            <pc:sldMk cId="1570194929" sldId="263"/>
            <ac:spMk id="87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47324B32-66B0-EE90-DDA0-5FF45E08FC43}" dt="2023-08-29T13:28:05.793" v="24"/>
        <pc:sldMkLst>
          <pc:docMk/>
          <pc:sldMk cId="3893378030" sldId="263"/>
        </pc:sldMkLst>
      </pc:sldChg>
      <pc:sldChg chg="addSp modSp add replId">
        <pc:chgData name="강남오" userId="S::209324@ms.kmu.ac.kr::a00b3978-0e9c-43f4-a757-7a2abcd99c03" providerId="AD" clId="Web-{47324B32-66B0-EE90-DDA0-5FF45E08FC43}" dt="2023-08-29T13:32:39.467" v="90" actId="20577"/>
        <pc:sldMkLst>
          <pc:docMk/>
          <pc:sldMk cId="216002747" sldId="264"/>
        </pc:sldMkLst>
        <pc:spChg chg="mod">
          <ac:chgData name="강남오" userId="S::209324@ms.kmu.ac.kr::a00b3978-0e9c-43f4-a757-7a2abcd99c03" providerId="AD" clId="Web-{47324B32-66B0-EE90-DDA0-5FF45E08FC43}" dt="2023-08-29T13:32:39.467" v="90" actId="20577"/>
          <ac:spMkLst>
            <pc:docMk/>
            <pc:sldMk cId="216002747" sldId="264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31:32.651" v="72" actId="20577"/>
          <ac:spMkLst>
            <pc:docMk/>
            <pc:sldMk cId="216002747" sldId="264"/>
            <ac:spMk id="87" creationId="{00000000-0000-0000-0000-000000000000}"/>
          </ac:spMkLst>
        </pc:spChg>
        <pc:picChg chg="add mod">
          <ac:chgData name="강남오" userId="S::209324@ms.kmu.ac.kr::a00b3978-0e9c-43f4-a757-7a2abcd99c03" providerId="AD" clId="Web-{47324B32-66B0-EE90-DDA0-5FF45E08FC43}" dt="2023-08-29T13:30:39.006" v="52" actId="1076"/>
          <ac:picMkLst>
            <pc:docMk/>
            <pc:sldMk cId="216002747" sldId="264"/>
            <ac:picMk id="2" creationId="{4C7EFF4D-C1F4-BB6C-CC01-29F7E1A52077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35:37.104" v="118" actId="20577"/>
        <pc:sldMkLst>
          <pc:docMk/>
          <pc:sldMk cId="3492633134" sldId="265"/>
        </pc:sldMkLst>
        <pc:spChg chg="mod">
          <ac:chgData name="강남오" userId="S::209324@ms.kmu.ac.kr::a00b3978-0e9c-43f4-a757-7a2abcd99c03" providerId="AD" clId="Web-{47324B32-66B0-EE90-DDA0-5FF45E08FC43}" dt="2023-08-29T13:32:23.373" v="83" actId="20577"/>
          <ac:spMkLst>
            <pc:docMk/>
            <pc:sldMk cId="3492633134" sldId="265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35:37.104" v="118" actId="20577"/>
          <ac:spMkLst>
            <pc:docMk/>
            <pc:sldMk cId="3492633134" sldId="265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33:31.236" v="94"/>
          <ac:picMkLst>
            <pc:docMk/>
            <pc:sldMk cId="3492633134" sldId="265"/>
            <ac:picMk id="2" creationId="{4C7EFF4D-C1F4-BB6C-CC01-29F7E1A52077}"/>
          </ac:picMkLst>
        </pc:picChg>
        <pc:picChg chg="add mod">
          <ac:chgData name="강남오" userId="S::209324@ms.kmu.ac.kr::a00b3978-0e9c-43f4-a757-7a2abcd99c03" providerId="AD" clId="Web-{47324B32-66B0-EE90-DDA0-5FF45E08FC43}" dt="2023-08-29T13:35:02.648" v="103" actId="14100"/>
          <ac:picMkLst>
            <pc:docMk/>
            <pc:sldMk cId="3492633134" sldId="265"/>
            <ac:picMk id="3" creationId="{EBC02EE5-4672-AD2E-7BA2-B085876826B0}"/>
          </ac:picMkLst>
        </pc:picChg>
      </pc:sldChg>
      <pc:sldChg chg="delSp modSp add replId">
        <pc:chgData name="강남오" userId="S::209324@ms.kmu.ac.kr::a00b3978-0e9c-43f4-a757-7a2abcd99c03" providerId="AD" clId="Web-{47324B32-66B0-EE90-DDA0-5FF45E08FC43}" dt="2023-08-29T13:36:40.999" v="132" actId="20577"/>
        <pc:sldMkLst>
          <pc:docMk/>
          <pc:sldMk cId="791141237" sldId="266"/>
        </pc:sldMkLst>
        <pc:spChg chg="mod">
          <ac:chgData name="강남오" userId="S::209324@ms.kmu.ac.kr::a00b3978-0e9c-43f4-a757-7a2abcd99c03" providerId="AD" clId="Web-{47324B32-66B0-EE90-DDA0-5FF45E08FC43}" dt="2023-08-29T13:36:40.999" v="132" actId="20577"/>
          <ac:spMkLst>
            <pc:docMk/>
            <pc:sldMk cId="791141237" sldId="266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36:05.981" v="123"/>
          <ac:picMkLst>
            <pc:docMk/>
            <pc:sldMk cId="791141237" sldId="266"/>
            <ac:picMk id="2" creationId="{4C7EFF4D-C1F4-BB6C-CC01-29F7E1A52077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1:00.491" v="153" actId="20577"/>
        <pc:sldMkLst>
          <pc:docMk/>
          <pc:sldMk cId="2526385487" sldId="267"/>
        </pc:sldMkLst>
        <pc:spChg chg="mod">
          <ac:chgData name="강남오" userId="S::209324@ms.kmu.ac.kr::a00b3978-0e9c-43f4-a757-7a2abcd99c03" providerId="AD" clId="Web-{47324B32-66B0-EE90-DDA0-5FF45E08FC43}" dt="2023-08-29T13:51:00.491" v="153" actId="20577"/>
          <ac:spMkLst>
            <pc:docMk/>
            <pc:sldMk cId="2526385487" sldId="267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49:43.362" v="133"/>
          <ac:picMkLst>
            <pc:docMk/>
            <pc:sldMk cId="2526385487" sldId="267"/>
            <ac:picMk id="2" creationId="{4C7EFF4D-C1F4-BB6C-CC01-29F7E1A52077}"/>
          </ac:picMkLst>
        </pc:picChg>
        <pc:picChg chg="add mod">
          <ac:chgData name="강남오" userId="S::209324@ms.kmu.ac.kr::a00b3978-0e9c-43f4-a757-7a2abcd99c03" providerId="AD" clId="Web-{47324B32-66B0-EE90-DDA0-5FF45E08FC43}" dt="2023-08-29T13:49:57.925" v="140" actId="1076"/>
          <ac:picMkLst>
            <pc:docMk/>
            <pc:sldMk cId="2526385487" sldId="267"/>
            <ac:picMk id="3" creationId="{BDEFBF96-EB82-E02D-3763-12FD7505BB0F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2:17.121" v="165" actId="20577"/>
        <pc:sldMkLst>
          <pc:docMk/>
          <pc:sldMk cId="43843955" sldId="268"/>
        </pc:sldMkLst>
        <pc:spChg chg="mod">
          <ac:chgData name="강남오" userId="S::209324@ms.kmu.ac.kr::a00b3978-0e9c-43f4-a757-7a2abcd99c03" providerId="AD" clId="Web-{47324B32-66B0-EE90-DDA0-5FF45E08FC43}" dt="2023-08-29T13:52:17.121" v="165" actId="20577"/>
          <ac:spMkLst>
            <pc:docMk/>
            <pc:sldMk cId="43843955" sldId="268"/>
            <ac:spMk id="87" creationId="{00000000-0000-0000-0000-000000000000}"/>
          </ac:spMkLst>
        </pc:spChg>
        <pc:picChg chg="add mod">
          <ac:chgData name="강남오" userId="S::209324@ms.kmu.ac.kr::a00b3978-0e9c-43f4-a757-7a2abcd99c03" providerId="AD" clId="Web-{47324B32-66B0-EE90-DDA0-5FF45E08FC43}" dt="2023-08-29T13:52:09.215" v="163" actId="14100"/>
          <ac:picMkLst>
            <pc:docMk/>
            <pc:sldMk cId="43843955" sldId="268"/>
            <ac:picMk id="2" creationId="{87329A96-9BB5-E120-5CDA-E639EA2EE0EB}"/>
          </ac:picMkLst>
        </pc:picChg>
        <pc:picChg chg="del">
          <ac:chgData name="강남오" userId="S::209324@ms.kmu.ac.kr::a00b3978-0e9c-43f4-a757-7a2abcd99c03" providerId="AD" clId="Web-{47324B32-66B0-EE90-DDA0-5FF45E08FC43}" dt="2023-08-29T13:51:12.633" v="155"/>
          <ac:picMkLst>
            <pc:docMk/>
            <pc:sldMk cId="43843955" sldId="268"/>
            <ac:picMk id="3" creationId="{BDEFBF96-EB82-E02D-3763-12FD7505BB0F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3:53.331" v="183" actId="14100"/>
        <pc:sldMkLst>
          <pc:docMk/>
          <pc:sldMk cId="3405142128" sldId="269"/>
        </pc:sldMkLst>
        <pc:spChg chg="mod">
          <ac:chgData name="강남오" userId="S::209324@ms.kmu.ac.kr::a00b3978-0e9c-43f4-a757-7a2abcd99c03" providerId="AD" clId="Web-{47324B32-66B0-EE90-DDA0-5FF45E08FC43}" dt="2023-08-29T13:52:45.420" v="171" actId="20577"/>
          <ac:spMkLst>
            <pc:docMk/>
            <pc:sldMk cId="3405142128" sldId="269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53:46.502" v="180" actId="20577"/>
          <ac:spMkLst>
            <pc:docMk/>
            <pc:sldMk cId="3405142128" sldId="269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53:01.827" v="174"/>
          <ac:picMkLst>
            <pc:docMk/>
            <pc:sldMk cId="3405142128" sldId="269"/>
            <ac:picMk id="2" creationId="{87329A96-9BB5-E120-5CDA-E639EA2EE0EB}"/>
          </ac:picMkLst>
        </pc:picChg>
        <pc:picChg chg="add mod">
          <ac:chgData name="강남오" userId="S::209324@ms.kmu.ac.kr::a00b3978-0e9c-43f4-a757-7a2abcd99c03" providerId="AD" clId="Web-{47324B32-66B0-EE90-DDA0-5FF45E08FC43}" dt="2023-08-29T13:53:53.331" v="183" actId="14100"/>
          <ac:picMkLst>
            <pc:docMk/>
            <pc:sldMk cId="3405142128" sldId="269"/>
            <ac:picMk id="3" creationId="{25112026-C899-05C0-9549-0259E1B2FE65}"/>
          </ac:picMkLst>
        </pc:picChg>
      </pc:sldChg>
    </pc:docChg>
  </pc:docChgLst>
  <pc:docChgLst>
    <pc:chgData name="강남오" userId="S::209324@ms.kmu.ac.kr::a00b3978-0e9c-43f4-a757-7a2abcd99c03" providerId="AD" clId="Web-{B83537C8-232F-2AF2-144A-35ACB8373746}"/>
    <pc:docChg chg="addSld delSld modSld">
      <pc:chgData name="강남오" userId="S::209324@ms.kmu.ac.kr::a00b3978-0e9c-43f4-a757-7a2abcd99c03" providerId="AD" clId="Web-{B83537C8-232F-2AF2-144A-35ACB8373746}" dt="2023-08-29T13:14:24.492" v="378" actId="20577"/>
      <pc:docMkLst>
        <pc:docMk/>
      </pc:docMkLst>
      <pc:sldChg chg="modSp">
        <pc:chgData name="강남오" userId="S::209324@ms.kmu.ac.kr::a00b3978-0e9c-43f4-a757-7a2abcd99c03" providerId="AD" clId="Web-{B83537C8-232F-2AF2-144A-35ACB8373746}" dt="2023-08-29T12:26:12.008" v="1" actId="14100"/>
        <pc:sldMkLst>
          <pc:docMk/>
          <pc:sldMk cId="0" sldId="256"/>
        </pc:sldMkLst>
        <pc:spChg chg="mod">
          <ac:chgData name="강남오" userId="S::209324@ms.kmu.ac.kr::a00b3978-0e9c-43f4-a757-7a2abcd99c03" providerId="AD" clId="Web-{B83537C8-232F-2AF2-144A-35ACB8373746}" dt="2023-08-29T12:26:12.008" v="1" actId="14100"/>
          <ac:spMkLst>
            <pc:docMk/>
            <pc:sldMk cId="0" sldId="256"/>
            <ac:spMk id="82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B83537C8-232F-2AF2-144A-35ACB8373746}" dt="2023-08-29T12:32:44.728" v="4"/>
        <pc:sldMkLst>
          <pc:docMk/>
          <pc:sldMk cId="869008326" sldId="259"/>
        </pc:sldMkLst>
      </pc:sldChg>
      <pc:sldChg chg="delSp modSp add replId">
        <pc:chgData name="강남오" userId="S::209324@ms.kmu.ac.kr::a00b3978-0e9c-43f4-a757-7a2abcd99c03" providerId="AD" clId="Web-{B83537C8-232F-2AF2-144A-35ACB8373746}" dt="2023-08-29T12:45:12.275" v="118" actId="20577"/>
        <pc:sldMkLst>
          <pc:docMk/>
          <pc:sldMk cId="2552524936" sldId="260"/>
        </pc:sldMkLst>
        <pc:spChg chg="mod">
          <ac:chgData name="강남오" userId="S::209324@ms.kmu.ac.kr::a00b3978-0e9c-43f4-a757-7a2abcd99c03" providerId="AD" clId="Web-{B83537C8-232F-2AF2-144A-35ACB8373746}" dt="2023-08-29T12:45:12.275" v="118" actId="20577"/>
          <ac:spMkLst>
            <pc:docMk/>
            <pc:sldMk cId="2552524936" sldId="260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B83537C8-232F-2AF2-144A-35ACB8373746}" dt="2023-08-29T12:34:04.153" v="51"/>
          <ac:picMkLst>
            <pc:docMk/>
            <pc:sldMk cId="2552524936" sldId="260"/>
            <ac:picMk id="88" creationId="{00000000-0000-0000-0000-000000000000}"/>
          </ac:picMkLst>
        </pc:picChg>
      </pc:sldChg>
      <pc:sldChg chg="new del">
        <pc:chgData name="강남오" userId="S::209324@ms.kmu.ac.kr::a00b3978-0e9c-43f4-a757-7a2abcd99c03" providerId="AD" clId="Web-{B83537C8-232F-2AF2-144A-35ACB8373746}" dt="2023-08-29T12:45:18.260" v="120"/>
        <pc:sldMkLst>
          <pc:docMk/>
          <pc:sldMk cId="779356168" sldId="261"/>
        </pc:sldMkLst>
      </pc:sldChg>
      <pc:sldChg chg="modSp add replId">
        <pc:chgData name="강남오" userId="S::209324@ms.kmu.ac.kr::a00b3978-0e9c-43f4-a757-7a2abcd99c03" providerId="AD" clId="Web-{B83537C8-232F-2AF2-144A-35ACB8373746}" dt="2023-08-29T13:07:46.265" v="261" actId="20577"/>
        <pc:sldMkLst>
          <pc:docMk/>
          <pc:sldMk cId="4264287731" sldId="261"/>
        </pc:sldMkLst>
        <pc:spChg chg="mod">
          <ac:chgData name="강남오" userId="S::209324@ms.kmu.ac.kr::a00b3978-0e9c-43f4-a757-7a2abcd99c03" providerId="AD" clId="Web-{B83537C8-232F-2AF2-144A-35ACB8373746}" dt="2023-08-29T12:45:32.120" v="125" actId="20577"/>
          <ac:spMkLst>
            <pc:docMk/>
            <pc:sldMk cId="4264287731" sldId="261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B83537C8-232F-2AF2-144A-35ACB8373746}" dt="2023-08-29T13:07:46.265" v="261" actId="20577"/>
          <ac:spMkLst>
            <pc:docMk/>
            <pc:sldMk cId="4264287731" sldId="261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B83537C8-232F-2AF2-144A-35ACB8373746}" dt="2023-08-29T13:14:24.492" v="378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B83537C8-232F-2AF2-144A-35ACB8373746}" dt="2023-08-29T13:14:24.492" v="378" actId="20577"/>
          <ac:spMkLst>
            <pc:docMk/>
            <pc:sldMk cId="3487331721" sldId="262"/>
            <ac:spMk id="87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0DACAC98-3BD9-ACB8-3CF6-5785D0521B25}"/>
    <pc:docChg chg="modSld">
      <pc:chgData name="강남오" userId="S::209324@ms.kmu.ac.kr::a00b3978-0e9c-43f4-a757-7a2abcd99c03" providerId="AD" clId="Web-{0DACAC98-3BD9-ACB8-3CF6-5785D0521B25}" dt="2023-09-02T11:49:21.538" v="0" actId="20577"/>
      <pc:docMkLst>
        <pc:docMk/>
      </pc:docMkLst>
      <pc:sldChg chg="modSp">
        <pc:chgData name="강남오" userId="S::209324@ms.kmu.ac.kr::a00b3978-0e9c-43f4-a757-7a2abcd99c03" providerId="AD" clId="Web-{0DACAC98-3BD9-ACB8-3CF6-5785D0521B25}" dt="2023-09-02T11:49:21.538" v="0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0DACAC98-3BD9-ACB8-3CF6-5785D0521B25}" dt="2023-09-02T11:49:21.538" v="0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9CC502-9403-4FDE-9925-59B278792A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A537B0-6FA0-4F4B-86D0-E6F009B6014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F2354F-F1D1-434A-A83B-971352DC58A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46BDE6-77D8-416C-8D48-22F27C29652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F2BF66-5CAA-4746-BA5E-E8B0BDB4B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1F8F7C-3D20-418B-BAF4-E1E6267639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DFB99C-3FC8-4789-A36B-1C874D2978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825560-6D89-421E-A495-7C207BA8A8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CEEC7A-98DA-421A-833A-EE8E0F7275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0D891B-DA3B-44FB-B0AB-83594745D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A35AF6-E015-453A-8B31-11E7F22334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A18C78-0F13-4EAD-9BCB-796051C2B75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9A4DD8-EC28-4D6A-A7C0-22CA4F6A38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E71990-90BB-4934-BE5F-3CDE3A99CA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0F08D1-1E12-406A-81DE-4E6111B26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F4FA2-1F54-4C0B-9507-9F11CDD3C9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975B08-84CE-4E27-8DF3-9C64A1FBFE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FEDFA-19B6-44CF-AB19-82D53CE862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14E5DE-1F8A-4122-B7B9-486C02994A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C78914-4FDA-4618-9FB8-87F961314B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56D996-A376-4F25-88EB-82E5F4F921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B259CD-5A01-4A77-A959-C110575A8A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658963-805D-4EE2-A04F-591803A8A0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45CEC2-AB61-4407-8AED-555CB104E6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80E35-CF39-424D-9758-63BD597B7DA9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4BF72-318C-49CC-8176-E588251EB08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88600" y="1122480"/>
            <a:ext cx="974200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추상화</a:t>
            </a: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en-US" altLang="ko-KR" sz="2200" spc="-1" dirty="0">
                <a:latin typeface="Arial"/>
                <a:ea typeface="맑은 고딕"/>
                <a:cs typeface="Arial"/>
              </a:rPr>
              <a:t>(Abstraction)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추상화는 실제적이고 구체적인 개념들을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요약(혹은 숨기고)하여 보다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높은 수준의 개념을 유도하는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과정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2" algn="just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ko-KR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명령형 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언어에서의 추상화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컴퓨터의 데이터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연산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명령어 등을 추상화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데이터 추상화</a:t>
            </a:r>
            <a:endParaRPr lang="en-US" altLang="ko-KR" sz="16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제어 추상화</a:t>
            </a:r>
            <a:endParaRPr lang="ko-KR" sz="160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733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데이터(Data)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기본 </a:t>
            </a:r>
            <a:r>
              <a:rPr lang="ko-KR" sz="2100" spc="-1" dirty="0">
                <a:latin typeface="Arial"/>
                <a:ea typeface="맑은 고딕"/>
                <a:cs typeface="Arial"/>
              </a:rPr>
              <a:t>추상화</a:t>
            </a:r>
            <a:endParaRPr lang="en-US" sz="21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기본 데이터 관련한 요약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예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변수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자료형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변수</a:t>
            </a:r>
            <a:r>
              <a:rPr lang="en-US" sz="2100" spc="-1" dirty="0">
                <a:latin typeface="Arial"/>
                <a:ea typeface="맑은 고딕"/>
                <a:cs typeface="Arial"/>
              </a:rPr>
              <a:t>(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variable</a:t>
            </a:r>
            <a:r>
              <a:rPr lang="en-US" sz="21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데이터 값을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저장하는 메모리 위치 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메모리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120 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번지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=&gt;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변수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x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4">
              <a:spcBef>
                <a:spcPts val="300"/>
              </a:spcBef>
              <a:spcAft>
                <a:spcPct val="0"/>
              </a:spcAft>
              <a:buFont typeface="Arial"/>
              <a:buChar char="•"/>
            </a:pPr>
            <a:endParaRPr lang="en-US" altLang="ko-KR" sz="14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자료형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(data type)</a:t>
            </a:r>
            <a:endParaRPr lang="en-US" sz="21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값들의 종류에 대한 이름 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예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 int, float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,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 double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… </a:t>
            </a:r>
            <a:endParaRPr lang="ko-KR" dirty="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01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데이터(Data)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구조적 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관련된 여러 값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/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변수들의 모음을 요약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altLang="en-US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배열</a:t>
            </a:r>
            <a:endParaRPr lang="ko-KR" sz="14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같은 타입의 연속된 변수들의 모음</a:t>
            </a:r>
            <a:endParaRPr lang="en-US" altLang="ko-KR" sz="1600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레코드</a:t>
            </a:r>
            <a:r>
              <a:rPr lang="en-US" sz="22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구조체</a:t>
            </a:r>
            <a:r>
              <a:rPr lang="en-US" sz="22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다른 타입의 연관된 변수들의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모음  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프로그래밍 언어와 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프로그래밍 언어는 이러한 추상화된 개념을 제공하고 프로그래머는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 이러한 개념을 기반으로 프로그래밍 한다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. </a:t>
            </a:r>
            <a:endParaRPr lang="ko-KR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C7EFF4D-C1F4-BB6C-CC01-29F7E1A5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68" y="2238375"/>
            <a:ext cx="2514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dirty="0">
                <a:latin typeface="Arial"/>
                <a:ea typeface="맑은 고딕"/>
                <a:cs typeface="Arial"/>
              </a:rPr>
              <a:t>기본 </a:t>
            </a:r>
            <a:r>
              <a:rPr lang="ko-KR" sz="2200" spc="-1" dirty="0">
                <a:latin typeface="Arial"/>
                <a:ea typeface="맑은 고딕"/>
                <a:cs typeface="Arial"/>
              </a:rPr>
              <a:t>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몇 개의 기계어 명령어들을 하나의 문장으로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요약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altLang="en-US" sz="20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err="1">
                <a:latin typeface="Arial"/>
                <a:ea typeface="맑은 고딕"/>
                <a:cs typeface="Arial"/>
              </a:rPr>
              <a:t>대입문</a:t>
            </a:r>
            <a:endParaRPr lang="ko-KR" altLang="en-US" sz="2200" spc="-1" dirty="0" err="1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dirty="0" err="1">
                <a:latin typeface="Arial"/>
                <a:ea typeface="맑은 고딕"/>
                <a:cs typeface="Arial"/>
              </a:rPr>
              <a:t>Goto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 문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spc="-1" dirty="0" err="1">
                <a:latin typeface="Arial"/>
                <a:ea typeface="맑은 고딕"/>
                <a:cs typeface="Arial"/>
              </a:rPr>
              <a:t>Jump문의</a:t>
            </a:r>
            <a:r>
              <a:rPr lang="ko-KR" altLang="en-US" sz="1800" spc="-1" dirty="0">
                <a:latin typeface="Arial"/>
                <a:ea typeface="맑은 고딕"/>
                <a:cs typeface="Arial"/>
              </a:rPr>
              <a:t> 추상화</a:t>
            </a:r>
            <a:endParaRPr lang="ko-KR" altLang="en-US" sz="1800" b="0" strike="noStrike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altLang="en-US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sz="2200" spc="-1" dirty="0">
              <a:latin typeface="Arial"/>
              <a:ea typeface="맑은 고딕"/>
              <a:cs typeface="Arial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BC02EE5-4672-AD2E-7BA2-B0858768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3558542"/>
            <a:ext cx="5129841" cy="8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3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300" spc="-1" dirty="0">
                <a:latin typeface="Arial"/>
                <a:ea typeface="맑은 고딕"/>
                <a:cs typeface="Arial"/>
              </a:rPr>
              <a:t>구조적 </a:t>
            </a:r>
            <a:r>
              <a:rPr lang="ko-KR" altLang="en-US" sz="2300" spc="-1" dirty="0">
                <a:latin typeface="Arial"/>
                <a:ea typeface="맑은 고딕"/>
                <a:cs typeface="Arial"/>
              </a:rPr>
              <a:t>제어 </a:t>
            </a:r>
            <a:r>
              <a:rPr lang="ko-KR" sz="23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ko-KR" altLang="en-US" sz="2300" spc="-1" dirty="0">
                <a:latin typeface="Arial"/>
                <a:ea typeface="맑은 고딕"/>
                <a:cs typeface="Arial"/>
              </a:rPr>
              <a:t> </a:t>
            </a:r>
            <a:endParaRPr lang="en-US" sz="23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중첩된 기계어 명령어들을 하나의 문장으로 요약</a:t>
            </a: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ko-KR" sz="2200" spc="-1" dirty="0"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 예</a:t>
            </a:r>
            <a:endParaRPr lang="en-US" altLang="ko-KR" sz="21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if-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 switch-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 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for-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 while-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등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   </a:t>
            </a:r>
            <a:r>
              <a:rPr lang="en-US" altLang="ko-KR" sz="1800" spc="-1" dirty="0">
                <a:latin typeface="Arial"/>
                <a:ea typeface="맑은 고딕"/>
                <a:cs typeface="Arial"/>
              </a:rPr>
              <a:t>read x;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y = 1;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while (x != 1) { 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   y = y*x; x = x-1;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}</a:t>
            </a:r>
            <a:endParaRPr 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200" spc="-1" dirty="0">
              <a:latin typeface="Arial"/>
              <a:ea typeface="맑은 고딕"/>
              <a:cs typeface="Arial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11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흐름 제어 추상화의 장점 </a:t>
            </a:r>
            <a:endParaRPr lang="en-US" altLang="ko-KR" sz="21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기계에 대한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요약된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)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관점 제공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다른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제어 문장들과 중첩되어 사용될 수 있음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 </a:t>
            </a:r>
            <a:endParaRPr lang="ko-KR" dirty="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EFBF96-EB82-E02D-3763-12FD7505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1821478"/>
            <a:ext cx="2743200" cy="2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프로시저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100" spc="-1" dirty="0">
                <a:latin typeface="Arial"/>
                <a:ea typeface="맑은 고딕"/>
                <a:cs typeface="Arial"/>
              </a:rPr>
              <a:t>함수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100" spc="-1" dirty="0">
                <a:latin typeface="Arial"/>
                <a:ea typeface="맑은 고딕"/>
                <a:cs typeface="Arial"/>
              </a:rPr>
              <a:t>메소드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선언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일련의 계산 과정을 하나의 이름으로 요약해서 정의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호출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이름과 실 매개변수를 이용하여 호출</a:t>
            </a:r>
            <a:endParaRPr 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7329A96-9BB5-E120-5CDA-E639EA2E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3426946"/>
            <a:ext cx="4382218" cy="31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추상 자료형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추상 자료형</a:t>
            </a:r>
            <a:r>
              <a:rPr lang="en-US" altLang="ko-KR" sz="2200" spc="-1" dirty="0">
                <a:latin typeface="Arial"/>
                <a:ea typeface="맑은 고딕"/>
                <a:cs typeface="Arial"/>
              </a:rPr>
              <a:t> </a:t>
            </a:r>
            <a:r>
              <a:rPr lang="ko-KR" sz="2200" spc="-1" dirty="0">
                <a:latin typeface="Arial"/>
                <a:ea typeface="맑은 고딕"/>
                <a:cs typeface="Arial"/>
              </a:rPr>
              <a:t> </a:t>
            </a:r>
            <a:endParaRPr lang="en-US" altLang="ko-KR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sz="2000" spc="-1" dirty="0">
                <a:latin typeface="Arial"/>
                <a:ea typeface="맑은 고딕"/>
                <a:cs typeface="Arial"/>
              </a:rPr>
              <a:t>(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데이터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+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관련 연산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데이터와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관련된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연산들을 </a:t>
            </a:r>
            <a:r>
              <a:rPr lang="ko-KR" sz="2000" spc="-1" dirty="0" err="1">
                <a:latin typeface="Arial"/>
                <a:ea typeface="맑은 고딕"/>
                <a:cs typeface="Arial"/>
              </a:rPr>
              <a:t>캡슐화하여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 정의한 자료형</a:t>
            </a:r>
            <a:endParaRPr lang="ko-KR" dirty="0"/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sz="24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200" spc="-1" dirty="0">
                <a:latin typeface="Arial"/>
                <a:ea typeface="맑은 고딕"/>
                <a:cs typeface="Arial"/>
              </a:rPr>
              <a:t>예</a:t>
            </a:r>
            <a:endParaRPr lang="en-US" altLang="ko-KR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Modula-2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의 모듈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Ada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의 패키지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C++,  Java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등의 클래스</a:t>
            </a:r>
            <a:endParaRPr lang="ko-KR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5112026-C899-05C0-9549-0259E1B2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02" y="3434868"/>
            <a:ext cx="4267200" cy="27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4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프로그래밍 언어론 2주차 [추상화]</vt:lpstr>
      <vt:lpstr>추상화</vt:lpstr>
      <vt:lpstr>데이터(Data) 추상화</vt:lpstr>
      <vt:lpstr>데이터(Data) 추상화</vt:lpstr>
      <vt:lpstr>흐름 제어(flow control) 추상화</vt:lpstr>
      <vt:lpstr>흐름 제어(flow control) 추상화</vt:lpstr>
      <vt:lpstr>흐름 제어(flow control) 추상화</vt:lpstr>
      <vt:lpstr>흐름 제어(flow control) 추상화</vt:lpstr>
      <vt:lpstr>추상 자료형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753</cp:revision>
  <dcterms:created xsi:type="dcterms:W3CDTF">2020-03-12T00:34:35Z</dcterms:created>
  <dcterms:modified xsi:type="dcterms:W3CDTF">2023-09-02T11:49:25Z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