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62" r:id="rId5"/>
    <p:sldId id="263" r:id="rId6"/>
    <p:sldId id="258" r:id="rId7"/>
    <p:sldId id="259" r:id="rId8"/>
    <p:sldId id="260" r:id="rId9"/>
    <p:sldId id="261" r:id="rId10"/>
  </p:sldIdLst>
  <p:sldSz cx="12192000" cy="685800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1A27A4-0B82-A4CC-5EBB-A0D3B13D0EFD}" v="34" dt="2023-08-29T12:20:44.7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6/11/relationships/changesInfo" Target="changesInfos/changesInfo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남오" userId="S::209324@ms.kmu.ac.kr::a00b3978-0e9c-43f4-a757-7a2abcd99c03" providerId="AD" clId="Web-{461A27A4-0B82-A4CC-5EBB-A0D3B13D0EFD}"/>
    <pc:docChg chg="addSld modSld">
      <pc:chgData name="강남오" userId="S::209324@ms.kmu.ac.kr::a00b3978-0e9c-43f4-a757-7a2abcd99c03" providerId="AD" clId="Web-{461A27A4-0B82-A4CC-5EBB-A0D3B13D0EFD}" dt="2023-08-29T12:20:44.745" v="25" actId="1076"/>
      <pc:docMkLst>
        <pc:docMk/>
      </pc:docMkLst>
      <pc:sldChg chg="modSp">
        <pc:chgData name="강남오" userId="S::209324@ms.kmu.ac.kr::a00b3978-0e9c-43f4-a757-7a2abcd99c03" providerId="AD" clId="Web-{461A27A4-0B82-A4CC-5EBB-A0D3B13D0EFD}" dt="2023-08-29T12:16:25.988" v="2" actId="20577"/>
        <pc:sldMkLst>
          <pc:docMk/>
          <pc:sldMk cId="0" sldId="257"/>
        </pc:sldMkLst>
        <pc:spChg chg="mod">
          <ac:chgData name="강남오" userId="S::209324@ms.kmu.ac.kr::a00b3978-0e9c-43f4-a757-7a2abcd99c03" providerId="AD" clId="Web-{461A27A4-0B82-A4CC-5EBB-A0D3B13D0EFD}" dt="2023-08-29T12:16:25.988" v="2" actId="20577"/>
          <ac:spMkLst>
            <pc:docMk/>
            <pc:sldMk cId="0" sldId="257"/>
            <ac:spMk id="85" creationId="{00000000-0000-0000-0000-000000000000}"/>
          </ac:spMkLst>
        </pc:spChg>
      </pc:sldChg>
      <pc:sldChg chg="addSp delSp modSp new">
        <pc:chgData name="강남오" userId="S::209324@ms.kmu.ac.kr::a00b3978-0e9c-43f4-a757-7a2abcd99c03" providerId="AD" clId="Web-{461A27A4-0B82-A4CC-5EBB-A0D3B13D0EFD}" dt="2023-08-29T12:19:15.508" v="18" actId="14100"/>
        <pc:sldMkLst>
          <pc:docMk/>
          <pc:sldMk cId="1539668466" sldId="262"/>
        </pc:sldMkLst>
        <pc:spChg chg="del">
          <ac:chgData name="강남오" userId="S::209324@ms.kmu.ac.kr::a00b3978-0e9c-43f4-a757-7a2abcd99c03" providerId="AD" clId="Web-{461A27A4-0B82-A4CC-5EBB-A0D3B13D0EFD}" dt="2023-08-29T12:18:14.694" v="5"/>
          <ac:spMkLst>
            <pc:docMk/>
            <pc:sldMk cId="1539668466" sldId="262"/>
            <ac:spMk id="2" creationId="{32058296-42E8-12AC-F13D-ACBC2B386AE2}"/>
          </ac:spMkLst>
        </pc:spChg>
        <pc:spChg chg="del">
          <ac:chgData name="강남오" userId="S::209324@ms.kmu.ac.kr::a00b3978-0e9c-43f4-a757-7a2abcd99c03" providerId="AD" clId="Web-{461A27A4-0B82-A4CC-5EBB-A0D3B13D0EFD}" dt="2023-08-29T12:18:12.163" v="4"/>
          <ac:spMkLst>
            <pc:docMk/>
            <pc:sldMk cId="1539668466" sldId="262"/>
            <ac:spMk id="3" creationId="{C4ED5230-6C2B-EB61-EC94-67C507C0CA06}"/>
          </ac:spMkLst>
        </pc:spChg>
        <pc:spChg chg="add mod">
          <ac:chgData name="강남오" userId="S::209324@ms.kmu.ac.kr::a00b3978-0e9c-43f4-a757-7a2abcd99c03" providerId="AD" clId="Web-{461A27A4-0B82-A4CC-5EBB-A0D3B13D0EFD}" dt="2023-08-29T12:19:15.508" v="18" actId="14100"/>
          <ac:spMkLst>
            <pc:docMk/>
            <pc:sldMk cId="1539668466" sldId="262"/>
            <ac:spMk id="5" creationId="{5564BCB9-3EAA-B7D2-8DB7-0E3AD3C7FBCC}"/>
          </ac:spMkLst>
        </pc:spChg>
        <pc:picChg chg="add mod">
          <ac:chgData name="강남오" userId="S::209324@ms.kmu.ac.kr::a00b3978-0e9c-43f4-a757-7a2abcd99c03" providerId="AD" clId="Web-{461A27A4-0B82-A4CC-5EBB-A0D3B13D0EFD}" dt="2023-08-29T12:18:25.273" v="9" actId="1076"/>
          <ac:picMkLst>
            <pc:docMk/>
            <pc:sldMk cId="1539668466" sldId="262"/>
            <ac:picMk id="4" creationId="{C7F25187-8BF2-2D07-6E63-4048890A2CC3}"/>
          </ac:picMkLst>
        </pc:picChg>
      </pc:sldChg>
      <pc:sldChg chg="addSp delSp modSp new">
        <pc:chgData name="강남오" userId="S::209324@ms.kmu.ac.kr::a00b3978-0e9c-43f4-a757-7a2abcd99c03" providerId="AD" clId="Web-{461A27A4-0B82-A4CC-5EBB-A0D3B13D0EFD}" dt="2023-08-29T12:20:44.745" v="25" actId="1076"/>
        <pc:sldMkLst>
          <pc:docMk/>
          <pc:sldMk cId="456375950" sldId="263"/>
        </pc:sldMkLst>
        <pc:spChg chg="del">
          <ac:chgData name="강남오" userId="S::209324@ms.kmu.ac.kr::a00b3978-0e9c-43f4-a757-7a2abcd99c03" providerId="AD" clId="Web-{461A27A4-0B82-A4CC-5EBB-A0D3B13D0EFD}" dt="2023-08-29T12:20:34.823" v="21"/>
          <ac:spMkLst>
            <pc:docMk/>
            <pc:sldMk cId="456375950" sldId="263"/>
            <ac:spMk id="2" creationId="{CEBD9D31-2CA5-DC15-D01C-2346AC378279}"/>
          </ac:spMkLst>
        </pc:spChg>
        <pc:spChg chg="del">
          <ac:chgData name="강남오" userId="S::209324@ms.kmu.ac.kr::a00b3978-0e9c-43f4-a757-7a2abcd99c03" providerId="AD" clId="Web-{461A27A4-0B82-A4CC-5EBB-A0D3B13D0EFD}" dt="2023-08-29T12:20:32.526" v="20"/>
          <ac:spMkLst>
            <pc:docMk/>
            <pc:sldMk cId="456375950" sldId="263"/>
            <ac:spMk id="3" creationId="{B18D55E2-BF51-73F8-4CFB-DB7AB81CE327}"/>
          </ac:spMkLst>
        </pc:spChg>
        <pc:picChg chg="add mod">
          <ac:chgData name="강남오" userId="S::209324@ms.kmu.ac.kr::a00b3978-0e9c-43f4-a757-7a2abcd99c03" providerId="AD" clId="Web-{461A27A4-0B82-A4CC-5EBB-A0D3B13D0EFD}" dt="2023-08-29T12:20:44.745" v="25" actId="1076"/>
          <ac:picMkLst>
            <pc:docMk/>
            <pc:sldMk cId="456375950" sldId="263"/>
            <ac:picMk id="4" creationId="{B017D5C6-817D-B7A3-C4C4-81B0C6002DE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FAD715B-D35F-467B-9291-B46648E3FA4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5516CD7-2710-4D60-A635-74CFAF714CF1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1CA4A6D-36F0-46C7-8412-BEBA2C26D7A8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3FF727F-E8D4-49D3-9A9A-14B8DA0BB23C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1E01C00-2216-49F1-81A6-8828E77D4B2A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402F500-9B87-4812-97AF-B52A6B31522E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1CD5105-FF04-4D38-A04A-793B598745A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2FD477A-0026-4C3D-B38C-D178965234A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ADF03F7-49B3-4075-84C1-B7E99C4E619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58C6727-638E-47B3-9369-FCCAFDC6255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8099928-36CD-4DD7-9DB3-777D2705580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07C77D6-1916-4A40-AF46-9EF726F1EA37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1E56392-D60D-4186-8AC3-F4E52DA2F64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4CAD458-26B3-4D4B-A3EF-D16EE1AD39E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342A1ED-72BF-4D92-82E5-9EA36DED30E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66BD2F3-440B-492A-8E51-0655142EF32A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1EA42F0-E803-46D2-8133-4AB3F24D11B3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1DCBF37-A9E1-4049-A9BE-C3233B585A5E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1F1ADCF-639C-4C42-8322-0BD550A1D95A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0CAFAFB-91B2-48EB-A73D-240F67378D9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6D47F81-4DBD-4B38-B72B-756DA2385201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0DAA218-D7AC-4513-93CB-A9CEA1C29C4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F51A7A4-C859-4F36-BEC5-303972DAE6F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EEBB93F-7E8D-4D1F-98D2-62B17CFA422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ko-KR" sz="1800" b="0" strike="noStrike" spc="-1">
                <a:latin typeface="Noto Sans CJK KR"/>
              </a:rPr>
              <a:t>제목 텍스트의 서식을 편집하려면 클릭하십시오</a:t>
            </a:r>
            <a:r>
              <a:rPr lang="en-US" sz="1800" b="0" strike="noStrike" spc="-1">
                <a:latin typeface="Noto Sans CJK KR"/>
              </a:rPr>
              <a:t>.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latin typeface="Noto Serif CJK KR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latin typeface="Noto Serif CJK KR"/>
              </a:rPr>
              <a:t>&lt;바닥글&gt;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맑은 고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8694391-A283-4A8A-80AD-C18703EC31B3}" type="slidenum">
              <a:rPr lang="en-US" sz="1200" b="0" strike="noStrike" spc="-1">
                <a:solidFill>
                  <a:srgbClr val="8B8B8B"/>
                </a:solidFill>
                <a:latin typeface="맑은 고딕"/>
              </a:rPr>
              <a:t>‹#›</a:t>
            </a:fld>
            <a:endParaRPr lang="en-US" sz="1200" b="0" strike="noStrike" spc="-1">
              <a:latin typeface="Noto Serif CJK KR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US" sz="1400" b="0" strike="noStrike" spc="-1">
                <a:latin typeface="Noto Serif CJK KR"/>
              </a:defRPr>
            </a:lvl1pPr>
          </a:lstStyle>
          <a:p>
            <a:r>
              <a:rPr lang="en-US" sz="1400" b="0" strike="noStrike" spc="-1">
                <a:latin typeface="Noto Serif CJK KR"/>
              </a:rPr>
              <a:t>&lt;날짜/시간&gt;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3200" b="0" strike="noStrike" spc="-1">
                <a:latin typeface="Noto Sans CJK KR"/>
              </a:rPr>
              <a:t>개요 텍스트의 서식을 편집하려면 클릭하십시오</a:t>
            </a:r>
            <a:endParaRPr lang="en-US" sz="3200" b="0" strike="noStrike" spc="-1">
              <a:latin typeface="Noto Sans CJK KR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Noto Sans CJK KR"/>
              </a:rPr>
              <a:t>2</a:t>
            </a:r>
            <a:r>
              <a:rPr lang="ko-KR" sz="2800" b="0" strike="noStrike" spc="-1">
                <a:latin typeface="Noto Sans CJK KR"/>
              </a:rPr>
              <a:t>번째 개요 수준</a:t>
            </a:r>
            <a:endParaRPr lang="en-US" sz="2800" b="0" strike="noStrike" spc="-1">
              <a:latin typeface="Noto Sans CJK KR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 CJK KR"/>
              </a:rPr>
              <a:t>3</a:t>
            </a:r>
            <a:r>
              <a:rPr lang="ko-KR" sz="2400" b="0" strike="noStrike" spc="-1">
                <a:latin typeface="Noto Sans CJK KR"/>
              </a:rPr>
              <a:t>번째 개요 수준</a:t>
            </a:r>
            <a:endParaRPr lang="en-US" sz="2400" b="0" strike="noStrike" spc="-1">
              <a:latin typeface="Noto Sans CJK KR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Noto Sans CJK KR"/>
              </a:rPr>
              <a:t>4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en-US" sz="2000" b="0" strike="noStrike" spc="-1">
              <a:latin typeface="Noto Sans CJK KR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oto Sans CJK KR"/>
              </a:rPr>
              <a:t>5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en-US" sz="2000" b="0" strike="noStrike" spc="-1">
              <a:latin typeface="Noto Sans CJK KR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oto Sans CJK KR"/>
              </a:rPr>
              <a:t>6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en-US" sz="2000" b="0" strike="noStrike" spc="-1">
              <a:latin typeface="Noto Sans CJK KR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oto Sans CJK KR"/>
              </a:rPr>
              <a:t>7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en-US" sz="2000" b="0" strike="noStrike" spc="-1">
              <a:latin typeface="Noto Sans CJK KR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latin typeface="Noto Serif CJK KR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latin typeface="Noto Serif CJK KR"/>
              </a:rPr>
              <a:t>&lt;바닥글&gt;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맑은 고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5D0D238-AF98-49B0-92CE-DC44829ED49F}" type="slidenum">
              <a:rPr lang="en-US" sz="1200" b="0" strike="noStrike" spc="-1">
                <a:solidFill>
                  <a:srgbClr val="8B8B8B"/>
                </a:solidFill>
                <a:latin typeface="맑은 고딕"/>
              </a:rPr>
              <a:t>‹#›</a:t>
            </a:fld>
            <a:endParaRPr lang="en-US" sz="1200" b="0" strike="noStrike" spc="-1">
              <a:latin typeface="Noto Serif CJK KR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US" sz="1400" b="0" strike="noStrike" spc="-1">
                <a:latin typeface="Noto Serif CJK KR"/>
              </a:defRPr>
            </a:lvl1pPr>
          </a:lstStyle>
          <a:p>
            <a:r>
              <a:rPr lang="en-US" sz="1400" b="0" strike="noStrike" spc="-1">
                <a:latin typeface="Noto Serif CJK KR"/>
              </a:rPr>
              <a:t>&lt;날짜/시간&gt;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ko-KR" sz="4400" b="0" strike="noStrike" spc="-1">
                <a:latin typeface="Noto Sans CJK KR"/>
              </a:rPr>
              <a:t>제목 텍스트의 서식을 편집하려면 클릭하십시오</a:t>
            </a:r>
            <a:r>
              <a:rPr lang="en-US" sz="4400" b="0" strike="noStrike" spc="-1">
                <a:latin typeface="Noto Sans CJK KR"/>
              </a:rPr>
              <a:t>.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3200" b="0" strike="noStrike" spc="-1">
                <a:latin typeface="Noto Sans CJK KR"/>
              </a:rPr>
              <a:t>개요 텍스트의 서식을 편집하려면 클릭하십시오</a:t>
            </a:r>
            <a:endParaRPr lang="en-US" sz="3200" b="0" strike="noStrike" spc="-1">
              <a:latin typeface="Noto Sans CJK KR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Noto Sans CJK KR"/>
              </a:rPr>
              <a:t>2</a:t>
            </a:r>
            <a:r>
              <a:rPr lang="ko-KR" sz="2800" b="0" strike="noStrike" spc="-1">
                <a:latin typeface="Noto Sans CJK KR"/>
              </a:rPr>
              <a:t>번째 개요 수준</a:t>
            </a:r>
            <a:endParaRPr lang="en-US" sz="2800" b="0" strike="noStrike" spc="-1">
              <a:latin typeface="Noto Sans CJK KR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 CJK KR"/>
              </a:rPr>
              <a:t>3</a:t>
            </a:r>
            <a:r>
              <a:rPr lang="ko-KR" sz="2400" b="0" strike="noStrike" spc="-1">
                <a:latin typeface="Noto Sans CJK KR"/>
              </a:rPr>
              <a:t>번째 개요 수준</a:t>
            </a:r>
            <a:endParaRPr lang="en-US" sz="2400" b="0" strike="noStrike" spc="-1">
              <a:latin typeface="Noto Sans CJK KR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Noto Sans CJK KR"/>
              </a:rPr>
              <a:t>4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en-US" sz="2000" b="0" strike="noStrike" spc="-1">
              <a:latin typeface="Noto Sans CJK KR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oto Sans CJK KR"/>
              </a:rPr>
              <a:t>5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en-US" sz="2000" b="0" strike="noStrike" spc="-1">
              <a:latin typeface="Noto Sans CJK KR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oto Sans CJK KR"/>
              </a:rPr>
              <a:t>6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en-US" sz="2000" b="0" strike="noStrike" spc="-1">
              <a:latin typeface="Noto Sans CJK KR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oto Sans CJK KR"/>
              </a:rPr>
              <a:t>7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en-US" sz="2000" b="0" strike="noStrike" spc="-1">
              <a:latin typeface="Noto Sans CJK KR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 fontScale="96000"/>
          </a:bodyPr>
          <a:lstStyle/>
          <a:p>
            <a:pPr algn="ctr">
              <a:lnSpc>
                <a:spcPct val="90000"/>
              </a:lnSpc>
              <a:buNone/>
            </a:pPr>
            <a:r>
              <a:rPr lang="ko-KR" sz="6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프로그래밍 언어론</a:t>
            </a:r>
            <a:br>
              <a:rPr sz="6000"/>
            </a:br>
            <a:r>
              <a:rPr lang="en-US" sz="6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1</a:t>
            </a:r>
            <a:r>
              <a:rPr lang="ko-KR" sz="6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주차</a:t>
            </a:r>
            <a:br>
              <a:rPr sz="6000"/>
            </a:br>
            <a:r>
              <a:rPr lang="en-US" sz="6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[</a:t>
            </a:r>
            <a:r>
              <a:rPr lang="ko-KR" sz="6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소개</a:t>
            </a:r>
            <a:r>
              <a:rPr lang="en-US" sz="6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]</a:t>
            </a:r>
            <a:endParaRPr lang="en-US" sz="6000" b="0" strike="noStrike" spc="-1">
              <a:latin typeface="Noto Sans CJK KR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CJK K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프로그래밍 언어의 개념 학습 이유</a:t>
            </a:r>
            <a:endParaRPr lang="en-US" sz="4400" b="0" strike="noStrike" spc="-1">
              <a:latin typeface="Noto Sans CJK KR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생각을 표현할 수 있는 능력 향상</a:t>
            </a:r>
            <a:endParaRPr lang="en-US" sz="2800" b="0" strike="noStrike" spc="-1" dirty="0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프로그래머가 고안한 알고리즘을 프로그래밍 언어로 표현</a:t>
            </a:r>
            <a:endParaRPr lang="en-US" sz="2400" b="0" strike="noStrike" spc="-1" dirty="0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적합한 언어를 선택할 수 있는 능력 향상</a:t>
            </a:r>
            <a:endParaRPr lang="en-US" sz="2800" b="0" strike="noStrike" spc="-1" dirty="0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프로젝트에 적합한 언어 선택</a:t>
            </a:r>
            <a:endParaRPr lang="en-US" sz="2400" b="0" strike="noStrike" spc="-1" dirty="0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새로운 언어를 배울 수 있는 능력 향상</a:t>
            </a:r>
            <a:endParaRPr lang="en-US" sz="2800" b="0" strike="noStrike" spc="-1" dirty="0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지금도 새로운 언어가 제작 및 소개</a:t>
            </a:r>
            <a:endParaRPr lang="en-US" sz="2400" b="0" strike="noStrike" spc="-1" dirty="0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프로그래밍 언어의 기본 개념 습득은 새로운 언어 학습에 도움</a:t>
            </a:r>
            <a:endParaRPr lang="en-US" sz="2400" b="0" strike="noStrike" spc="-1" dirty="0">
              <a:latin typeface="Noto Sans CJK K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번호이(가) 표시된 사진&#10;&#10;자동 생성된 설명">
            <a:extLst>
              <a:ext uri="{FF2B5EF4-FFF2-40B4-BE49-F238E27FC236}">
                <a16:creationId xmlns:a16="http://schemas.microsoft.com/office/drawing/2014/main" id="{C7F25187-8BF2-2D07-6E63-4048890A2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797" y="1498452"/>
            <a:ext cx="10104406" cy="48387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64BCB9-3EAA-B7D2-8DB7-0E3AD3C7FBCC}"/>
              </a:ext>
            </a:extLst>
          </p:cNvPr>
          <p:cNvSpPr txBox="1"/>
          <p:nvPr/>
        </p:nvSpPr>
        <p:spPr>
          <a:xfrm>
            <a:off x="1889125" y="527843"/>
            <a:ext cx="374961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3200" dirty="0"/>
              <a:t>www.tiobe.com</a:t>
            </a:r>
          </a:p>
        </p:txBody>
      </p:sp>
    </p:spTree>
    <p:extLst>
      <p:ext uri="{BB962C8B-B14F-4D97-AF65-F5344CB8AC3E}">
        <p14:creationId xmlns:p14="http://schemas.microsoft.com/office/powerpoint/2010/main" val="1539668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라인, 그래프이(가) 표시된 사진&#10;&#10;자동 생성된 설명">
            <a:extLst>
              <a:ext uri="{FF2B5EF4-FFF2-40B4-BE49-F238E27FC236}">
                <a16:creationId xmlns:a16="http://schemas.microsoft.com/office/drawing/2014/main" id="{B017D5C6-817D-B7A3-C4C4-81B0C6002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21" y="1720520"/>
            <a:ext cx="11038935" cy="354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375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프로그래밍 언어의 개념 학습 이유</a:t>
            </a:r>
            <a:endParaRPr lang="en-US" sz="4400" b="0" strike="noStrike" spc="-1">
              <a:latin typeface="Noto Sans CJK KR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언어 구현의 주요한 특징에 대한 이해도 향상 및 사용 능력 향상</a:t>
            </a:r>
            <a:endParaRPr lang="en-US" sz="28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언어가 설계된 의도를 이해함으로 해당 언어를 지능적으로 사용할 수 있음</a:t>
            </a:r>
            <a:endParaRPr lang="en-US" sz="2400" b="0" strike="noStrike" spc="-1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이미 알고 있는 언어에 대해 더 나은 사용 능력 향상</a:t>
            </a:r>
            <a:endParaRPr lang="en-US" sz="28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프로그래밍 언어의 개념을 학습함으로 프로그래머는 기존에 사용하지 않던 기능을 사용할 수 있음</a:t>
            </a:r>
            <a:endParaRPr lang="en-US" sz="2400" b="0" strike="noStrike" spc="-1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전반적으로 컴퓨터 공학 분야에 대한 이해 향상</a:t>
            </a:r>
            <a:endParaRPr lang="en-US" sz="28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컴퓨터 프로그래밍 언어의 이해도 향상은 컴퓨터 공학 분야에 대한 이해도를 향상 시킨다</a:t>
            </a:r>
            <a:endParaRPr lang="en-US" sz="24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컴퓨터 프로그래밍 언어의 이해도 향상은 더 나은 언어를 선택하게 함으로 컴퓨터 공학 분야의 발전을 도모함</a:t>
            </a:r>
            <a:endParaRPr lang="en-US" sz="2400" b="0" strike="noStrike" spc="-1">
              <a:latin typeface="Noto Sans CJK K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프로그래밍 영역</a:t>
            </a:r>
            <a:endParaRPr lang="en-US" sz="4400" b="0" strike="noStrike" spc="-1">
              <a:latin typeface="Noto Sans CJK KR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96000"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과학 응용 분야</a:t>
            </a:r>
            <a:endParaRPr lang="en-US" sz="28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최초 컴퓨터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(1940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년대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의 응용 분야</a:t>
            </a:r>
            <a:endParaRPr lang="en-US" sz="24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간단한 데이터 구조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배열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/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행렬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), 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상당한 양의 부동소수점 연산</a:t>
            </a:r>
            <a:endParaRPr lang="en-US" sz="24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간단한 제어구조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루프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/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선택문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endParaRPr lang="en-US" sz="24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효율성이 주요 관심</a:t>
            </a:r>
            <a:endParaRPr lang="en-US" sz="24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FORTRAN(1956)</a:t>
            </a:r>
            <a:endParaRPr lang="en-US" sz="2400" b="0" strike="noStrike" spc="-1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사무 응용 분야</a:t>
            </a:r>
            <a:endParaRPr lang="en-US" sz="28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상세한 보고서 생성 기능</a:t>
            </a:r>
            <a:endParaRPr lang="en-US" sz="24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십진수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문자 데이터의 표현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/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저장 기능</a:t>
            </a:r>
            <a:endParaRPr lang="en-US" sz="24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십진수 산술연산</a:t>
            </a:r>
            <a:endParaRPr lang="en-US" sz="24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COBOL(1960)</a:t>
            </a:r>
            <a:endParaRPr lang="en-US" sz="2400" b="0" strike="noStrike" spc="-1">
              <a:latin typeface="Noto Sans CJK K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프로그래밍 영역</a:t>
            </a:r>
            <a:endParaRPr lang="en-US" sz="4400" b="0" strike="noStrike" spc="-1">
              <a:latin typeface="Noto Sans CJK KR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인공 지능 분야</a:t>
            </a:r>
            <a:endParaRPr lang="en-US" sz="28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수치 계산보다는 기호 위주의 계산</a:t>
            </a:r>
            <a:endParaRPr lang="en-US" sz="24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리스트의 데이터 구조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더 많은 융통성 요구</a:t>
            </a:r>
            <a:endParaRPr lang="en-US" sz="24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기호 조작은 재귀와 조건식으로 표현</a:t>
            </a:r>
            <a:endParaRPr lang="en-US" sz="24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LISP(1959), Scheme(1975), Prolog(1970)</a:t>
            </a:r>
            <a:endParaRPr lang="en-US" sz="2400" b="0" strike="noStrike" spc="-1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시스템 프로그래밍 분야</a:t>
            </a:r>
            <a:endParaRPr lang="en-US" sz="28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시스템 소프트웨어 개발 목적</a:t>
            </a:r>
            <a:endParaRPr lang="en-US" sz="24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실행 효율성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외부장치와 인터페이스를 위한 저급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(low-level) 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특징</a:t>
            </a:r>
            <a:endParaRPr lang="en-US" sz="24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C(1978)</a:t>
            </a:r>
            <a:endParaRPr lang="en-US" sz="2400" b="0" strike="noStrike" spc="-1">
              <a:latin typeface="Noto Sans CJK K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프로그래밍 영역</a:t>
            </a:r>
            <a:endParaRPr lang="en-US" sz="4400" b="0" strike="noStrike" spc="-1">
              <a:latin typeface="Noto Sans CJK KR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웹 소프트웨어 분야</a:t>
            </a:r>
            <a:endParaRPr lang="en-US" sz="28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마크업 언어</a:t>
            </a:r>
            <a:endParaRPr lang="en-US" sz="2400" b="0" strike="noStrike" spc="-1">
              <a:latin typeface="Noto Sans CJK KR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HTML</a:t>
            </a:r>
            <a:endParaRPr lang="en-US" sz="2000" b="0" strike="noStrike" spc="-1">
              <a:latin typeface="Noto Sans CJK KR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XHTML</a:t>
            </a:r>
            <a:endParaRPr lang="en-US" sz="2000" b="0" strike="noStrike" spc="-1">
              <a:latin typeface="Noto Sans CJK KR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XML</a:t>
            </a:r>
            <a:endParaRPr lang="en-US" sz="20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동적 웹 콘텐츠 지원</a:t>
            </a:r>
            <a:endParaRPr lang="en-US" sz="2400" b="0" strike="noStrike" spc="-1">
              <a:latin typeface="Noto Sans CJK KR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JavaScript, PHP</a:t>
            </a:r>
            <a:endParaRPr lang="en-US" sz="2000" b="0" strike="noStrike" spc="-1">
              <a:latin typeface="Noto Sans CJK KR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JSP, Java 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등</a:t>
            </a:r>
            <a:endParaRPr lang="en-US" sz="2000" b="0" strike="noStrike" spc="-1">
              <a:latin typeface="Noto Sans CJK KR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latin typeface="Noto Sans CJK K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Microsoft Office PowerPoint</Application>
  <PresentationFormat>와이드스크린</PresentationFormat>
  <Slides>8</Slides>
  <Notes>0</Notes>
  <HiddenSlides>0</HiddenSlide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0" baseType="lpstr">
      <vt:lpstr>Office Theme</vt:lpstr>
      <vt:lpstr>Office Theme</vt:lpstr>
      <vt:lpstr>프로그래밍 언어론 1주차 [소개]</vt:lpstr>
      <vt:lpstr>프로그래밍 언어의 개념 학습 이유</vt:lpstr>
      <vt:lpstr>PowerPoint 프레젠테이션</vt:lpstr>
      <vt:lpstr>PowerPoint 프레젠테이션</vt:lpstr>
      <vt:lpstr>프로그래밍 언어의 개념 학습 이유</vt:lpstr>
      <vt:lpstr>프로그래밍 영역</vt:lpstr>
      <vt:lpstr>프로그래밍 영역</vt:lpstr>
      <vt:lpstr>프로그래밍 영역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인문IT입문 1주차</dc:title>
  <dc:subject/>
  <dc:creator>Kang Namoh</dc:creator>
  <dc:description/>
  <cp:lastModifiedBy/>
  <cp:revision>572</cp:revision>
  <dcterms:created xsi:type="dcterms:W3CDTF">2020-03-12T00:34:35Z</dcterms:created>
  <dcterms:modified xsi:type="dcterms:W3CDTF">2023-08-29T12:20:48Z</dcterms:modified>
  <dc:language>ko-KR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와이드스크린</vt:lpwstr>
  </property>
  <property fmtid="{D5CDD505-2E9C-101B-9397-08002B2CF9AE}" pid="3" name="Slides">
    <vt:i4>21</vt:i4>
  </property>
</Properties>
</file>