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84" r:id="rId3"/>
    <p:sldId id="285" r:id="rId4"/>
    <p:sldId id="286" r:id="rId5"/>
    <p:sldId id="287" r:id="rId6"/>
    <p:sldId id="289" r:id="rId7"/>
    <p:sldId id="29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AEA603C-35E0-8FE9-B862-3754CA3F0CE4}" v="10" dt="2023-10-18T01:53:58.483"/>
    <p1510:client id="{3BFC1B12-FD2E-891C-12FB-21FA693941FD}" v="148" dt="2023-10-09T06:05:23.560"/>
    <p1510:client id="{470444A2-A379-B285-BC13-B11ED1E0ED4A}" v="786" dt="2023-10-14T13:49:13.369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67C0B0D-C30B-3EF5-4EF6-2FC921BC394D}" v="11" dt="2023-10-18T17:45:54.129"/>
    <p1510:client id="{6A51932C-B20A-5D30-8747-0BCD19DC62A1}" v="9" dt="2023-10-11T09:54:46.279"/>
    <p1510:client id="{6EF0F287-BEA8-C243-9331-B56C17DDBFED}" v="445" dt="2023-10-02T17:20:15.006"/>
    <p1510:client id="{70E0E24E-FF3F-26D5-B72C-DB3E12EA538D}" v="12" dt="2023-11-01T06:44:35.682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84BB8318-8294-38B2-9925-8D5AF5E4EA55}" v="14" dt="2023-10-18T07:08:46.920"/>
    <p1510:client id="{8DEFDE93-062A-B576-ADFE-D53075F17C58}" v="27" dt="2023-10-18T07:08:28.888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0EE90BD-9280-E695-71D3-87CC1EB13701}" v="12" dt="2023-10-13T13:07:19.885"/>
    <p1510:client id="{A12B71A6-10AE-CD32-1569-95EBF3C83929}" v="1039" dt="2023-09-13T12:17:27.676"/>
    <p1510:client id="{A85D61C4-4B8E-F222-0F8C-5AFEC06BB9BB}" v="1322" dt="2023-10-18T07:55:10.098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E35266DE-A848-E857-98D6-ED96264C0418}" v="3" dt="2023-11-01T06:42:58.459"/>
    <p1510:client id="{E6BB405D-F646-ED35-029D-AF8002BDF50A}" v="2229" dt="2023-10-18T09:33:05.506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A0EE90BD-9280-E695-71D3-87CC1EB13701}"/>
    <pc:docChg chg="modSld">
      <pc:chgData name="강남오" userId="S::209324@ms.kmu.ac.kr::a00b3978-0e9c-43f4-a757-7a2abcd99c03" providerId="AD" clId="Web-{A0EE90BD-9280-E695-71D3-87CC1EB13701}" dt="2023-10-13T13:07:13.510" v="10" actId="20577"/>
      <pc:docMkLst>
        <pc:docMk/>
      </pc:docMkLst>
      <pc:sldChg chg="modSp">
        <pc:chgData name="강남오" userId="S::209324@ms.kmu.ac.kr::a00b3978-0e9c-43f4-a757-7a2abcd99c03" providerId="AD" clId="Web-{A0EE90BD-9280-E695-71D3-87CC1EB13701}" dt="2023-10-13T13:07:13.510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0EE90BD-9280-E695-71D3-87CC1EB13701}" dt="2023-10-13T13:07:13.510" v="1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8DEFDE93-062A-B576-ADFE-D53075F17C58}"/>
    <pc:docChg chg="addSld modSld">
      <pc:chgData name="강남오" userId="S::209324@ms.kmu.ac.kr::a00b3978-0e9c-43f4-a757-7a2abcd99c03" providerId="AD" clId="Web-{8DEFDE93-062A-B576-ADFE-D53075F17C58}" dt="2023-10-18T07:08:28.888" v="26" actId="20577"/>
      <pc:docMkLst>
        <pc:docMk/>
      </pc:docMkLst>
      <pc:sldChg chg="modSp">
        <pc:chgData name="강남오" userId="S::209324@ms.kmu.ac.kr::a00b3978-0e9c-43f4-a757-7a2abcd99c03" providerId="AD" clId="Web-{8DEFDE93-062A-B576-ADFE-D53075F17C58}" dt="2023-10-18T07:08:28.888" v="2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DEFDE93-062A-B576-ADFE-D53075F17C58}" dt="2023-10-18T07:08:28.888" v="2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add replId">
        <pc:chgData name="강남오" userId="S::209324@ms.kmu.ac.kr::a00b3978-0e9c-43f4-a757-7a2abcd99c03" providerId="AD" clId="Web-{8DEFDE93-062A-B576-ADFE-D53075F17C58}" dt="2023-10-18T07:03:01.202" v="3"/>
        <pc:sldMkLst>
          <pc:docMk/>
          <pc:sldMk cId="3262369097" sldId="287"/>
        </pc:sldMkLst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207370085" sldId="214748367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E35266DE-A848-E857-98D6-ED96264C0418}"/>
    <pc:docChg chg="modSld">
      <pc:chgData name="강남오" userId="S::209324@ms.kmu.ac.kr::a00b3978-0e9c-43f4-a757-7a2abcd99c03" providerId="AD" clId="Web-{E35266DE-A848-E857-98D6-ED96264C0418}" dt="2023-11-01T06:42:53.990" v="1" actId="20577"/>
      <pc:docMkLst>
        <pc:docMk/>
      </pc:docMkLst>
      <pc:sldChg chg="modSp">
        <pc:chgData name="강남오" userId="S::209324@ms.kmu.ac.kr::a00b3978-0e9c-43f4-a757-7a2abcd99c03" providerId="AD" clId="Web-{E35266DE-A848-E857-98D6-ED96264C0418}" dt="2023-11-01T06:42:53.9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35266DE-A848-E857-98D6-ED96264C0418}" dt="2023-11-01T06:42:53.990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667C0B0D-C30B-3EF5-4EF6-2FC921BC394D}"/>
    <pc:docChg chg="addSld delSld modSld">
      <pc:chgData name="강남오" userId="S::209324@ms.kmu.ac.kr::a00b3978-0e9c-43f4-a757-7a2abcd99c03" providerId="AD" clId="Web-{667C0B0D-C30B-3EF5-4EF6-2FC921BC394D}" dt="2023-10-18T17:45:54.129" v="9" actId="14100"/>
      <pc:docMkLst>
        <pc:docMk/>
      </pc:docMkLst>
      <pc:sldChg chg="addSp delSp modSp add replId">
        <pc:chgData name="강남오" userId="S::209324@ms.kmu.ac.kr::a00b3978-0e9c-43f4-a757-7a2abcd99c03" providerId="AD" clId="Web-{667C0B0D-C30B-3EF5-4EF6-2FC921BC394D}" dt="2023-10-18T17:45:54.129" v="9" actId="14100"/>
        <pc:sldMkLst>
          <pc:docMk/>
          <pc:sldMk cId="2779818175" sldId="290"/>
        </pc:sldMkLst>
        <pc:spChg chg="del">
          <ac:chgData name="강남오" userId="S::209324@ms.kmu.ac.kr::a00b3978-0e9c-43f4-a757-7a2abcd99c03" providerId="AD" clId="Web-{667C0B0D-C30B-3EF5-4EF6-2FC921BC394D}" dt="2023-10-18T17:45:08.550" v="1"/>
          <ac:spMkLst>
            <pc:docMk/>
            <pc:sldMk cId="2779818175" sldId="290"/>
            <ac:spMk id="2" creationId="{77137BBD-9CEC-B27C-F492-5098938746AC}"/>
          </ac:spMkLst>
        </pc:spChg>
        <pc:spChg chg="del">
          <ac:chgData name="강남오" userId="S::209324@ms.kmu.ac.kr::a00b3978-0e9c-43f4-a757-7a2abcd99c03" providerId="AD" clId="Web-{667C0B0D-C30B-3EF5-4EF6-2FC921BC394D}" dt="2023-10-18T17:45:20.488" v="3"/>
          <ac:spMkLst>
            <pc:docMk/>
            <pc:sldMk cId="2779818175" sldId="290"/>
            <ac:spMk id="3" creationId="{1E83368A-2FD9-1EE8-5FB8-93F807FF16C9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12.644" v="2"/>
          <ac:spMkLst>
            <pc:docMk/>
            <pc:sldMk cId="2779818175" sldId="290"/>
            <ac:spMk id="5" creationId="{08A0D37D-6CBD-FC77-D02B-0398BBCEA6E1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23.629" v="4"/>
          <ac:spMkLst>
            <pc:docMk/>
            <pc:sldMk cId="2779818175" sldId="290"/>
            <ac:spMk id="7" creationId="{762060DB-71EF-6673-519B-79474F07D2EB}"/>
          </ac:spMkLst>
        </pc:spChg>
        <pc:picChg chg="add mod">
          <ac:chgData name="강남오" userId="S::209324@ms.kmu.ac.kr::a00b3978-0e9c-43f4-a757-7a2abcd99c03" providerId="AD" clId="Web-{667C0B0D-C30B-3EF5-4EF6-2FC921BC394D}" dt="2023-10-18T17:45:54.129" v="9" actId="14100"/>
          <ac:picMkLst>
            <pc:docMk/>
            <pc:sldMk cId="2779818175" sldId="290"/>
            <ac:picMk id="8" creationId="{1BAEC6CB-2844-E067-C061-2E4D2568CA32}"/>
          </ac:picMkLst>
        </pc:picChg>
      </pc:sldChg>
      <pc:sldChg chg="add del replId">
        <pc:chgData name="강남오" userId="S::209324@ms.kmu.ac.kr::a00b3978-0e9c-43f4-a757-7a2abcd99c03" providerId="AD" clId="Web-{667C0B0D-C30B-3EF5-4EF6-2FC921BC394D}" dt="2023-10-18T17:45:33.801" v="6"/>
        <pc:sldMkLst>
          <pc:docMk/>
          <pc:sldMk cId="4128611890" sldId="291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84BB8318-8294-38B2-9925-8D5AF5E4EA55}"/>
    <pc:docChg chg="modSld">
      <pc:chgData name="강남오" userId="S::209324@ms.kmu.ac.kr::a00b3978-0e9c-43f4-a757-7a2abcd99c03" providerId="AD" clId="Web-{84BB8318-8294-38B2-9925-8D5AF5E4EA55}" dt="2023-10-18T07:08:46.920" v="13" actId="20577"/>
      <pc:docMkLst>
        <pc:docMk/>
      </pc:docMkLst>
      <pc:sldChg chg="modSp">
        <pc:chgData name="강남오" userId="S::209324@ms.kmu.ac.kr::a00b3978-0e9c-43f4-a757-7a2abcd99c03" providerId="AD" clId="Web-{84BB8318-8294-38B2-9925-8D5AF5E4EA55}" dt="2023-10-18T07:08:46.920" v="13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4BB8318-8294-38B2-9925-8D5AF5E4EA55}" dt="2023-10-18T07:08:46.920" v="13" actId="20577"/>
          <ac:spMkLst>
            <pc:docMk/>
            <pc:sldMk cId="3793494964" sldId="286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70E0E24E-FF3F-26D5-B72C-DB3E12EA538D}"/>
    <pc:docChg chg="modSld">
      <pc:chgData name="강남오" userId="S::209324@ms.kmu.ac.kr::a00b3978-0e9c-43f4-a757-7a2abcd99c03" providerId="AD" clId="Web-{70E0E24E-FF3F-26D5-B72C-DB3E12EA538D}" dt="2023-11-01T06:44:33.463" v="10" actId="20577"/>
      <pc:docMkLst>
        <pc:docMk/>
      </pc:docMkLst>
      <pc:sldChg chg="modSp">
        <pc:chgData name="강남오" userId="S::209324@ms.kmu.ac.kr::a00b3978-0e9c-43f4-a757-7a2abcd99c03" providerId="AD" clId="Web-{70E0E24E-FF3F-26D5-B72C-DB3E12EA538D}" dt="2023-11-01T06:44:33.463" v="10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70E0E24E-FF3F-26D5-B72C-DB3E12EA538D}" dt="2023-11-01T06:44:33.463" v="10" actId="20577"/>
          <ac:spMkLst>
            <pc:docMk/>
            <pc:sldMk cId="1251802191" sldId="284"/>
            <ac:spMk id="3" creationId="{1E83368A-2FD9-1EE8-5FB8-93F807FF16C9}"/>
          </ac:spMkLst>
        </pc:spChg>
      </pc:sldChg>
    </pc:docChg>
  </pc:docChgLst>
  <pc:docChgLst>
    <pc:chgData name="강남오" userId="S::209324@ms.kmu.ac.kr::a00b3978-0e9c-43f4-a757-7a2abcd99c03" providerId="AD" clId="Web-{E6BB405D-F646-ED35-029D-AF8002BDF50A}"/>
    <pc:docChg chg="addSld delSld modSld sldOrd">
      <pc:chgData name="강남오" userId="S::209324@ms.kmu.ac.kr::a00b3978-0e9c-43f4-a757-7a2abcd99c03" providerId="AD" clId="Web-{E6BB405D-F646-ED35-029D-AF8002BDF50A}" dt="2023-10-18T09:33:05.506" v="2243" actId="20577"/>
      <pc:docMkLst>
        <pc:docMk/>
      </pc:docMkLst>
      <pc:sldChg chg="modSp">
        <pc:chgData name="강남오" userId="S::209324@ms.kmu.ac.kr::a00b3978-0e9c-43f4-a757-7a2abcd99c03" providerId="AD" clId="Web-{E6BB405D-F646-ED35-029D-AF8002BDF50A}" dt="2023-10-18T07:58:02.555" v="13" actId="14100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6BB405D-F646-ED35-029D-AF8002BDF50A}" dt="2023-10-18T07:58:02.555" v="13" actId="14100"/>
          <ac:spMkLst>
            <pc:docMk/>
            <pc:sldMk cId="1701211024" sldId="256"/>
            <ac:spMk id="2" creationId="{5DA39010-0DEF-4137-B4E3-BA686A0878C9}"/>
          </ac:spMkLst>
        </pc:spChg>
      </pc:sldChg>
      <pc:sldChg chg="modSp del">
        <pc:chgData name="강남오" userId="S::209324@ms.kmu.ac.kr::a00b3978-0e9c-43f4-a757-7a2abcd99c03" providerId="AD" clId="Web-{E6BB405D-F646-ED35-029D-AF8002BDF50A}" dt="2023-10-18T08:03:02.989" v="29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E6BB405D-F646-ED35-029D-AF8002BDF50A}" dt="2023-10-18T08:02:58.020" v="27" actId="20577"/>
          <ac:spMkLst>
            <pc:docMk/>
            <pc:sldMk cId="1621043414" sldId="283"/>
            <ac:spMk id="2" creationId="{8E6F23F3-ECCA-D507-C3D1-B8B1B5440055}"/>
          </ac:spMkLst>
        </pc:spChg>
      </pc:sldChg>
      <pc:sldChg chg="modSp add del">
        <pc:chgData name="강남오" userId="S::209324@ms.kmu.ac.kr::a00b3978-0e9c-43f4-a757-7a2abcd99c03" providerId="AD" clId="Web-{E6BB405D-F646-ED35-029D-AF8002BDF50A}" dt="2023-10-18T08:31:34.887" v="379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E6BB405D-F646-ED35-029D-AF8002BDF50A}" dt="2023-10-18T08:03:07.349" v="31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31:34.887" v="379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8:46:09.136" v="775" actId="20577"/>
        <pc:sldMkLst>
          <pc:docMk/>
          <pc:sldMk cId="2325786309" sldId="285"/>
        </pc:sldMkLst>
        <pc:spChg chg="mod">
          <ac:chgData name="강남오" userId="S::209324@ms.kmu.ac.kr::a00b3978-0e9c-43f4-a757-7a2abcd99c03" providerId="AD" clId="Web-{E6BB405D-F646-ED35-029D-AF8002BDF50A}" dt="2023-10-18T08:32:01.842" v="397" actId="20577"/>
          <ac:spMkLst>
            <pc:docMk/>
            <pc:sldMk cId="2325786309" sldId="285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46:09.136" v="775" actId="20577"/>
          <ac:spMkLst>
            <pc:docMk/>
            <pc:sldMk cId="2325786309" sldId="285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6.602" v="18"/>
        <pc:sldMkLst>
          <pc:docMk/>
          <pc:sldMk cId="3011969900" sldId="285"/>
        </pc:sldMkLst>
      </pc:sldChg>
      <pc:sldChg chg="modSp add replId">
        <pc:chgData name="강남오" userId="S::209324@ms.kmu.ac.kr::a00b3978-0e9c-43f4-a757-7a2abcd99c03" providerId="AD" clId="Web-{E6BB405D-F646-ED35-029D-AF8002BDF50A}" dt="2023-10-18T09:04:07.211" v="1216" actId="14100"/>
        <pc:sldMkLst>
          <pc:docMk/>
          <pc:sldMk cId="989800934" sldId="286"/>
        </pc:sldMkLst>
        <pc:spChg chg="mod">
          <ac:chgData name="강남오" userId="S::209324@ms.kmu.ac.kr::a00b3978-0e9c-43f4-a757-7a2abcd99c03" providerId="AD" clId="Web-{E6BB405D-F646-ED35-029D-AF8002BDF50A}" dt="2023-10-18T08:38:33.182" v="556" actId="20577"/>
          <ac:spMkLst>
            <pc:docMk/>
            <pc:sldMk cId="989800934" sldId="286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04:07.211" v="1216" actId="14100"/>
          <ac:spMkLst>
            <pc:docMk/>
            <pc:sldMk cId="989800934" sldId="286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837" v="17"/>
        <pc:sldMkLst>
          <pc:docMk/>
          <pc:sldMk cId="3793494964" sldId="286"/>
        </pc:sldMkLst>
      </pc:sldChg>
      <pc:sldChg chg="modSp add replId">
        <pc:chgData name="강남오" userId="S::209324@ms.kmu.ac.kr::a00b3978-0e9c-43f4-a757-7a2abcd99c03" providerId="AD" clId="Web-{E6BB405D-F646-ED35-029D-AF8002BDF50A}" dt="2023-10-18T09:25:08.863" v="1873" actId="14100"/>
        <pc:sldMkLst>
          <pc:docMk/>
          <pc:sldMk cId="1883012339" sldId="287"/>
        </pc:sldMkLst>
        <pc:spChg chg="mod">
          <ac:chgData name="강남오" userId="S::209324@ms.kmu.ac.kr::a00b3978-0e9c-43f4-a757-7a2abcd99c03" providerId="AD" clId="Web-{E6BB405D-F646-ED35-029D-AF8002BDF50A}" dt="2023-10-18T09:05:00.057" v="1225" actId="20577"/>
          <ac:spMkLst>
            <pc:docMk/>
            <pc:sldMk cId="1883012339" sldId="287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5:08.863" v="1873" actId="14100"/>
          <ac:spMkLst>
            <pc:docMk/>
            <pc:sldMk cId="1883012339" sldId="287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055" v="16"/>
        <pc:sldMkLst>
          <pc:docMk/>
          <pc:sldMk cId="3262369097" sldId="287"/>
        </pc:sldMkLst>
      </pc:sldChg>
      <pc:sldChg chg="del">
        <pc:chgData name="강남오" userId="S::209324@ms.kmu.ac.kr::a00b3978-0e9c-43f4-a757-7a2abcd99c03" providerId="AD" clId="Web-{E6BB405D-F646-ED35-029D-AF8002BDF50A}" dt="2023-10-18T07:58:14.180" v="15"/>
        <pc:sldMkLst>
          <pc:docMk/>
          <pc:sldMk cId="1179800401" sldId="288"/>
        </pc:sldMkLst>
      </pc:sldChg>
      <pc:sldChg chg="modSp add del ord replId">
        <pc:chgData name="강남오" userId="S::209324@ms.kmu.ac.kr::a00b3978-0e9c-43f4-a757-7a2abcd99c03" providerId="AD" clId="Web-{E6BB405D-F646-ED35-029D-AF8002BDF50A}" dt="2023-10-18T09:25:57.726" v="1875"/>
        <pc:sldMkLst>
          <pc:docMk/>
          <pc:sldMk cId="2110357430" sldId="288"/>
        </pc:sldMkLst>
        <pc:spChg chg="mod">
          <ac:chgData name="강남오" userId="S::209324@ms.kmu.ac.kr::a00b3978-0e9c-43f4-a757-7a2abcd99c03" providerId="AD" clId="Web-{E6BB405D-F646-ED35-029D-AF8002BDF50A}" dt="2023-10-18T09:22:06.772" v="1755" actId="20577"/>
          <ac:spMkLst>
            <pc:docMk/>
            <pc:sldMk cId="2110357430" sldId="288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3:13.480" v="1861" actId="14100"/>
          <ac:spMkLst>
            <pc:docMk/>
            <pc:sldMk cId="2110357430" sldId="288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9:33:05.506" v="2243" actId="20577"/>
        <pc:sldMkLst>
          <pc:docMk/>
          <pc:sldMk cId="689324402" sldId="289"/>
        </pc:sldMkLst>
        <pc:spChg chg="mod">
          <ac:chgData name="강남오" userId="S::209324@ms.kmu.ac.kr::a00b3978-0e9c-43f4-a757-7a2abcd99c03" providerId="AD" clId="Web-{E6BB405D-F646-ED35-029D-AF8002BDF50A}" dt="2023-10-18T09:26:22.649" v="1897" actId="20577"/>
          <ac:spMkLst>
            <pc:docMk/>
            <pc:sldMk cId="689324402" sldId="289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33:05.506" v="2243" actId="20577"/>
          <ac:spMkLst>
            <pc:docMk/>
            <pc:sldMk cId="689324402" sldId="289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2.446" v="14"/>
        <pc:sldMkLst>
          <pc:docMk/>
          <pc:sldMk cId="1588189256" sldId="289"/>
        </pc:sldMkLst>
      </pc:sldChg>
      <pc:sldChg chg="add del replId">
        <pc:chgData name="강남오" userId="S::209324@ms.kmu.ac.kr::a00b3978-0e9c-43f4-a757-7a2abcd99c03" providerId="AD" clId="Web-{E6BB405D-F646-ED35-029D-AF8002BDF50A}" dt="2023-10-18T09:24:48.659" v="1866"/>
        <pc:sldMkLst>
          <pc:docMk/>
          <pc:sldMk cId="2015895714" sldId="290"/>
        </pc:sldMkLst>
      </pc:sldChg>
    </pc:docChg>
  </pc:docChgLst>
  <pc:docChgLst>
    <pc:chgData name="강남오" userId="S::209324@ms.kmu.ac.kr::a00b3978-0e9c-43f4-a757-7a2abcd99c03" providerId="AD" clId="Web-{A85D61C4-4B8E-F222-0F8C-5AFEC06BB9BB}"/>
    <pc:docChg chg="addSld delSld modSld">
      <pc:chgData name="강남오" userId="S::209324@ms.kmu.ac.kr::a00b3978-0e9c-43f4-a757-7a2abcd99c03" providerId="AD" clId="Web-{A85D61C4-4B8E-F222-0F8C-5AFEC06BB9BB}" dt="2023-10-18T07:55:10.098" v="1328" actId="20577"/>
      <pc:docMkLst>
        <pc:docMk/>
      </pc:docMkLst>
      <pc:sldChg chg="modSp">
        <pc:chgData name="강남오" userId="S::209324@ms.kmu.ac.kr::a00b3978-0e9c-43f4-a757-7a2abcd99c03" providerId="AD" clId="Web-{A85D61C4-4B8E-F222-0F8C-5AFEC06BB9BB}" dt="2023-10-18T07:30:54.318" v="59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A85D61C4-4B8E-F222-0F8C-5AFEC06BB9BB}" dt="2023-10-18T07:30:54.318" v="59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modSp">
        <pc:chgData name="강남오" userId="S::209324@ms.kmu.ac.kr::a00b3978-0e9c-43f4-a757-7a2abcd99c03" providerId="AD" clId="Web-{A85D61C4-4B8E-F222-0F8C-5AFEC06BB9BB}" dt="2023-10-18T07:28:31.750" v="423" actId="20577"/>
        <pc:sldMkLst>
          <pc:docMk/>
          <pc:sldMk cId="3262369097" sldId="287"/>
        </pc:sldMkLst>
        <pc:spChg chg="mod">
          <ac:chgData name="강남오" userId="S::209324@ms.kmu.ac.kr::a00b3978-0e9c-43f4-a757-7a2abcd99c03" providerId="AD" clId="Web-{A85D61C4-4B8E-F222-0F8C-5AFEC06BB9BB}" dt="2023-10-18T07:28:31.750" v="423" actId="20577"/>
          <ac:spMkLst>
            <pc:docMk/>
            <pc:sldMk cId="3262369097" sldId="287"/>
            <ac:spMk id="3" creationId="{7E3325CD-E5C2-550C-C41E-2386A526D93D}"/>
          </ac:spMkLst>
        </pc:spChg>
      </pc:sldChg>
      <pc:sldChg chg="modSp add replId">
        <pc:chgData name="강남오" userId="S::209324@ms.kmu.ac.kr::a00b3978-0e9c-43f4-a757-7a2abcd99c03" providerId="AD" clId="Web-{A85D61C4-4B8E-F222-0F8C-5AFEC06BB9BB}" dt="2023-10-18T07:50:16.305" v="1104" actId="20577"/>
        <pc:sldMkLst>
          <pc:docMk/>
          <pc:sldMk cId="1179800401" sldId="288"/>
        </pc:sldMkLst>
        <pc:spChg chg="mod">
          <ac:chgData name="강남오" userId="S::209324@ms.kmu.ac.kr::a00b3978-0e9c-43f4-a757-7a2abcd99c03" providerId="AD" clId="Web-{A85D61C4-4B8E-F222-0F8C-5AFEC06BB9BB}" dt="2023-10-18T07:50:16.305" v="1104" actId="20577"/>
          <ac:spMkLst>
            <pc:docMk/>
            <pc:sldMk cId="1179800401" sldId="288"/>
            <ac:spMk id="3" creationId="{7E3325CD-E5C2-550C-C41E-2386A526D93D}"/>
          </ac:spMkLst>
        </pc:spChg>
      </pc:sldChg>
      <pc:sldChg chg="add del replId">
        <pc:chgData name="강남오" userId="S::209324@ms.kmu.ac.kr::a00b3978-0e9c-43f4-a757-7a2abcd99c03" providerId="AD" clId="Web-{A85D61C4-4B8E-F222-0F8C-5AFEC06BB9BB}" dt="2023-10-18T07:28:41.360" v="425"/>
        <pc:sldMkLst>
          <pc:docMk/>
          <pc:sldMk cId="2891181346" sldId="288"/>
        </pc:sldMkLst>
      </pc:sldChg>
      <pc:sldChg chg="modSp add replId">
        <pc:chgData name="강남오" userId="S::209324@ms.kmu.ac.kr::a00b3978-0e9c-43f4-a757-7a2abcd99c03" providerId="AD" clId="Web-{A85D61C4-4B8E-F222-0F8C-5AFEC06BB9BB}" dt="2023-10-18T07:55:10.098" v="1328" actId="20577"/>
        <pc:sldMkLst>
          <pc:docMk/>
          <pc:sldMk cId="1588189256" sldId="289"/>
        </pc:sldMkLst>
        <pc:spChg chg="mod">
          <ac:chgData name="강남오" userId="S::209324@ms.kmu.ac.kr::a00b3978-0e9c-43f4-a757-7a2abcd99c03" providerId="AD" clId="Web-{A85D61C4-4B8E-F222-0F8C-5AFEC06BB9BB}" dt="2023-10-18T07:55:10.098" v="1328" actId="20577"/>
          <ac:spMkLst>
            <pc:docMk/>
            <pc:sldMk cId="1588189256" sldId="289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470444A2-A379-B285-BC13-B11ED1E0ED4A}"/>
    <pc:docChg chg="addSld delSld modSld">
      <pc:chgData name="강남오" userId="S::209324@ms.kmu.ac.kr::a00b3978-0e9c-43f4-a757-7a2abcd99c03" providerId="AD" clId="Web-{470444A2-A379-B285-BC13-B11ED1E0ED4A}" dt="2023-10-14T13:49:13.369" v="787" actId="20577"/>
      <pc:docMkLst>
        <pc:docMk/>
      </pc:docMkLst>
      <pc:sldChg chg="modSp">
        <pc:chgData name="강남오" userId="S::209324@ms.kmu.ac.kr::a00b3978-0e9c-43f4-a757-7a2abcd99c03" providerId="AD" clId="Web-{470444A2-A379-B285-BC13-B11ED1E0ED4A}" dt="2023-10-14T13:20:31.142" v="25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470444A2-A379-B285-BC13-B11ED1E0ED4A}" dt="2023-10-14T13:00:20.606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470444A2-A379-B285-BC13-B11ED1E0ED4A}" dt="2023-10-14T13:20:31.142" v="25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3:52.852" v="478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470444A2-A379-B285-BC13-B11ED1E0ED4A}" dt="2023-10-14T13:20:43.845" v="260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470444A2-A379-B285-BC13-B11ED1E0ED4A}" dt="2023-10-14T13:33:52.852" v="478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8:31.375" v="589" actId="20577"/>
        <pc:sldMkLst>
          <pc:docMk/>
          <pc:sldMk cId="3011969900" sldId="285"/>
        </pc:sldMkLst>
        <pc:spChg chg="mod">
          <ac:chgData name="강남오" userId="S::209324@ms.kmu.ac.kr::a00b3978-0e9c-43f4-a757-7a2abcd99c03" providerId="AD" clId="Web-{470444A2-A379-B285-BC13-B11ED1E0ED4A}" dt="2023-10-14T13:35:37.558" v="490" actId="20577"/>
          <ac:spMkLst>
            <pc:docMk/>
            <pc:sldMk cId="3011969900" sldId="285"/>
            <ac:spMk id="2" creationId="{DB01A7FD-6146-E04D-5B7B-E38F39017DAF}"/>
          </ac:spMkLst>
        </pc:spChg>
        <pc:spChg chg="mod">
          <ac:chgData name="강남오" userId="S::209324@ms.kmu.ac.kr::a00b3978-0e9c-43f4-a757-7a2abcd99c03" providerId="AD" clId="Web-{470444A2-A379-B285-BC13-B11ED1E0ED4A}" dt="2023-10-14T13:38:31.375" v="589" actId="20577"/>
          <ac:spMkLst>
            <pc:docMk/>
            <pc:sldMk cId="3011969900" sldId="285"/>
            <ac:spMk id="3" creationId="{94511B8A-D2F0-EAED-B1F4-591D5697E014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3.231" v="7"/>
        <pc:sldMkLst>
          <pc:docMk/>
          <pc:sldMk cId="3082373441" sldId="285"/>
        </pc:sldMkLst>
      </pc:sldChg>
      <pc:sldChg chg="modSp new">
        <pc:chgData name="강남오" userId="S::209324@ms.kmu.ac.kr::a00b3978-0e9c-43f4-a757-7a2abcd99c03" providerId="AD" clId="Web-{470444A2-A379-B285-BC13-B11ED1E0ED4A}" dt="2023-10-14T13:49:13.369" v="787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470444A2-A379-B285-BC13-B11ED1E0ED4A}" dt="2023-10-14T13:39:06.720" v="597" actId="20577"/>
          <ac:spMkLst>
            <pc:docMk/>
            <pc:sldMk cId="3793494964" sldId="286"/>
            <ac:spMk id="2" creationId="{BFB10D54-A02B-0C1E-7A46-3AE511CBD07F}"/>
          </ac:spMkLst>
        </pc:spChg>
        <pc:spChg chg="mod">
          <ac:chgData name="강남오" userId="S::209324@ms.kmu.ac.kr::a00b3978-0e9c-43f4-a757-7a2abcd99c03" providerId="AD" clId="Web-{470444A2-A379-B285-BC13-B11ED1E0ED4A}" dt="2023-10-14T13:49:13.369" v="787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2.293" v="6"/>
        <pc:sldMkLst>
          <pc:docMk/>
          <pc:sldMk cId="2381096689" sldId="287"/>
        </pc:sldMkLst>
      </pc:sldChg>
      <pc:sldChg chg="del">
        <pc:chgData name="강남오" userId="S::209324@ms.kmu.ac.kr::a00b3978-0e9c-43f4-a757-7a2abcd99c03" providerId="AD" clId="Web-{470444A2-A379-B285-BC13-B11ED1E0ED4A}" dt="2023-10-14T13:00:11.231" v="5"/>
        <pc:sldMkLst>
          <pc:docMk/>
          <pc:sldMk cId="1288288317" sldId="288"/>
        </pc:sldMkLst>
      </pc:sldChg>
      <pc:sldChg chg="del">
        <pc:chgData name="강남오" userId="S::209324@ms.kmu.ac.kr::a00b3978-0e9c-43f4-a757-7a2abcd99c03" providerId="AD" clId="Web-{470444A2-A379-B285-BC13-B11ED1E0ED4A}" dt="2023-10-14T13:00:10.231" v="4"/>
        <pc:sldMkLst>
          <pc:docMk/>
          <pc:sldMk cId="2582057154" sldId="289"/>
        </pc:sldMkLst>
      </pc:sldChg>
      <pc:sldChg chg="del">
        <pc:chgData name="강남오" userId="S::209324@ms.kmu.ac.kr::a00b3978-0e9c-43f4-a757-7a2abcd99c03" providerId="AD" clId="Web-{470444A2-A379-B285-BC13-B11ED1E0ED4A}" dt="2023-10-14T13:00:09.653" v="3"/>
        <pc:sldMkLst>
          <pc:docMk/>
          <pc:sldMk cId="3575836723" sldId="290"/>
        </pc:sldMkLst>
      </pc:sldChg>
      <pc:sldChg chg="del">
        <pc:chgData name="강남오" userId="S::209324@ms.kmu.ac.kr::a00b3978-0e9c-43f4-a757-7a2abcd99c03" providerId="AD" clId="Web-{470444A2-A379-B285-BC13-B11ED1E0ED4A}" dt="2023-10-14T13:00:08.965" v="2"/>
        <pc:sldMkLst>
          <pc:docMk/>
          <pc:sldMk cId="1391235580" sldId="292"/>
        </pc:sldMkLst>
      </pc:sldChg>
      <pc:sldChg chg="del">
        <pc:chgData name="강남오" userId="S::209324@ms.kmu.ac.kr::a00b3978-0e9c-43f4-a757-7a2abcd99c03" providerId="AD" clId="Web-{470444A2-A379-B285-BC13-B11ED1E0ED4A}" dt="2023-10-14T13:00:07.903" v="0"/>
        <pc:sldMkLst>
          <pc:docMk/>
          <pc:sldMk cId="2713115119" sldId="293"/>
        </pc:sldMkLst>
      </pc:sldChg>
      <pc:sldChg chg="del">
        <pc:chgData name="강남오" userId="S::209324@ms.kmu.ac.kr::a00b3978-0e9c-43f4-a757-7a2abcd99c03" providerId="AD" clId="Web-{470444A2-A379-B285-BC13-B11ED1E0ED4A}" dt="2023-10-14T13:00:08.481" v="1"/>
        <pc:sldMkLst>
          <pc:docMk/>
          <pc:sldMk cId="288460503" sldId="294"/>
        </pc:sldMkLst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3AEA603C-35E0-8FE9-B862-3754CA3F0CE4}"/>
    <pc:docChg chg="modSld">
      <pc:chgData name="강남오" userId="S::209324@ms.kmu.ac.kr::a00b3978-0e9c-43f4-a757-7a2abcd99c03" providerId="AD" clId="Web-{3AEA603C-35E0-8FE9-B862-3754CA3F0CE4}" dt="2023-10-18T01:53:58.483" v="8" actId="14100"/>
      <pc:docMkLst>
        <pc:docMk/>
      </pc:docMkLst>
      <pc:sldChg chg="addSp modSp">
        <pc:chgData name="강남오" userId="S::209324@ms.kmu.ac.kr::a00b3978-0e9c-43f4-a757-7a2abcd99c03" providerId="AD" clId="Web-{3AEA603C-35E0-8FE9-B862-3754CA3F0CE4}" dt="2023-10-18T01:53:58.483" v="8" actId="14100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3AEA603C-35E0-8FE9-B862-3754CA3F0CE4}" dt="2023-10-18T01:53:52.311" v="6" actId="14100"/>
          <ac:spMkLst>
            <pc:docMk/>
            <pc:sldMk cId="1621043414" sldId="283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3AEA603C-35E0-8FE9-B862-3754CA3F0CE4}" dt="2023-10-18T01:53:58.483" v="8" actId="14100"/>
          <ac:picMkLst>
            <pc:docMk/>
            <pc:sldMk cId="1621043414" sldId="283"/>
            <ac:picMk id="4" creationId="{4BB83156-1181-7AD4-DBDA-1602231B53DF}"/>
          </ac:picMkLst>
        </pc:pic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87" y="1122363"/>
            <a:ext cx="991518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9주차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기억공간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바인딩과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존속기간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475528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변수의 기억공간 바인딩은 명령형 프로그래밍 언어의 근본적 특징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기억 장소 할당(</a:t>
            </a:r>
            <a:r>
              <a:rPr lang="ko-KR" altLang="en-US" dirty="0" err="1">
                <a:ea typeface="맑은 고딕"/>
              </a:rPr>
              <a:t>Allocation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변수에 바인딩되는 메모리 셀을 가용 메모리 풀로부터 가져옴</a:t>
            </a:r>
          </a:p>
          <a:p>
            <a:r>
              <a:rPr lang="ko-KR" altLang="en-US" dirty="0">
                <a:ea typeface="맑은 고딕"/>
              </a:rPr>
              <a:t>기억 장소 회수(</a:t>
            </a:r>
            <a:r>
              <a:rPr lang="ko-KR" altLang="en-US" dirty="0" err="1">
                <a:ea typeface="맑은 고딕"/>
              </a:rPr>
              <a:t>Deallocation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변수로부터 바인딩이 해제된 메모리 셀을 다시 가용 메모리 풀로 반환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변수의 존속기간(</a:t>
            </a:r>
            <a:r>
              <a:rPr lang="ko-KR" altLang="en-US" err="1">
                <a:ea typeface="맑은 고딕"/>
              </a:rPr>
              <a:t>Lifetime</a:t>
            </a:r>
            <a:r>
              <a:rPr lang="ko-KR" altLang="en-US">
                <a:ea typeface="맑은 고딕"/>
              </a:rPr>
              <a:t>) - 시간적인 개념</a:t>
            </a:r>
          </a:p>
          <a:p>
            <a:pPr lvl="1"/>
            <a:r>
              <a:rPr lang="ko-KR" altLang="en-US" dirty="0">
                <a:ea typeface="맑은 고딕"/>
              </a:rPr>
              <a:t>변수가 특정 메모리 위치에 바인딩 되어 있는 기간</a:t>
            </a:r>
          </a:p>
          <a:p>
            <a:pPr lvl="1"/>
            <a:r>
              <a:rPr lang="ko-KR" altLang="en-US" dirty="0">
                <a:ea typeface="맑은 고딕"/>
              </a:rPr>
              <a:t>존속 기간에 따른 4가지 경우</a:t>
            </a:r>
          </a:p>
          <a:p>
            <a:pPr lvl="2"/>
            <a:r>
              <a:rPr lang="ko-KR" altLang="en-US" dirty="0">
                <a:ea typeface="맑은 고딕"/>
              </a:rPr>
              <a:t>정적(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) 변수, 스택-동적 변수, 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변수, 묵시적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8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정적(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)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475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실행전에 메모리에 바인딩되어서 프로그램이 실행 종료할 때까지 동일한 메모리 셀에 바인딩 되어 있는 변수</a:t>
            </a:r>
          </a:p>
          <a:p>
            <a:pPr lvl="1"/>
            <a:r>
              <a:rPr lang="ko-KR" altLang="en-US" dirty="0">
                <a:ea typeface="맑은 고딕"/>
              </a:rPr>
              <a:t>전역 변수나 정적 지역 변수에 해당</a:t>
            </a:r>
          </a:p>
          <a:p>
            <a:pPr lvl="1"/>
            <a:r>
              <a:rPr lang="ko-KR" altLang="en-US" dirty="0">
                <a:ea typeface="맑은 고딕"/>
              </a:rPr>
              <a:t>객체 지향 언어에서의 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 지정자는 클래스 변수를 생성</a:t>
            </a:r>
          </a:p>
          <a:p>
            <a:pPr lvl="2"/>
            <a:r>
              <a:rPr lang="ko-KR" altLang="en-US">
                <a:ea typeface="맑은 고딕"/>
              </a:rPr>
              <a:t>객체가 생성되기 전에 정적으로 해당 변수를 생성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장점</a:t>
            </a:r>
          </a:p>
          <a:p>
            <a:pPr lvl="1"/>
            <a:r>
              <a:rPr lang="ko-KR" altLang="en-US" dirty="0">
                <a:ea typeface="맑은 고딕"/>
              </a:rPr>
              <a:t>효율성</a:t>
            </a:r>
          </a:p>
          <a:p>
            <a:pPr lvl="2"/>
            <a:r>
              <a:rPr lang="ko-KR" altLang="en-US" dirty="0">
                <a:ea typeface="맑은 고딕"/>
              </a:rPr>
              <a:t>프로그램 전역 혹은 특정 지역에서의 직접적 접근이 가능</a:t>
            </a:r>
          </a:p>
          <a:p>
            <a:pPr lvl="2"/>
            <a:r>
              <a:rPr lang="ko-KR" altLang="en-US" dirty="0">
                <a:ea typeface="맑은 고딕"/>
              </a:rPr>
              <a:t>(미미한 수준 이지만) 정적 변수의 할당과 회수를 위한 실행-시간 부담이 없음</a:t>
            </a:r>
          </a:p>
          <a:p>
            <a:r>
              <a:rPr lang="ko-KR" altLang="en-US">
                <a:ea typeface="맑은 고딕"/>
              </a:rPr>
              <a:t>단점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유연성 감소</a:t>
            </a:r>
          </a:p>
          <a:p>
            <a:pPr lvl="2"/>
            <a:r>
              <a:rPr lang="ko-KR" altLang="en-US" dirty="0">
                <a:ea typeface="맑은 고딕"/>
              </a:rPr>
              <a:t>정적 변수만을 가지는 프로그래밍 언어는 재귀적 호출을 지원할 수 없음</a:t>
            </a:r>
          </a:p>
          <a:p>
            <a:pPr lvl="2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57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스택-동적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1362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해당 변수의 선언문이 실행될 때 기억공간에 바인딩 되며 타입은 정적으로 바인딩 됨 -&gt; 기억 공간만 동적 바인딩 되고 나머지 속성은 정적 바인딩</a:t>
            </a:r>
          </a:p>
          <a:p>
            <a:pPr lvl="1"/>
            <a:r>
              <a:rPr lang="ko-KR" altLang="en-US" dirty="0">
                <a:ea typeface="맑은 고딕"/>
              </a:rPr>
              <a:t>C, C++의 함수 내 지역변수, 형식매개 변수 등</a:t>
            </a:r>
          </a:p>
          <a:p>
            <a:pPr lvl="1"/>
            <a:r>
              <a:rPr lang="en-US" altLang="ko-KR" dirty="0">
                <a:ea typeface="맑은 고딕"/>
              </a:rPr>
              <a:t>Java,  C++의 </a:t>
            </a:r>
            <a:r>
              <a:rPr lang="en-US" altLang="ko-KR" err="1">
                <a:ea typeface="맑은 고딕"/>
              </a:rPr>
              <a:t>메소드</a:t>
            </a:r>
            <a:r>
              <a:rPr lang="en-US" altLang="ko-KR" dirty="0">
                <a:ea typeface="맑은 고딕"/>
              </a:rPr>
              <a:t> 내 </a:t>
            </a:r>
            <a:r>
              <a:rPr lang="en-US" altLang="ko-KR" err="1">
                <a:ea typeface="맑은 고딕"/>
              </a:rPr>
              <a:t>지역변수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형식매개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변수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등등</a:t>
            </a:r>
            <a:endParaRPr lang="en-US" altLang="ko-KR" dirty="0" err="1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스택-동적 변수는 실행시간에 스택에 할당</a:t>
            </a:r>
          </a:p>
          <a:p>
            <a:r>
              <a:rPr lang="ko-KR" altLang="en-US" dirty="0">
                <a:ea typeface="맑은 고딕"/>
              </a:rPr>
              <a:t>장점</a:t>
            </a:r>
          </a:p>
          <a:p>
            <a:pPr lvl="1"/>
            <a:r>
              <a:rPr lang="ko-KR" altLang="en-US" dirty="0">
                <a:ea typeface="맑은 고딕"/>
              </a:rPr>
              <a:t>각 부프로그램 마다 자신의 기억 공간을 가짐</a:t>
            </a:r>
          </a:p>
          <a:p>
            <a:pPr lvl="1"/>
            <a:r>
              <a:rPr lang="ko-KR" altLang="en-US" dirty="0">
                <a:ea typeface="맑은 고딕"/>
              </a:rPr>
              <a:t>재귀 부프로그램의 작성에 활용</a:t>
            </a:r>
          </a:p>
          <a:p>
            <a:r>
              <a:rPr lang="ko-KR" altLang="en-US" dirty="0">
                <a:ea typeface="맑은 고딕"/>
              </a:rPr>
              <a:t>단점</a:t>
            </a:r>
          </a:p>
          <a:p>
            <a:pPr lvl="1"/>
            <a:r>
              <a:rPr lang="ko-KR" altLang="en-US" dirty="0">
                <a:ea typeface="맑은 고딕"/>
              </a:rPr>
              <a:t>(미미하지만) 할당과 회수에 따른 실행-시간 부담</a:t>
            </a:r>
          </a:p>
          <a:p>
            <a:pPr lvl="1"/>
            <a:r>
              <a:rPr lang="ko-KR" altLang="en-US" dirty="0">
                <a:ea typeface="맑은 고딕"/>
              </a:rPr>
              <a:t>간접 주소지정 방식으로 접근하므로 정적 변수보다는 느림</a:t>
            </a:r>
          </a:p>
          <a:p>
            <a:pPr lvl="1"/>
            <a:r>
              <a:rPr lang="ko-KR" altLang="en-US" dirty="0">
                <a:ea typeface="맑은 고딕"/>
              </a:rPr>
              <a:t>부프로그램이 과거 데이터의 접근에 제약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80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3400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프로그래머가 명시적으로 실행시간 명령어에 의해서 할당되고 회수되는 이름없는 메모리 셀</a:t>
            </a:r>
          </a:p>
          <a:p>
            <a:pPr lvl="1"/>
            <a:r>
              <a:rPr lang="ko-KR" altLang="en-US" err="1">
                <a:ea typeface="맑은 고딕"/>
              </a:rPr>
              <a:t>힙에</a:t>
            </a:r>
            <a:r>
              <a:rPr lang="ko-KR" altLang="en-US" dirty="0">
                <a:ea typeface="맑은 고딕"/>
              </a:rPr>
              <a:t> 할당되고 회수되며, 포인터나 참조변수를 이용하여 참조할 수 있음</a:t>
            </a:r>
          </a:p>
          <a:p>
            <a:pPr lvl="2"/>
            <a:r>
              <a:rPr lang="ko-KR" altLang="en-US" dirty="0">
                <a:ea typeface="맑은 고딕"/>
              </a:rPr>
              <a:t>접근에 사용하는 포인터나 참조변수는 다른 스칼라 변수처럼 생성</a:t>
            </a:r>
          </a:p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변수의 생성 및 회수 방법</a:t>
            </a:r>
          </a:p>
          <a:p>
            <a:pPr lvl="1"/>
            <a:r>
              <a:rPr lang="ko-KR" altLang="en-US" dirty="0">
                <a:ea typeface="맑은 고딕"/>
              </a:rPr>
              <a:t>C: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시스템 콜을 사용 - </a:t>
            </a:r>
            <a:r>
              <a:rPr lang="ko-KR" altLang="en-US" dirty="0" err="1">
                <a:ea typeface="맑은 고딕"/>
              </a:rPr>
              <a:t>malloc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alloc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free</a:t>
            </a:r>
            <a:r>
              <a:rPr lang="ko-KR" altLang="en-US" dirty="0">
                <a:ea typeface="맑은 고딕"/>
              </a:rPr>
              <a:t>() 등</a:t>
            </a:r>
          </a:p>
          <a:p>
            <a:pPr lvl="1"/>
            <a:r>
              <a:rPr lang="ko-KR" altLang="en-US" dirty="0">
                <a:ea typeface="맑은 고딕"/>
              </a:rPr>
              <a:t>C++: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연산자를 사용 -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delete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C#: </a:t>
            </a:r>
            <a:r>
              <a:rPr lang="ko-KR" altLang="en-US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연산자 </a:t>
            </a:r>
            <a:r>
              <a:rPr lang="ko-KR" altLang="en-US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, 회수는 </a:t>
            </a:r>
            <a:r>
              <a:rPr lang="ko-KR" altLang="en-US" err="1">
                <a:ea typeface="맑은 고딕"/>
              </a:rPr>
              <a:t>Garbage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collector가</a:t>
            </a:r>
            <a:r>
              <a:rPr lang="ko-KR" altLang="en-US" dirty="0">
                <a:ea typeface="맑은 고딕"/>
              </a:rPr>
              <a:t> 암묵적으로 회수</a:t>
            </a:r>
          </a:p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변수의 </a:t>
            </a:r>
            <a:r>
              <a:rPr lang="ko-KR" altLang="en-US" dirty="0" err="1">
                <a:ea typeface="맑은 고딕"/>
              </a:rPr>
              <a:t>활용처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리스트나 트리와 같이 실행시간에 동적으로 크기가 변하는 자료구조 구축</a:t>
            </a:r>
          </a:p>
          <a:p>
            <a:r>
              <a:rPr lang="ko-KR" dirty="0">
                <a:latin typeface="Arial"/>
                <a:ea typeface="맑은 고딕"/>
                <a:cs typeface="Arial"/>
              </a:rPr>
              <a:t>단점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포인터와 참조 변수의 올바른 사용의 어려움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참조비용, 기억 공간 관리 구현의 복잡성 등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01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암묵적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232"/>
            <a:ext cx="10515600" cy="44097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값이 배정될 때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기억 장소에 바인딩</a:t>
            </a:r>
          </a:p>
          <a:p>
            <a:r>
              <a:rPr lang="ko-KR" altLang="en-US">
                <a:ea typeface="맑은 고딕"/>
              </a:rPr>
              <a:t>값이 배정될 때마다 변수의 모든 속성이 바인딩 됨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예: 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Python 등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highs</a:t>
            </a:r>
            <a:r>
              <a:rPr lang="ko-KR" altLang="en-US" dirty="0">
                <a:ea typeface="맑은 고딕"/>
              </a:rPr>
              <a:t> = [74, 84, 86, 90, 71];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장점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최고의 유연성과 일반화(</a:t>
            </a:r>
            <a:r>
              <a:rPr lang="ko-KR" altLang="en-US" dirty="0" err="1">
                <a:ea typeface="맑은 고딕"/>
              </a:rPr>
              <a:t>generic</a:t>
            </a:r>
            <a:r>
              <a:rPr lang="ko-KR" altLang="en-US" dirty="0">
                <a:ea typeface="맑은 고딕"/>
              </a:rPr>
              <a:t>) 프로그램 작성에 유리</a:t>
            </a:r>
          </a:p>
          <a:p>
            <a:r>
              <a:rPr lang="ko-KR" altLang="en-US">
                <a:ea typeface="맑은 고딕"/>
              </a:rPr>
              <a:t>단점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실행시간에 속성을 </a:t>
            </a:r>
            <a:r>
              <a:rPr lang="ko-KR" altLang="en-US" err="1">
                <a:ea typeface="맑은 고딕"/>
              </a:rPr>
              <a:t>관리해야함으로</a:t>
            </a:r>
            <a:r>
              <a:rPr lang="ko-KR" altLang="en-US">
                <a:ea typeface="맑은 고딕"/>
              </a:rPr>
              <a:t> 인해 비용이 많이 듬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컴파일러에 의한 오류 탐지 능력 상실 -&gt; 프로그램의 신뢰성 상실</a:t>
            </a:r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932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BAEC6CB-2844-E067-C061-2E4D2568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1" y="8220"/>
            <a:ext cx="5417388" cy="68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프로그래밍 언어론 9주차 [기억공간 바인딩과 존속기간]</vt:lpstr>
      <vt:lpstr>개요</vt:lpstr>
      <vt:lpstr>정적(Static) 변수</vt:lpstr>
      <vt:lpstr>스택-동적 변수</vt:lpstr>
      <vt:lpstr>명시적 힙-동적 변수</vt:lpstr>
      <vt:lpstr>암묵적 힙-동적 변수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331</cp:revision>
  <dcterms:created xsi:type="dcterms:W3CDTF">2020-03-12T00:34:35Z</dcterms:created>
  <dcterms:modified xsi:type="dcterms:W3CDTF">2023-11-01T06:44:36Z</dcterms:modified>
</cp:coreProperties>
</file>