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F4C9C-5178-4B06-A66F-445B726924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7CA7F5-7105-4F0A-A36E-3E04ECBB26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038A0-C9FF-4F5E-9778-BBB40F76D2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20FCA-778D-4EC5-91CB-D504D83982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D88416-1AD0-4772-B5C6-A70689618D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198505-F51B-44D5-82DB-40EDC9A7A6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80FC61-40B5-421C-94CE-5D7C7080AB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E2DC76-0073-49BC-84F5-66257461AE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79B180-B49B-4A6D-BC11-EBFA113F0C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BACA57-7B37-42C5-AC38-9A2BB9B8F0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5110D5-0BCA-41AD-A79F-B23221E360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4FC02F-91C1-44D0-96E8-7209A3F661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383064-8A73-4829-823C-F698DF289E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5C11B6-9DF7-49B8-B1E2-BBD4AB249E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4AA6A1-C93E-4466-8552-B58C3D2AAB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B468DB-72CC-41D3-961C-094F888991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4CAA20-8018-4162-95A2-95AC59B38C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3FC6B-D193-418A-8057-D615EE2534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A2A76D-7D05-45C5-8AF1-449B9D99AE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EA369-3DD2-4157-AEC2-8316D3DBC8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8900A5-A115-4033-BB20-E2A72410EA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1A9141-EE7E-4701-B842-08266DCBD7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4078A-AE92-466F-82A8-2485C4EDD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CD4ED4-C4C8-4692-8301-CDAE6F4A2F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2EFD4-0C76-4D8F-A45D-8EB967D1824F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29126-5D2F-4AD3-BB82-914DF0A95E4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영역과 존속기간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vs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존속기간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영역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 존속기간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(Lifetime)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같은가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때때로 같아 보이기도 하지만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!=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존속기간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영역은 공간적 개념인 반면 존속기간은 시간적 개념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00000" y="-17640"/>
            <a:ext cx="323028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 txBox="1"/>
          <p:nvPr/>
        </p:nvSpPr>
        <p:spPr>
          <a:xfrm>
            <a:off x="540000" y="720000"/>
            <a:ext cx="192276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scope_lifetime.c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88" name="그림 7" descr="텍스트, 스크린샷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6480000" y="-8280"/>
            <a:ext cx="5416920" cy="68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2023-11-02T23:11:06Z</dcterms:modified>
  <cp:revision>794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