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BDEDA5-2009-4335-AD97-6C2550BA7F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485876-6DBF-4E8D-8083-FECF08C769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4512A-D5E1-4394-AED2-DA872C8E9B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F3B06-609D-479F-A216-A748F19241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317146-9422-45AF-82E7-212A289564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D0FE1D-F681-4C44-9187-F9E76ABCA7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57D086-A44F-4B26-A2E7-998E73C84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CFCB39-8BBA-4C66-A1C4-C12BD3AC98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3B1D48-254F-41E3-9883-00EB000FB6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E64A09-9295-4666-83F5-62FFAD36BF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C690D7-2CEA-4E16-8D63-A53D027FFD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6820C5-8551-4BAF-A981-3D04EA22C6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21A74F-504B-4A0E-81DB-BCCF327129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1E32B1-3A2B-4D47-AAA3-4152EFB62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ED97EA-E400-4DED-99C7-1F974A7406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24E38F-5808-4B2D-89B5-598BD96781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7046D8-FCA5-4FC3-AA46-33F5D01FBC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1AFCB-8B19-4657-B244-B0763AAA9F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6D83F-EAAD-42FD-9490-9036576135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207CA-E357-4C6F-9261-BE895ADF82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003F4-7F37-4F67-B586-6D194D2DE6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D30F5C-0540-460F-9B9F-8604A0636E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D57A31-DCBB-4BE0-AD10-BCB6A9DB6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5FFA90-3741-49E5-B188-C8D0A08C3B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마스터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제목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스타일 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</a:rPr>
              <a:t>편집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 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 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E5505-0722-4741-A31F-9A708E0A895C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1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개요 텍스트의 서식을 편집하려면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클릭하십시오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맑은 고딕"/>
              </a:rPr>
              <a:t>두 번째 수준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세 번째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네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다섯 번째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&lt;날짜/시간&gt;</a:t>
            </a:r>
            <a:endParaRPr b="0" lang="en-US" sz="12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B163C8-1800-4D8C-8F2B-F8AED1B640B6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참조환경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참조 환경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어떤 문장에서의 참조 환경은 그 문장에서 가시적인 모든 이름들의 집합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 언어에서의 참조 환경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그 지역 영역에 선언된 변수들과 그 조상 영역에 속한 가시적인 모든 변수들로 구성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문장이 컴파일 될 때 참조 환경이 구축되어 있어야 함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참조 환경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80000" y="1949040"/>
            <a:ext cx="612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sub3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조상 영역이 아님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따라서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sub3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sub1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영역 내의 변수 접근은 안됨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변수들은 스택 동적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88" name=""/>
          <p:cNvGrpSpPr/>
          <p:nvPr/>
        </p:nvGrpSpPr>
        <p:grpSpPr>
          <a:xfrm>
            <a:off x="509040" y="1251000"/>
            <a:ext cx="4361040" cy="5536800"/>
            <a:chOff x="509040" y="1251000"/>
            <a:chExt cx="4361040" cy="5536800"/>
          </a:xfrm>
        </p:grpSpPr>
        <p:pic>
          <p:nvPicPr>
            <p:cNvPr id="89" name="" descr=""/>
            <p:cNvPicPr/>
            <p:nvPr/>
          </p:nvPicPr>
          <p:blipFill>
            <a:blip r:embed="rId1"/>
            <a:stretch/>
          </p:blipFill>
          <p:spPr>
            <a:xfrm>
              <a:off x="509040" y="1861200"/>
              <a:ext cx="4361040" cy="4926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0" name=""/>
            <p:cNvSpPr txBox="1"/>
            <p:nvPr/>
          </p:nvSpPr>
          <p:spPr>
            <a:xfrm>
              <a:off x="1090080" y="1251000"/>
              <a:ext cx="301536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latin typeface="Noto Sans CJK KR"/>
                </a:rPr>
                <a:t>reference_environment.py</a:t>
              </a:r>
              <a:endParaRPr b="0" lang="en-US" sz="1800" spc="-1" strike="noStrike">
                <a:latin typeface="Noto Sans CJK KR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참조 환경</a:t>
            </a:r>
            <a:endParaRPr b="0" lang="en-US" sz="4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949040"/>
            <a:ext cx="612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정적 영역 언어임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main, sub2, sub1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스택 동적으로 작동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main, sub2, sub1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 실행 중이더라도 참조 영역이 다르므로 모두 다른 변수를 참</a:t>
            </a: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93" name=""/>
          <p:cNvGrpSpPr/>
          <p:nvPr/>
        </p:nvGrpSpPr>
        <p:grpSpPr>
          <a:xfrm>
            <a:off x="7884000" y="82800"/>
            <a:ext cx="3931560" cy="6756480"/>
            <a:chOff x="7884000" y="82800"/>
            <a:chExt cx="3931560" cy="6756480"/>
          </a:xfrm>
        </p:grpSpPr>
        <p:pic>
          <p:nvPicPr>
            <p:cNvPr id="94" name="" descr=""/>
            <p:cNvPicPr/>
            <p:nvPr/>
          </p:nvPicPr>
          <p:blipFill>
            <a:blip r:embed="rId1"/>
            <a:stretch/>
          </p:blipFill>
          <p:spPr>
            <a:xfrm>
              <a:off x="7884000" y="504000"/>
              <a:ext cx="3931560" cy="6335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"/>
            <p:cNvSpPr txBox="1"/>
            <p:nvPr/>
          </p:nvSpPr>
          <p:spPr>
            <a:xfrm>
              <a:off x="8640000" y="82800"/>
              <a:ext cx="287064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latin typeface="Noto Sans CJK KR"/>
                </a:rPr>
                <a:t>reference_environment.c</a:t>
              </a:r>
              <a:endParaRPr b="0" lang="en-US" sz="1800" spc="-1" strike="noStrike">
                <a:latin typeface="Noto Sans CJK KR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2023-11-03T08:09:01Z</dcterms:modified>
  <cp:revision>798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