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4A408-6629-4A16-8175-6BECCE8AFE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6531BD-B023-494F-89AE-E0F390E155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707899-B033-44DC-AA76-18EA2AEDD9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3A186E-9D1A-4474-99EB-BBA20ACC9F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482722-CA2E-4903-9B76-AAF3DF4820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9176B9-316A-453C-A708-C2CF61A325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38D25D-4F39-4FDD-B690-1F72EF1477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0BC016-53AB-45C4-AB30-4908FD2DC2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61F202-E1EB-49CE-8567-0E97E33334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E8EDAB-4E1D-4D99-A19E-4553AFF5E1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BA49E0-DFB9-4A62-AF1A-8C54F0745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EDE95-202E-4297-9C7E-B67AAAA3D8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CEE1AF-580C-4BA9-8BE0-56977F3A68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6EA08B-9CCB-4354-B534-4B4DAD8B70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56FE5D-8DBA-4F6B-B5F5-6299C48A3A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B3A09C-0FF2-450B-BD38-F1E3BF185C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2B3637-BF1F-49DE-BDC2-0B809E03F1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824D14-0611-47BE-A1F3-0FC3924AC0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E95EBD-52EF-45CD-A093-B84DA07A7B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CF41B7-376C-4486-8D5F-E967358542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E4CAD2-24F5-4648-BDE7-06920452DF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88BFA7-9792-4209-B54D-829B09A90C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BF80E-7FE7-4991-9334-9F3B91B4FA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880301-6347-435E-AF67-DE1A21EBFB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CJK KR"/>
              </a:rPr>
              <a:t>제</a:t>
            </a:r>
            <a:r>
              <a:rPr b="0" lang="ko-KR" sz="1800" spc="-1" strike="noStrike">
                <a:latin typeface="Noto Sans CJK KR"/>
              </a:rPr>
              <a:t>목</a:t>
            </a:r>
            <a:r>
              <a:rPr b="0" lang="en-US" sz="1800" spc="-1" strike="noStrike">
                <a:latin typeface="Noto Sans CJK KR"/>
              </a:rPr>
              <a:t> </a:t>
            </a:r>
            <a:r>
              <a:rPr b="0" lang="ko-KR" sz="1800" spc="-1" strike="noStrike">
                <a:latin typeface="Noto Sans CJK KR"/>
              </a:rPr>
              <a:t>텍</a:t>
            </a:r>
            <a:r>
              <a:rPr b="0" lang="ko-KR" sz="1800" spc="-1" strike="noStrike">
                <a:latin typeface="Noto Sans CJK KR"/>
              </a:rPr>
              <a:t>스</a:t>
            </a:r>
            <a:r>
              <a:rPr b="0" lang="ko-KR" sz="1800" spc="-1" strike="noStrike">
                <a:latin typeface="Noto Sans CJK KR"/>
              </a:rPr>
              <a:t>트</a:t>
            </a:r>
            <a:r>
              <a:rPr b="0" lang="ko-KR" sz="1800" spc="-1" strike="noStrike">
                <a:latin typeface="Noto Sans CJK KR"/>
              </a:rPr>
              <a:t>의</a:t>
            </a:r>
            <a:r>
              <a:rPr b="0" lang="en-US" sz="1800" spc="-1" strike="noStrike">
                <a:latin typeface="Noto Sans CJK KR"/>
              </a:rPr>
              <a:t> </a:t>
            </a:r>
            <a:r>
              <a:rPr b="0" lang="ko-KR" sz="1800" spc="-1" strike="noStrike">
                <a:latin typeface="Noto Sans CJK KR"/>
              </a:rPr>
              <a:t>서</a:t>
            </a:r>
            <a:r>
              <a:rPr b="0" lang="ko-KR" sz="1800" spc="-1" strike="noStrike">
                <a:latin typeface="Noto Sans CJK KR"/>
              </a:rPr>
              <a:t>식</a:t>
            </a:r>
            <a:r>
              <a:rPr b="0" lang="ko-KR" sz="1800" spc="-1" strike="noStrike">
                <a:latin typeface="Noto Sans CJK KR"/>
              </a:rPr>
              <a:t>을</a:t>
            </a:r>
            <a:r>
              <a:rPr b="0" lang="en-US" sz="1800" spc="-1" strike="noStrike">
                <a:latin typeface="Noto Sans CJK KR"/>
              </a:rPr>
              <a:t> </a:t>
            </a:r>
            <a:r>
              <a:rPr b="0" lang="ko-KR" sz="1800" spc="-1" strike="noStrike">
                <a:latin typeface="Noto Sans CJK KR"/>
              </a:rPr>
              <a:t>편</a:t>
            </a:r>
            <a:r>
              <a:rPr b="0" lang="ko-KR" sz="1800" spc="-1" strike="noStrike">
                <a:latin typeface="Noto Sans CJK KR"/>
              </a:rPr>
              <a:t>집</a:t>
            </a:r>
            <a:r>
              <a:rPr b="0" lang="ko-KR" sz="1800" spc="-1" strike="noStrike">
                <a:latin typeface="Noto Sans CJK KR"/>
              </a:rPr>
              <a:t>하</a:t>
            </a:r>
            <a:r>
              <a:rPr b="0" lang="ko-KR" sz="1800" spc="-1" strike="noStrike">
                <a:latin typeface="Noto Sans CJK KR"/>
              </a:rPr>
              <a:t>려</a:t>
            </a:r>
            <a:r>
              <a:rPr b="0" lang="ko-KR" sz="1800" spc="-1" strike="noStrike">
                <a:latin typeface="Noto Sans CJK KR"/>
              </a:rPr>
              <a:t>면</a:t>
            </a:r>
            <a:r>
              <a:rPr b="0" lang="en-US" sz="1800" spc="-1" strike="noStrike">
                <a:latin typeface="Noto Sans CJK KR"/>
              </a:rPr>
              <a:t> </a:t>
            </a:r>
            <a:r>
              <a:rPr b="0" lang="ko-KR" sz="1800" spc="-1" strike="noStrike">
                <a:latin typeface="Noto Sans CJK KR"/>
              </a:rPr>
              <a:t>클</a:t>
            </a:r>
            <a:r>
              <a:rPr b="0" lang="ko-KR" sz="1800" spc="-1" strike="noStrike">
                <a:latin typeface="Noto Sans CJK KR"/>
              </a:rPr>
              <a:t>릭</a:t>
            </a:r>
            <a:r>
              <a:rPr b="0" lang="ko-KR" sz="1800" spc="-1" strike="noStrike">
                <a:latin typeface="Noto Sans CJK KR"/>
              </a:rPr>
              <a:t>하</a:t>
            </a:r>
            <a:r>
              <a:rPr b="0" lang="ko-KR" sz="1800" spc="-1" strike="noStrike">
                <a:latin typeface="Noto Sans CJK KR"/>
              </a:rPr>
              <a:t>십</a:t>
            </a:r>
            <a:r>
              <a:rPr b="0" lang="ko-KR" sz="1800" spc="-1" strike="noStrike">
                <a:latin typeface="Noto Sans CJK KR"/>
              </a:rPr>
              <a:t>시</a:t>
            </a:r>
            <a:r>
              <a:rPr b="0" lang="ko-KR" sz="1800" spc="-1" strike="noStrike">
                <a:latin typeface="Noto Sans CJK KR"/>
              </a:rPr>
              <a:t>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AA1D26-03C5-4679-AEB1-C502456437D7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2FF6F-CAA0-4480-A5F5-7F4F585FE9B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 algn="ctr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9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b="0" lang="ko-KR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이름상수</a:t>
            </a:r>
            <a:r>
              <a:rPr b="0" lang="en-US" sz="6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b="0" lang="en-US" sz="6000" spc="-1" strike="noStrike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 상수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 상수는 단지 한번만 값에 바인딩 되는 변수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 상수는 가독성과 신뢰성을 향상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3.1415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PI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로 사용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프로그램을 매개 변수화 하는데 아주 유용 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Noto Sans CJK KR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19880" y="3795480"/>
            <a:ext cx="4020120" cy="28645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509160" y="3780000"/>
            <a:ext cx="3750840" cy="29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이름 상수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이름 상수를 해결하는 두 가지 방법이 존재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#define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혹은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const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#define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preprocessor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문법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const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의 문법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const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는 타입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checking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debugging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시에 유리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Noto Sans CJK KR"/>
            </a:endParaRPr>
          </a:p>
        </p:txBody>
      </p:sp>
      <p:grpSp>
        <p:nvGrpSpPr>
          <p:cNvPr id="90" name=""/>
          <p:cNvGrpSpPr/>
          <p:nvPr/>
        </p:nvGrpSpPr>
        <p:grpSpPr>
          <a:xfrm>
            <a:off x="1620000" y="4140000"/>
            <a:ext cx="6243120" cy="2523600"/>
            <a:chOff x="1620000" y="4140000"/>
            <a:chExt cx="6243120" cy="2523600"/>
          </a:xfrm>
        </p:grpSpPr>
        <p:pic>
          <p:nvPicPr>
            <p:cNvPr id="91" name="" descr=""/>
            <p:cNvPicPr/>
            <p:nvPr/>
          </p:nvPicPr>
          <p:blipFill>
            <a:blip r:embed="rId1"/>
            <a:stretch/>
          </p:blipFill>
          <p:spPr>
            <a:xfrm>
              <a:off x="3072240" y="4140000"/>
              <a:ext cx="4790880" cy="2523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"/>
            <p:cNvSpPr txBox="1"/>
            <p:nvPr/>
          </p:nvSpPr>
          <p:spPr>
            <a:xfrm>
              <a:off x="1620000" y="5220000"/>
              <a:ext cx="138312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1800" spc="-1" strike="noStrike">
                  <a:latin typeface="Noto Sans CJK KR"/>
                </a:rPr>
                <a:t>const_var.c</a:t>
              </a:r>
              <a:endParaRPr b="0" lang="en-US" sz="1800" spc="-1" strike="noStrike">
                <a:latin typeface="Noto Sans CJK KR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ko-KR" sz="44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이름 상수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56384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C/C++/Ada/Java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에서 이름 상수에 대한 동적 바인딩을 허용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하지만 한번만 허용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C#: const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정적 바인딩</a:t>
            </a: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, readonly 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동적 바인딩 허용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은 이름 상수 허용 문법 없음</a:t>
            </a:r>
            <a:endParaRPr b="0" lang="en-US" sz="2800" spc="-1" strike="noStrike">
              <a:latin typeface="Noto Sans CJK KR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단지 이름 규약으로 해 </a:t>
            </a:r>
            <a:endParaRPr b="0" lang="en-US" sz="2800" spc="-1" strike="noStrike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latin typeface="Noto Sans CJK KR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146360" y="3250440"/>
            <a:ext cx="4733640" cy="340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2020-03-12T00:34:35Z</dcterms:created>
  <dc:creator>Kang Namoh</dc:creator>
  <dc:description/>
  <dc:language>ko-KR</dc:language>
  <cp:lastModifiedBy/>
  <dcterms:modified xsi:type="dcterms:W3CDTF">2023-11-03T08:40:14Z</dcterms:modified>
  <cp:revision>801</cp:revision>
  <dc:subject/>
  <dc:title>인문IT입문 1주차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