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1" r:id="rId4"/>
    <p:sldId id="271" r:id="rId5"/>
    <p:sldId id="272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FD0D07-ACC9-6B0F-3D10-9A57C55A87ED}" v="129" dt="2023-08-23T11:25:07.677"/>
    <p1510:client id="{2F89BA5F-D062-8A5E-252D-FF193E148551}" v="594" dt="2023-08-09T15:38:53.799"/>
    <p1510:client id="{304EF651-613F-09AD-65C6-A512E5D255CF}" v="1637" dt="2023-02-17T16:36:02.322"/>
    <p1510:client id="{47C77327-BFE3-80D1-DE19-6183FE5F5725}" v="15" dt="2023-09-05T14:14:35.488"/>
    <p1510:client id="{9AB2F157-7F07-6C6B-AAEF-20BFF3B30EAA}" v="1975" dt="2023-08-11T08:36:42.656"/>
    <p1510:client id="{A80750BF-6100-08DB-9FCD-CDB8CD01C2F1}" v="2" dt="2023-09-13T14:14:55.132"/>
    <p1510:client id="{BB384155-ED98-6919-7110-AA6DBBBE4504}" v="2" dt="2023-09-02T11:49:08.726"/>
    <p1510:client id="{CE6BA2C8-BEF0-95BC-CB8C-817032EE4DE6}" v="7" dt="2023-09-10T15:47:27.216"/>
    <p1510:client id="{EDEF2832-4B84-497F-BBE2-28BF8BF79E7E}" v="189" dt="2023-09-05T15:24:45.7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남오" userId="S::209324@ms.kmu.ac.kr::a00b3978-0e9c-43f4-a757-7a2abcd99c03" providerId="AD" clId="Web-{304EF651-613F-09AD-65C6-A512E5D255CF}"/>
    <pc:docChg chg="modSld">
      <pc:chgData name="강남오" userId="S::209324@ms.kmu.ac.kr::a00b3978-0e9c-43f4-a757-7a2abcd99c03" providerId="AD" clId="Web-{304EF651-613F-09AD-65C6-A512E5D255CF}" dt="2023-02-17T16:36:02.322" v="1636"/>
      <pc:docMkLst>
        <pc:docMk/>
      </pc:docMkLst>
      <pc:sldChg chg="modSp">
        <pc:chgData name="강남오" userId="S::209324@ms.kmu.ac.kr::a00b3978-0e9c-43f4-a757-7a2abcd99c03" providerId="AD" clId="Web-{304EF651-613F-09AD-65C6-A512E5D255CF}" dt="2023-02-17T16:18:45.682" v="10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304EF651-613F-09AD-65C6-A512E5D255CF}" dt="2023-02-17T16:18:45.682" v="10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304EF651-613F-09AD-65C6-A512E5D255CF}" dt="2023-02-17T16:29:05.008" v="604" actId="20577"/>
        <pc:sldMkLst>
          <pc:docMk/>
          <pc:sldMk cId="315109772" sldId="258"/>
        </pc:sldMkLst>
        <pc:spChg chg="mod">
          <ac:chgData name="강남오" userId="S::209324@ms.kmu.ac.kr::a00b3978-0e9c-43f4-a757-7a2abcd99c03" providerId="AD" clId="Web-{304EF651-613F-09AD-65C6-A512E5D255CF}" dt="2023-02-17T16:29:05.008" v="604" actId="20577"/>
          <ac:spMkLst>
            <pc:docMk/>
            <pc:sldMk cId="315109772" sldId="258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304EF651-613F-09AD-65C6-A512E5D255CF}" dt="2023-02-17T16:36:02.322" v="1636"/>
        <pc:sldMkLst>
          <pc:docMk/>
          <pc:sldMk cId="2768123548" sldId="260"/>
        </pc:sldMkLst>
        <pc:graphicFrameChg chg="mod modGraphic">
          <ac:chgData name="강남오" userId="S::209324@ms.kmu.ac.kr::a00b3978-0e9c-43f4-a757-7a2abcd99c03" providerId="AD" clId="Web-{304EF651-613F-09AD-65C6-A512E5D255CF}" dt="2023-02-17T16:36:02.322" v="1636"/>
          <ac:graphicFrameMkLst>
            <pc:docMk/>
            <pc:sldMk cId="2768123548" sldId="260"/>
            <ac:graphicFrameMk id="4" creationId="{C7DAF7B1-3A8B-428D-A4E1-D0038306679A}"/>
          </ac:graphicFrameMkLst>
        </pc:graphicFrameChg>
      </pc:sldChg>
      <pc:sldChg chg="modSp">
        <pc:chgData name="강남오" userId="S::209324@ms.kmu.ac.kr::a00b3978-0e9c-43f4-a757-7a2abcd99c03" providerId="AD" clId="Web-{304EF651-613F-09AD-65C6-A512E5D255CF}" dt="2023-02-17T16:26:04.249" v="404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304EF651-613F-09AD-65C6-A512E5D255CF}" dt="2023-02-17T16:26:04.249" v="404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304EF651-613F-09AD-65C6-A512E5D255CF}" dt="2023-02-17T16:28:10.725" v="578" actId="20577"/>
        <pc:sldMkLst>
          <pc:docMk/>
          <pc:sldMk cId="3608672045" sldId="262"/>
        </pc:sldMkLst>
        <pc:spChg chg="mod">
          <ac:chgData name="강남오" userId="S::209324@ms.kmu.ac.kr::a00b3978-0e9c-43f4-a757-7a2abcd99c03" providerId="AD" clId="Web-{304EF651-613F-09AD-65C6-A512E5D255CF}" dt="2023-02-17T16:28:10.725" v="578" actId="20577"/>
          <ac:spMkLst>
            <pc:docMk/>
            <pc:sldMk cId="3608672045" sldId="262"/>
            <ac:spMk id="3" creationId="{017F2965-A41D-4693-A3C2-A98A56160952}"/>
          </ac:spMkLst>
        </pc:spChg>
      </pc:sldChg>
    </pc:docChg>
  </pc:docChgLst>
  <pc:docChgLst>
    <pc:chgData name="강남오" userId="S::209324@ms.kmu.ac.kr::a00b3978-0e9c-43f4-a757-7a2abcd99c03" providerId="AD" clId="Web-{9AB2F157-7F07-6C6B-AAEF-20BFF3B30EAA}"/>
    <pc:docChg chg="addSld delSld modSld sldOrd">
      <pc:chgData name="강남오" userId="S::209324@ms.kmu.ac.kr::a00b3978-0e9c-43f4-a757-7a2abcd99c03" providerId="AD" clId="Web-{9AB2F157-7F07-6C6B-AAEF-20BFF3B30EAA}" dt="2023-08-11T08:36:42.656" v="1967" actId="20577"/>
      <pc:docMkLst>
        <pc:docMk/>
      </pc:docMkLst>
      <pc:sldChg chg="del">
        <pc:chgData name="강남오" userId="S::209324@ms.kmu.ac.kr::a00b3978-0e9c-43f4-a757-7a2abcd99c03" providerId="AD" clId="Web-{9AB2F157-7F07-6C6B-AAEF-20BFF3B30EAA}" dt="2023-08-11T07:51:12.823" v="749"/>
        <pc:sldMkLst>
          <pc:docMk/>
          <pc:sldMk cId="2768123548" sldId="260"/>
        </pc:sldMkLst>
      </pc:sldChg>
      <pc:sldChg chg="modSp">
        <pc:chgData name="강남오" userId="S::209324@ms.kmu.ac.kr::a00b3978-0e9c-43f4-a757-7a2abcd99c03" providerId="AD" clId="Web-{9AB2F157-7F07-6C6B-AAEF-20BFF3B30EAA}" dt="2023-08-11T07:19:07.236" v="347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9AB2F157-7F07-6C6B-AAEF-20BFF3B30EAA}" dt="2023-08-11T04:54:51.676" v="13" actId="20577"/>
          <ac:spMkLst>
            <pc:docMk/>
            <pc:sldMk cId="112566326" sldId="261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9AB2F157-7F07-6C6B-AAEF-20BFF3B30EAA}" dt="2023-08-11T07:19:07.236" v="347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9AB2F157-7F07-6C6B-AAEF-20BFF3B30EAA}" dt="2023-08-11T07:40:32.294" v="533" actId="20577"/>
        <pc:sldMkLst>
          <pc:docMk/>
          <pc:sldMk cId="3608672045" sldId="262"/>
        </pc:sldMkLst>
        <pc:spChg chg="mod">
          <ac:chgData name="강남오" userId="S::209324@ms.kmu.ac.kr::a00b3978-0e9c-43f4-a757-7a2abcd99c03" providerId="AD" clId="Web-{9AB2F157-7F07-6C6B-AAEF-20BFF3B30EAA}" dt="2023-08-11T04:58:31.793" v="184" actId="20577"/>
          <ac:spMkLst>
            <pc:docMk/>
            <pc:sldMk cId="3608672045" sldId="262"/>
            <ac:spMk id="2" creationId="{50CFCF9B-B4CC-48BB-9C2E-14F93AF8514B}"/>
          </ac:spMkLst>
        </pc:spChg>
        <pc:spChg chg="mod">
          <ac:chgData name="강남오" userId="S::209324@ms.kmu.ac.kr::a00b3978-0e9c-43f4-a757-7a2abcd99c03" providerId="AD" clId="Web-{9AB2F157-7F07-6C6B-AAEF-20BFF3B30EAA}" dt="2023-08-11T07:40:32.294" v="533" actId="20577"/>
          <ac:spMkLst>
            <pc:docMk/>
            <pc:sldMk cId="3608672045" sldId="262"/>
            <ac:spMk id="3" creationId="{017F2965-A41D-4693-A3C2-A98A56160952}"/>
          </ac:spMkLst>
        </pc:spChg>
      </pc:sldChg>
      <pc:sldChg chg="modSp">
        <pc:chgData name="강남오" userId="S::209324@ms.kmu.ac.kr::a00b3978-0e9c-43f4-a757-7a2abcd99c03" providerId="AD" clId="Web-{9AB2F157-7F07-6C6B-AAEF-20BFF3B30EAA}" dt="2023-08-11T07:51:07.010" v="748" actId="20577"/>
        <pc:sldMkLst>
          <pc:docMk/>
          <pc:sldMk cId="1004563976" sldId="263"/>
        </pc:sldMkLst>
        <pc:spChg chg="mod">
          <ac:chgData name="강남오" userId="S::209324@ms.kmu.ac.kr::a00b3978-0e9c-43f4-a757-7a2abcd99c03" providerId="AD" clId="Web-{9AB2F157-7F07-6C6B-AAEF-20BFF3B30EAA}" dt="2023-08-11T05:00:13.045" v="275" actId="20577"/>
          <ac:spMkLst>
            <pc:docMk/>
            <pc:sldMk cId="1004563976" sldId="263"/>
            <ac:spMk id="2" creationId="{50CFCF9B-B4CC-48BB-9C2E-14F93AF8514B}"/>
          </ac:spMkLst>
        </pc:spChg>
        <pc:spChg chg="mod">
          <ac:chgData name="강남오" userId="S::209324@ms.kmu.ac.kr::a00b3978-0e9c-43f4-a757-7a2abcd99c03" providerId="AD" clId="Web-{9AB2F157-7F07-6C6B-AAEF-20BFF3B30EAA}" dt="2023-08-11T07:51:07.010" v="748" actId="20577"/>
          <ac:spMkLst>
            <pc:docMk/>
            <pc:sldMk cId="1004563976" sldId="263"/>
            <ac:spMk id="3" creationId="{017F2965-A41D-4693-A3C2-A98A56160952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7:36:13.620" v="442" actId="20577"/>
        <pc:sldMkLst>
          <pc:docMk/>
          <pc:sldMk cId="3042789477" sldId="264"/>
        </pc:sldMkLst>
        <pc:spChg chg="mod">
          <ac:chgData name="강남오" userId="S::209324@ms.kmu.ac.kr::a00b3978-0e9c-43f4-a757-7a2abcd99c03" providerId="AD" clId="Web-{9AB2F157-7F07-6C6B-AAEF-20BFF3B30EAA}" dt="2023-08-11T07:36:13.620" v="442" actId="20577"/>
          <ac:spMkLst>
            <pc:docMk/>
            <pc:sldMk cId="3042789477" sldId="264"/>
            <ac:spMk id="3" creationId="{44D97864-9BA2-49D6-9869-2DBF4ABF33ED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7:45:38.487" v="655" actId="20577"/>
        <pc:sldMkLst>
          <pc:docMk/>
          <pc:sldMk cId="1814397693" sldId="265"/>
        </pc:sldMkLst>
        <pc:spChg chg="mod">
          <ac:chgData name="강남오" userId="S::209324@ms.kmu.ac.kr::a00b3978-0e9c-43f4-a757-7a2abcd99c03" providerId="AD" clId="Web-{9AB2F157-7F07-6C6B-AAEF-20BFF3B30EAA}" dt="2023-08-11T07:45:38.487" v="655" actId="20577"/>
          <ac:spMkLst>
            <pc:docMk/>
            <pc:sldMk cId="1814397693" sldId="265"/>
            <ac:spMk id="3" creationId="{017F2965-A41D-4693-A3C2-A98A56160952}"/>
          </ac:spMkLst>
        </pc:spChg>
      </pc:sldChg>
      <pc:sldChg chg="modSp add ord replId">
        <pc:chgData name="강남오" userId="S::209324@ms.kmu.ac.kr::a00b3978-0e9c-43f4-a757-7a2abcd99c03" providerId="AD" clId="Web-{9AB2F157-7F07-6C6B-AAEF-20BFF3B30EAA}" dt="2023-08-11T07:44:22.545" v="622"/>
        <pc:sldMkLst>
          <pc:docMk/>
          <pc:sldMk cId="2646459518" sldId="266"/>
        </pc:sldMkLst>
        <pc:spChg chg="mod">
          <ac:chgData name="강남오" userId="S::209324@ms.kmu.ac.kr::a00b3978-0e9c-43f4-a757-7a2abcd99c03" providerId="AD" clId="Web-{9AB2F157-7F07-6C6B-AAEF-20BFF3B30EAA}" dt="2023-08-11T07:44:12.247" v="621" actId="20577"/>
          <ac:spMkLst>
            <pc:docMk/>
            <pc:sldMk cId="2646459518" sldId="266"/>
            <ac:spMk id="3" creationId="{017F2965-A41D-4693-A3C2-A98A56160952}"/>
          </ac:spMkLst>
        </pc:spChg>
      </pc:sldChg>
      <pc:sldChg chg="modSp new">
        <pc:chgData name="강남오" userId="S::209324@ms.kmu.ac.kr::a00b3978-0e9c-43f4-a757-7a2abcd99c03" providerId="AD" clId="Web-{9AB2F157-7F07-6C6B-AAEF-20BFF3B30EAA}" dt="2023-08-11T07:52:39.923" v="794" actId="20577"/>
        <pc:sldMkLst>
          <pc:docMk/>
          <pc:sldMk cId="537388042" sldId="267"/>
        </pc:sldMkLst>
        <pc:spChg chg="mod">
          <ac:chgData name="강남오" userId="S::209324@ms.kmu.ac.kr::a00b3978-0e9c-43f4-a757-7a2abcd99c03" providerId="AD" clId="Web-{9AB2F157-7F07-6C6B-AAEF-20BFF3B30EAA}" dt="2023-08-11T07:51:38.981" v="759" actId="20577"/>
          <ac:spMkLst>
            <pc:docMk/>
            <pc:sldMk cId="537388042" sldId="267"/>
            <ac:spMk id="2" creationId="{3632088B-AD17-7FC0-3730-05A9A53F2680}"/>
          </ac:spMkLst>
        </pc:spChg>
        <pc:spChg chg="mod">
          <ac:chgData name="강남오" userId="S::209324@ms.kmu.ac.kr::a00b3978-0e9c-43f4-a757-7a2abcd99c03" providerId="AD" clId="Web-{9AB2F157-7F07-6C6B-AAEF-20BFF3B30EAA}" dt="2023-08-11T07:52:39.923" v="794" actId="20577"/>
          <ac:spMkLst>
            <pc:docMk/>
            <pc:sldMk cId="537388042" sldId="267"/>
            <ac:spMk id="3" creationId="{4A52A3BA-FFA8-3CA1-F039-F666435B6E8E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00:50.614" v="957" actId="20577"/>
        <pc:sldMkLst>
          <pc:docMk/>
          <pc:sldMk cId="24249570" sldId="268"/>
        </pc:sldMkLst>
        <pc:spChg chg="mod">
          <ac:chgData name="강남오" userId="S::209324@ms.kmu.ac.kr::a00b3978-0e9c-43f4-a757-7a2abcd99c03" providerId="AD" clId="Web-{9AB2F157-7F07-6C6B-AAEF-20BFF3B30EAA}" dt="2023-08-11T08:00:50.614" v="957" actId="20577"/>
          <ac:spMkLst>
            <pc:docMk/>
            <pc:sldMk cId="24249570" sldId="268"/>
            <ac:spMk id="3" creationId="{4A52A3BA-FFA8-3CA1-F039-F666435B6E8E}"/>
          </ac:spMkLst>
        </pc:spChg>
      </pc:sldChg>
      <pc:sldChg chg="modSp new del">
        <pc:chgData name="강남오" userId="S::209324@ms.kmu.ac.kr::a00b3978-0e9c-43f4-a757-7a2abcd99c03" providerId="AD" clId="Web-{9AB2F157-7F07-6C6B-AAEF-20BFF3B30EAA}" dt="2023-08-11T07:53:22.598" v="799"/>
        <pc:sldMkLst>
          <pc:docMk/>
          <pc:sldMk cId="3169444185" sldId="268"/>
        </pc:sldMkLst>
        <pc:spChg chg="mod">
          <ac:chgData name="강남오" userId="S::209324@ms.kmu.ac.kr::a00b3978-0e9c-43f4-a757-7a2abcd99c03" providerId="AD" clId="Web-{9AB2F157-7F07-6C6B-AAEF-20BFF3B30EAA}" dt="2023-08-11T07:53:18.098" v="798" actId="20577"/>
          <ac:spMkLst>
            <pc:docMk/>
            <pc:sldMk cId="3169444185" sldId="268"/>
            <ac:spMk id="2" creationId="{E05CC958-66D4-F5BA-A100-7F57CC643F8E}"/>
          </ac:spMkLst>
        </pc:spChg>
      </pc:sldChg>
      <pc:sldChg chg="modSp new">
        <pc:chgData name="강남오" userId="S::209324@ms.kmu.ac.kr::a00b3978-0e9c-43f4-a757-7a2abcd99c03" providerId="AD" clId="Web-{9AB2F157-7F07-6C6B-AAEF-20BFF3B30EAA}" dt="2023-08-11T08:06:31.231" v="1049" actId="20577"/>
        <pc:sldMkLst>
          <pc:docMk/>
          <pc:sldMk cId="1090457627" sldId="269"/>
        </pc:sldMkLst>
        <pc:spChg chg="mod">
          <ac:chgData name="강남오" userId="S::209324@ms.kmu.ac.kr::a00b3978-0e9c-43f4-a757-7a2abcd99c03" providerId="AD" clId="Web-{9AB2F157-7F07-6C6B-AAEF-20BFF3B30EAA}" dt="2023-08-11T08:06:31.231" v="1049" actId="20577"/>
          <ac:spMkLst>
            <pc:docMk/>
            <pc:sldMk cId="1090457627" sldId="269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08:30.724" v="1182" actId="20577"/>
        <pc:sldMkLst>
          <pc:docMk/>
          <pc:sldMk cId="2887071657" sldId="270"/>
        </pc:sldMkLst>
        <pc:spChg chg="mod">
          <ac:chgData name="강남오" userId="S::209324@ms.kmu.ac.kr::a00b3978-0e9c-43f4-a757-7a2abcd99c03" providerId="AD" clId="Web-{9AB2F157-7F07-6C6B-AAEF-20BFF3B30EAA}" dt="2023-08-11T08:08:30.724" v="1182" actId="20577"/>
          <ac:spMkLst>
            <pc:docMk/>
            <pc:sldMk cId="2887071657" sldId="270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10:52.452" v="1343" actId="20577"/>
        <pc:sldMkLst>
          <pc:docMk/>
          <pc:sldMk cId="3600306957" sldId="271"/>
        </pc:sldMkLst>
        <pc:spChg chg="mod">
          <ac:chgData name="강남오" userId="S::209324@ms.kmu.ac.kr::a00b3978-0e9c-43f4-a757-7a2abcd99c03" providerId="AD" clId="Web-{9AB2F157-7F07-6C6B-AAEF-20BFF3B30EAA}" dt="2023-08-11T08:08:58.038" v="1243" actId="20577"/>
          <ac:spMkLst>
            <pc:docMk/>
            <pc:sldMk cId="3600306957" sldId="271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10:52.452" v="1343" actId="20577"/>
          <ac:spMkLst>
            <pc:docMk/>
            <pc:sldMk cId="3600306957" sldId="271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13:58.356" v="1433" actId="20577"/>
        <pc:sldMkLst>
          <pc:docMk/>
          <pc:sldMk cId="3651496767" sldId="272"/>
        </pc:sldMkLst>
        <pc:spChg chg="mod">
          <ac:chgData name="강남오" userId="S::209324@ms.kmu.ac.kr::a00b3978-0e9c-43f4-a757-7a2abcd99c03" providerId="AD" clId="Web-{9AB2F157-7F07-6C6B-AAEF-20BFF3B30EAA}" dt="2023-08-11T08:13:58.356" v="1433" actId="20577"/>
          <ac:spMkLst>
            <pc:docMk/>
            <pc:sldMk cId="3651496767" sldId="272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17:48.124" v="1584" actId="20577"/>
        <pc:sldMkLst>
          <pc:docMk/>
          <pc:sldMk cId="3085364947" sldId="273"/>
        </pc:sldMkLst>
        <pc:spChg chg="mod">
          <ac:chgData name="강남오" userId="S::209324@ms.kmu.ac.kr::a00b3978-0e9c-43f4-a757-7a2abcd99c03" providerId="AD" clId="Web-{9AB2F157-7F07-6C6B-AAEF-20BFF3B30EAA}" dt="2023-08-11T08:17:48.124" v="1584" actId="20577"/>
          <ac:spMkLst>
            <pc:docMk/>
            <pc:sldMk cId="3085364947" sldId="273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20:35.730" v="1623" actId="20577"/>
        <pc:sldMkLst>
          <pc:docMk/>
          <pc:sldMk cId="4120803952" sldId="274"/>
        </pc:sldMkLst>
        <pc:spChg chg="mod">
          <ac:chgData name="강남오" userId="S::209324@ms.kmu.ac.kr::a00b3978-0e9c-43f4-a757-7a2abcd99c03" providerId="AD" clId="Web-{9AB2F157-7F07-6C6B-AAEF-20BFF3B30EAA}" dt="2023-08-11T08:18:03.860" v="1588" actId="20577"/>
          <ac:spMkLst>
            <pc:docMk/>
            <pc:sldMk cId="4120803952" sldId="274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20:35.730" v="1623" actId="20577"/>
          <ac:spMkLst>
            <pc:docMk/>
            <pc:sldMk cId="4120803952" sldId="274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22:44.489" v="1693" actId="20577"/>
        <pc:sldMkLst>
          <pc:docMk/>
          <pc:sldMk cId="292825887" sldId="275"/>
        </pc:sldMkLst>
        <pc:spChg chg="mod">
          <ac:chgData name="강남오" userId="S::209324@ms.kmu.ac.kr::a00b3978-0e9c-43f4-a757-7a2abcd99c03" providerId="AD" clId="Web-{9AB2F157-7F07-6C6B-AAEF-20BFF3B30EAA}" dt="2023-08-11T08:22:44.489" v="1693" actId="20577"/>
          <ac:spMkLst>
            <pc:docMk/>
            <pc:sldMk cId="292825887" sldId="275"/>
            <ac:spMk id="3" creationId="{88D076D0-DE72-55EC-92C4-38F59BB02E60}"/>
          </ac:spMkLst>
        </pc:spChg>
      </pc:sldChg>
      <pc:sldChg chg="modSp add ord replId">
        <pc:chgData name="강남오" userId="S::209324@ms.kmu.ac.kr::a00b3978-0e9c-43f4-a757-7a2abcd99c03" providerId="AD" clId="Web-{9AB2F157-7F07-6C6B-AAEF-20BFF3B30EAA}" dt="2023-08-11T08:34:15.490" v="1853" actId="20577"/>
        <pc:sldMkLst>
          <pc:docMk/>
          <pc:sldMk cId="2648024559" sldId="276"/>
        </pc:sldMkLst>
        <pc:spChg chg="mod">
          <ac:chgData name="강남오" userId="S::209324@ms.kmu.ac.kr::a00b3978-0e9c-43f4-a757-7a2abcd99c03" providerId="AD" clId="Web-{9AB2F157-7F07-6C6B-AAEF-20BFF3B30EAA}" dt="2023-08-11T08:31:56.324" v="1793" actId="20577"/>
          <ac:spMkLst>
            <pc:docMk/>
            <pc:sldMk cId="2648024559" sldId="276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34:15.490" v="1853" actId="20577"/>
          <ac:spMkLst>
            <pc:docMk/>
            <pc:sldMk cId="2648024559" sldId="276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31:37.682" v="1788" actId="20577"/>
        <pc:sldMkLst>
          <pc:docMk/>
          <pc:sldMk cId="659906090" sldId="277"/>
        </pc:sldMkLst>
        <pc:spChg chg="mod">
          <ac:chgData name="강남오" userId="S::209324@ms.kmu.ac.kr::a00b3978-0e9c-43f4-a757-7a2abcd99c03" providerId="AD" clId="Web-{9AB2F157-7F07-6C6B-AAEF-20BFF3B30EAA}" dt="2023-08-11T08:31:37.682" v="1788" actId="20577"/>
          <ac:spMkLst>
            <pc:docMk/>
            <pc:sldMk cId="659906090" sldId="277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34:55.852" v="1924" actId="20577"/>
        <pc:sldMkLst>
          <pc:docMk/>
          <pc:sldMk cId="2300885833" sldId="278"/>
        </pc:sldMkLst>
        <pc:spChg chg="mod">
          <ac:chgData name="강남오" userId="S::209324@ms.kmu.ac.kr::a00b3978-0e9c-43f4-a757-7a2abcd99c03" providerId="AD" clId="Web-{9AB2F157-7F07-6C6B-AAEF-20BFF3B30EAA}" dt="2023-08-11T08:34:35.132" v="1859" actId="20577"/>
          <ac:spMkLst>
            <pc:docMk/>
            <pc:sldMk cId="2300885833" sldId="278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34:55.852" v="1924" actId="20577"/>
          <ac:spMkLst>
            <pc:docMk/>
            <pc:sldMk cId="2300885833" sldId="278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36:42.656" v="1967" actId="20577"/>
        <pc:sldMkLst>
          <pc:docMk/>
          <pc:sldMk cId="2317344318" sldId="279"/>
        </pc:sldMkLst>
        <pc:spChg chg="mod">
          <ac:chgData name="강남오" userId="S::209324@ms.kmu.ac.kr::a00b3978-0e9c-43f4-a757-7a2abcd99c03" providerId="AD" clId="Web-{9AB2F157-7F07-6C6B-AAEF-20BFF3B30EAA}" dt="2023-08-11T08:35:39.918" v="1928" actId="20577"/>
          <ac:spMkLst>
            <pc:docMk/>
            <pc:sldMk cId="2317344318" sldId="279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36:42.656" v="1967" actId="20577"/>
          <ac:spMkLst>
            <pc:docMk/>
            <pc:sldMk cId="2317344318" sldId="279"/>
            <ac:spMk id="3" creationId="{88D076D0-DE72-55EC-92C4-38F59BB02E60}"/>
          </ac:spMkLst>
        </pc:spChg>
      </pc:sldChg>
    </pc:docChg>
  </pc:docChgLst>
  <pc:docChgLst>
    <pc:chgData name="강남오" userId="S::209324@ms.kmu.ac.kr::a00b3978-0e9c-43f4-a757-7a2abcd99c03" providerId="AD" clId="Web-{BB384155-ED98-6919-7110-AA6DBBBE4504}"/>
    <pc:docChg chg="modSld">
      <pc:chgData name="강남오" userId="S::209324@ms.kmu.ac.kr::a00b3978-0e9c-43f4-a757-7a2abcd99c03" providerId="AD" clId="Web-{BB384155-ED98-6919-7110-AA6DBBBE4504}" dt="2023-09-02T11:49:04.460" v="0" actId="20577"/>
      <pc:docMkLst>
        <pc:docMk/>
      </pc:docMkLst>
      <pc:sldChg chg="modSp">
        <pc:chgData name="강남오" userId="S::209324@ms.kmu.ac.kr::a00b3978-0e9c-43f4-a757-7a2abcd99c03" providerId="AD" clId="Web-{BB384155-ED98-6919-7110-AA6DBBBE4504}" dt="2023-09-02T11:49:04.460" v="0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BB384155-ED98-6919-7110-AA6DBBBE4504}" dt="2023-09-02T11:49:04.460" v="0" actId="20577"/>
          <ac:spMkLst>
            <pc:docMk/>
            <pc:sldMk cId="1701211024" sldId="256"/>
            <ac:spMk id="2" creationId="{5DA39010-0DEF-4137-B4E3-BA686A0878C9}"/>
          </ac:spMkLst>
        </pc:spChg>
      </pc:sldChg>
    </pc:docChg>
  </pc:docChgLst>
  <pc:docChgLst>
    <pc:chgData name="강남오" userId="S::209324@ms.kmu.ac.kr::a00b3978-0e9c-43f4-a757-7a2abcd99c03" providerId="AD" clId="Web-{A80750BF-6100-08DB-9FCD-CDB8CD01C2F1}"/>
    <pc:docChg chg="modSld">
      <pc:chgData name="강남오" userId="S::209324@ms.kmu.ac.kr::a00b3978-0e9c-43f4-a757-7a2abcd99c03" providerId="AD" clId="Web-{A80750BF-6100-08DB-9FCD-CDB8CD01C2F1}" dt="2023-09-13T14:14:55.132" v="1" actId="20577"/>
      <pc:docMkLst>
        <pc:docMk/>
      </pc:docMkLst>
      <pc:sldChg chg="modSp">
        <pc:chgData name="강남오" userId="S::209324@ms.kmu.ac.kr::a00b3978-0e9c-43f4-a757-7a2abcd99c03" providerId="AD" clId="Web-{A80750BF-6100-08DB-9FCD-CDB8CD01C2F1}" dt="2023-09-13T14:14:55.132" v="1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A80750BF-6100-08DB-9FCD-CDB8CD01C2F1}" dt="2023-09-13T14:14:55.132" v="1" actId="20577"/>
          <ac:spMkLst>
            <pc:docMk/>
            <pc:sldMk cId="1701211024" sldId="256"/>
            <ac:spMk id="2" creationId="{5DA39010-0DEF-4137-B4E3-BA686A0878C9}"/>
          </ac:spMkLst>
        </pc:spChg>
      </pc:sldChg>
    </pc:docChg>
  </pc:docChgLst>
  <pc:docChgLst>
    <pc:chgData name="강남오" userId="S::209324@ms.kmu.ac.kr::a00b3978-0e9c-43f4-a757-7a2abcd99c03" providerId="AD" clId="Web-{47C77327-BFE3-80D1-DE19-6183FE5F5725}"/>
    <pc:docChg chg="addSld modSld">
      <pc:chgData name="강남오" userId="S::209324@ms.kmu.ac.kr::a00b3978-0e9c-43f4-a757-7a2abcd99c03" providerId="AD" clId="Web-{47C77327-BFE3-80D1-DE19-6183FE5F5725}" dt="2023-09-05T14:14:35.488" v="11" actId="1076"/>
      <pc:docMkLst>
        <pc:docMk/>
      </pc:docMkLst>
      <pc:sldChg chg="addSp delSp modSp new">
        <pc:chgData name="강남오" userId="S::209324@ms.kmu.ac.kr::a00b3978-0e9c-43f4-a757-7a2abcd99c03" providerId="AD" clId="Web-{47C77327-BFE3-80D1-DE19-6183FE5F5725}" dt="2023-09-05T14:14:35.488" v="11" actId="1076"/>
        <pc:sldMkLst>
          <pc:docMk/>
          <pc:sldMk cId="1215788494" sldId="270"/>
        </pc:sldMkLst>
        <pc:spChg chg="add del mod">
          <ac:chgData name="강남오" userId="S::209324@ms.kmu.ac.kr::a00b3978-0e9c-43f4-a757-7a2abcd99c03" providerId="AD" clId="Web-{47C77327-BFE3-80D1-DE19-6183FE5F5725}" dt="2023-09-05T14:14:05.472" v="4" actId="20577"/>
          <ac:spMkLst>
            <pc:docMk/>
            <pc:sldMk cId="1215788494" sldId="270"/>
            <ac:spMk id="3" creationId="{BE4E48D9-DD03-EB5D-C38E-263EC7DD35B4}"/>
          </ac:spMkLst>
        </pc:spChg>
        <pc:picChg chg="add del mod ord">
          <ac:chgData name="강남오" userId="S::209324@ms.kmu.ac.kr::a00b3978-0e9c-43f4-a757-7a2abcd99c03" providerId="AD" clId="Web-{47C77327-BFE3-80D1-DE19-6183FE5F5725}" dt="2023-09-05T14:14:02.097" v="2"/>
          <ac:picMkLst>
            <pc:docMk/>
            <pc:sldMk cId="1215788494" sldId="270"/>
            <ac:picMk id="4" creationId="{56FC9B7E-6C58-D224-991C-5175ECBEBD22}"/>
          </ac:picMkLst>
        </pc:picChg>
        <pc:picChg chg="add mod">
          <ac:chgData name="강남오" userId="S::209324@ms.kmu.ac.kr::a00b3978-0e9c-43f4-a757-7a2abcd99c03" providerId="AD" clId="Web-{47C77327-BFE3-80D1-DE19-6183FE5F5725}" dt="2023-09-05T14:14:35.488" v="11" actId="1076"/>
          <ac:picMkLst>
            <pc:docMk/>
            <pc:sldMk cId="1215788494" sldId="270"/>
            <ac:picMk id="5" creationId="{9FF86346-8B31-941A-89E4-6D5C836F5530}"/>
          </ac:picMkLst>
        </pc:picChg>
      </pc:sldChg>
    </pc:docChg>
  </pc:docChgLst>
  <pc:docChgLst>
    <pc:chgData name="강남오" userId="S::209324@ms.kmu.ac.kr::a00b3978-0e9c-43f4-a757-7a2abcd99c03" providerId="AD" clId="Web-{CE6BA2C8-BEF0-95BC-CB8C-817032EE4DE6}"/>
    <pc:docChg chg="addSld modSld">
      <pc:chgData name="강남오" userId="S::209324@ms.kmu.ac.kr::a00b3978-0e9c-43f4-a757-7a2abcd99c03" providerId="AD" clId="Web-{CE6BA2C8-BEF0-95BC-CB8C-817032EE4DE6}" dt="2023-09-10T15:47:27.216" v="5" actId="14100"/>
      <pc:docMkLst>
        <pc:docMk/>
      </pc:docMkLst>
      <pc:sldChg chg="modSp">
        <pc:chgData name="강남오" userId="S::209324@ms.kmu.ac.kr::a00b3978-0e9c-43f4-a757-7a2abcd99c03" providerId="AD" clId="Web-{CE6BA2C8-BEF0-95BC-CB8C-817032EE4DE6}" dt="2023-09-10T15:31:32.661" v="0" actId="14100"/>
        <pc:sldMkLst>
          <pc:docMk/>
          <pc:sldMk cId="1215788494" sldId="270"/>
        </pc:sldMkLst>
        <pc:spChg chg="mod">
          <ac:chgData name="강남오" userId="S::209324@ms.kmu.ac.kr::a00b3978-0e9c-43f4-a757-7a2abcd99c03" providerId="AD" clId="Web-{CE6BA2C8-BEF0-95BC-CB8C-817032EE4DE6}" dt="2023-09-10T15:31:32.661" v="0" actId="14100"/>
          <ac:spMkLst>
            <pc:docMk/>
            <pc:sldMk cId="1215788494" sldId="270"/>
            <ac:spMk id="3" creationId="{BE4E48D9-DD03-EB5D-C38E-263EC7DD35B4}"/>
          </ac:spMkLst>
        </pc:spChg>
      </pc:sldChg>
      <pc:sldChg chg="addSp delSp modSp add replId">
        <pc:chgData name="강남오" userId="S::209324@ms.kmu.ac.kr::a00b3978-0e9c-43f4-a757-7a2abcd99c03" providerId="AD" clId="Web-{CE6BA2C8-BEF0-95BC-CB8C-817032EE4DE6}" dt="2023-09-10T15:47:27.216" v="5" actId="14100"/>
        <pc:sldMkLst>
          <pc:docMk/>
          <pc:sldMk cId="2283514634" sldId="272"/>
        </pc:sldMkLst>
        <pc:picChg chg="add mod">
          <ac:chgData name="강남오" userId="S::209324@ms.kmu.ac.kr::a00b3978-0e9c-43f4-a757-7a2abcd99c03" providerId="AD" clId="Web-{CE6BA2C8-BEF0-95BC-CB8C-817032EE4DE6}" dt="2023-09-10T15:47:27.216" v="5" actId="14100"/>
          <ac:picMkLst>
            <pc:docMk/>
            <pc:sldMk cId="2283514634" sldId="272"/>
            <ac:picMk id="2" creationId="{39B96A5D-8B11-B5A9-B4A6-F7A5A388568A}"/>
          </ac:picMkLst>
        </pc:picChg>
        <pc:picChg chg="del">
          <ac:chgData name="강남오" userId="S::209324@ms.kmu.ac.kr::a00b3978-0e9c-43f4-a757-7a2abcd99c03" providerId="AD" clId="Web-{CE6BA2C8-BEF0-95BC-CB8C-817032EE4DE6}" dt="2023-09-10T15:46:43.277" v="2"/>
          <ac:picMkLst>
            <pc:docMk/>
            <pc:sldMk cId="2283514634" sldId="272"/>
            <ac:picMk id="4" creationId="{456D7D66-1527-DB9C-C7AB-6DCFCD2730AE}"/>
          </ac:picMkLst>
        </pc:picChg>
      </pc:sldChg>
    </pc:docChg>
  </pc:docChgLst>
  <pc:docChgLst>
    <pc:chgData name="강남오" userId="S::209324@ms.kmu.ac.kr::a00b3978-0e9c-43f4-a757-7a2abcd99c03" providerId="AD" clId="Web-{2F89BA5F-D062-8A5E-252D-FF193E148551}"/>
    <pc:docChg chg="addSld delSld modSld">
      <pc:chgData name="강남오" userId="S::209324@ms.kmu.ac.kr::a00b3978-0e9c-43f4-a757-7a2abcd99c03" providerId="AD" clId="Web-{2F89BA5F-D062-8A5E-252D-FF193E148551}" dt="2023-08-09T15:38:50.706" v="578"/>
      <pc:docMkLst>
        <pc:docMk/>
      </pc:docMkLst>
      <pc:sldChg chg="modSp">
        <pc:chgData name="강남오" userId="S::209324@ms.kmu.ac.kr::a00b3978-0e9c-43f4-a757-7a2abcd99c03" providerId="AD" clId="Web-{2F89BA5F-D062-8A5E-252D-FF193E148551}" dt="2023-08-09T15:11:57.751" v="9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2F89BA5F-D062-8A5E-252D-FF193E148551}" dt="2023-08-09T15:11:57.751" v="9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del">
        <pc:chgData name="강남오" userId="S::209324@ms.kmu.ac.kr::a00b3978-0e9c-43f4-a757-7a2abcd99c03" providerId="AD" clId="Web-{2F89BA5F-D062-8A5E-252D-FF193E148551}" dt="2023-08-09T15:29:23.910" v="326"/>
        <pc:sldMkLst>
          <pc:docMk/>
          <pc:sldMk cId="315109772" sldId="258"/>
        </pc:sldMkLst>
      </pc:sldChg>
      <pc:sldChg chg="modSp">
        <pc:chgData name="강남오" userId="S::209324@ms.kmu.ac.kr::a00b3978-0e9c-43f4-a757-7a2abcd99c03" providerId="AD" clId="Web-{2F89BA5F-D062-8A5E-252D-FF193E148551}" dt="2023-08-09T15:38:50.706" v="578"/>
        <pc:sldMkLst>
          <pc:docMk/>
          <pc:sldMk cId="2768123548" sldId="260"/>
        </pc:sldMkLst>
        <pc:graphicFrameChg chg="mod modGraphic">
          <ac:chgData name="강남오" userId="S::209324@ms.kmu.ac.kr::a00b3978-0e9c-43f4-a757-7a2abcd99c03" providerId="AD" clId="Web-{2F89BA5F-D062-8A5E-252D-FF193E148551}" dt="2023-08-09T15:38:50.706" v="578"/>
          <ac:graphicFrameMkLst>
            <pc:docMk/>
            <pc:sldMk cId="2768123548" sldId="260"/>
            <ac:graphicFrameMk id="4" creationId="{C7DAF7B1-3A8B-428D-A4E1-D0038306679A}"/>
          </ac:graphicFrameMkLst>
        </pc:graphicFrameChg>
      </pc:sldChg>
      <pc:sldChg chg="modSp">
        <pc:chgData name="강남오" userId="S::209324@ms.kmu.ac.kr::a00b3978-0e9c-43f4-a757-7a2abcd99c03" providerId="AD" clId="Web-{2F89BA5F-D062-8A5E-252D-FF193E148551}" dt="2023-08-09T15:23:49.074" v="128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2F89BA5F-D062-8A5E-252D-FF193E148551}" dt="2023-08-09T15:23:49.074" v="128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2F89BA5F-D062-8A5E-252D-FF193E148551}" dt="2023-08-09T15:26:48.656" v="236" actId="20577"/>
        <pc:sldMkLst>
          <pc:docMk/>
          <pc:sldMk cId="3608672045" sldId="262"/>
        </pc:sldMkLst>
        <pc:spChg chg="mod">
          <ac:chgData name="강남오" userId="S::209324@ms.kmu.ac.kr::a00b3978-0e9c-43f4-a757-7a2abcd99c03" providerId="AD" clId="Web-{2F89BA5F-D062-8A5E-252D-FF193E148551}" dt="2023-08-09T15:26:48.656" v="236" actId="20577"/>
          <ac:spMkLst>
            <pc:docMk/>
            <pc:sldMk cId="3608672045" sldId="262"/>
            <ac:spMk id="3" creationId="{017F2965-A41D-4693-A3C2-A98A56160952}"/>
          </ac:spMkLst>
        </pc:spChg>
      </pc:sldChg>
      <pc:sldChg chg="modSp add replId">
        <pc:chgData name="강남오" userId="S::209324@ms.kmu.ac.kr::a00b3978-0e9c-43f4-a757-7a2abcd99c03" providerId="AD" clId="Web-{2F89BA5F-D062-8A5E-252D-FF193E148551}" dt="2023-08-09T15:29:21.503" v="325" actId="20577"/>
        <pc:sldMkLst>
          <pc:docMk/>
          <pc:sldMk cId="1004563976" sldId="263"/>
        </pc:sldMkLst>
        <pc:spChg chg="mod">
          <ac:chgData name="강남오" userId="S::209324@ms.kmu.ac.kr::a00b3978-0e9c-43f4-a757-7a2abcd99c03" providerId="AD" clId="Web-{2F89BA5F-D062-8A5E-252D-FF193E148551}" dt="2023-08-09T15:29:21.503" v="325" actId="20577"/>
          <ac:spMkLst>
            <pc:docMk/>
            <pc:sldMk cId="1004563976" sldId="263"/>
            <ac:spMk id="3" creationId="{017F2965-A41D-4693-A3C2-A98A56160952}"/>
          </ac:spMkLst>
        </pc:spChg>
      </pc:sldChg>
    </pc:docChg>
  </pc:docChgLst>
  <pc:docChgLst>
    <pc:chgData name="강남오" userId="S::209324@ms.kmu.ac.kr::a00b3978-0e9c-43f4-a757-7a2abcd99c03" providerId="AD" clId="Web-{2EFD0D07-ACC9-6B0F-3D10-9A57C55A87ED}"/>
    <pc:docChg chg="addSld delSld modSld">
      <pc:chgData name="강남오" userId="S::209324@ms.kmu.ac.kr::a00b3978-0e9c-43f4-a757-7a2abcd99c03" providerId="AD" clId="Web-{2EFD0D07-ACC9-6B0F-3D10-9A57C55A87ED}" dt="2023-08-23T11:25:04.693" v="123" actId="20577"/>
      <pc:docMkLst>
        <pc:docMk/>
      </pc:docMkLst>
      <pc:sldChg chg="modSp">
        <pc:chgData name="강남오" userId="S::209324@ms.kmu.ac.kr::a00b3978-0e9c-43f4-a757-7a2abcd99c03" providerId="AD" clId="Web-{2EFD0D07-ACC9-6B0F-3D10-9A57C55A87ED}" dt="2023-08-23T11:15:51.293" v="4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2EFD0D07-ACC9-6B0F-3D10-9A57C55A87ED}" dt="2023-08-23T11:15:51.293" v="4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2EFD0D07-ACC9-6B0F-3D10-9A57C55A87ED}" dt="2023-08-23T11:17:54.833" v="38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2EFD0D07-ACC9-6B0F-3D10-9A57C55A87ED}" dt="2023-08-23T11:17:54.833" v="38" actId="20577"/>
          <ac:spMkLst>
            <pc:docMk/>
            <pc:sldMk cId="112566326" sldId="261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17:22.128" v="25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 add replId">
        <pc:chgData name="강남오" userId="S::209324@ms.kmu.ac.kr::a00b3978-0e9c-43f4-a757-7a2abcd99c03" providerId="AD" clId="Web-{2EFD0D07-ACC9-6B0F-3D10-9A57C55A87ED}" dt="2023-08-23T11:18:51.040" v="56" actId="20577"/>
        <pc:sldMkLst>
          <pc:docMk/>
          <pc:sldMk cId="1302404538" sldId="262"/>
        </pc:sldMkLst>
        <pc:spChg chg="mod">
          <ac:chgData name="강남오" userId="S::209324@ms.kmu.ac.kr::a00b3978-0e9c-43f4-a757-7a2abcd99c03" providerId="AD" clId="Web-{2EFD0D07-ACC9-6B0F-3D10-9A57C55A87ED}" dt="2023-08-23T11:18:45.524" v="53" actId="20577"/>
          <ac:spMkLst>
            <pc:docMk/>
            <pc:sldMk cId="1302404538" sldId="262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18:51.040" v="56" actId="20577"/>
          <ac:spMkLst>
            <pc:docMk/>
            <pc:sldMk cId="1302404538" sldId="262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51.500" v="21"/>
        <pc:sldMkLst>
          <pc:docMk/>
          <pc:sldMk cId="3608672045" sldId="262"/>
        </pc:sldMkLst>
      </pc:sldChg>
      <pc:sldChg chg="del">
        <pc:chgData name="강남오" userId="S::209324@ms.kmu.ac.kr::a00b3978-0e9c-43f4-a757-7a2abcd99c03" providerId="AD" clId="Web-{2EFD0D07-ACC9-6B0F-3D10-9A57C55A87ED}" dt="2023-08-23T11:16:49.141" v="18"/>
        <pc:sldMkLst>
          <pc:docMk/>
          <pc:sldMk cId="1004563976" sldId="263"/>
        </pc:sldMkLst>
      </pc:sldChg>
      <pc:sldChg chg="modSp add replId">
        <pc:chgData name="강남오" userId="S::209324@ms.kmu.ac.kr::a00b3978-0e9c-43f4-a757-7a2abcd99c03" providerId="AD" clId="Web-{2EFD0D07-ACC9-6B0F-3D10-9A57C55A87ED}" dt="2023-08-23T11:19:16.058" v="60" actId="20577"/>
        <pc:sldMkLst>
          <pc:docMk/>
          <pc:sldMk cId="1410994415" sldId="263"/>
        </pc:sldMkLst>
        <pc:spChg chg="mod">
          <ac:chgData name="강남오" userId="S::209324@ms.kmu.ac.kr::a00b3978-0e9c-43f4-a757-7a2abcd99c03" providerId="AD" clId="Web-{2EFD0D07-ACC9-6B0F-3D10-9A57C55A87ED}" dt="2023-08-23T11:19:16.058" v="60" actId="20577"/>
          <ac:spMkLst>
            <pc:docMk/>
            <pc:sldMk cId="1410994415" sldId="263"/>
            <ac:spMk id="3" creationId="{44D97864-9BA2-49D6-9869-2DBF4ABF33ED}"/>
          </ac:spMkLst>
        </pc:spChg>
      </pc:sldChg>
      <pc:sldChg chg="modSp add replId">
        <pc:chgData name="강남오" userId="S::209324@ms.kmu.ac.kr::a00b3978-0e9c-43f4-a757-7a2abcd99c03" providerId="AD" clId="Web-{2EFD0D07-ACC9-6B0F-3D10-9A57C55A87ED}" dt="2023-08-23T11:20:15.343" v="74" actId="20577"/>
        <pc:sldMkLst>
          <pc:docMk/>
          <pc:sldMk cId="618709529" sldId="264"/>
        </pc:sldMkLst>
        <pc:spChg chg="mod">
          <ac:chgData name="강남오" userId="S::209324@ms.kmu.ac.kr::a00b3978-0e9c-43f4-a757-7a2abcd99c03" providerId="AD" clId="Web-{2EFD0D07-ACC9-6B0F-3D10-9A57C55A87ED}" dt="2023-08-23T11:20:08.015" v="71" actId="20577"/>
          <ac:spMkLst>
            <pc:docMk/>
            <pc:sldMk cId="618709529" sldId="264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0:15.343" v="74" actId="20577"/>
          <ac:spMkLst>
            <pc:docMk/>
            <pc:sldMk cId="618709529" sldId="264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52.422" v="22"/>
        <pc:sldMkLst>
          <pc:docMk/>
          <pc:sldMk cId="3042789477" sldId="264"/>
        </pc:sldMkLst>
      </pc:sldChg>
      <pc:sldChg chg="modSp add replId">
        <pc:chgData name="강남오" userId="S::209324@ms.kmu.ac.kr::a00b3978-0e9c-43f4-a757-7a2abcd99c03" providerId="AD" clId="Web-{2EFD0D07-ACC9-6B0F-3D10-9A57C55A87ED}" dt="2023-08-23T11:20:58.831" v="77" actId="20577"/>
        <pc:sldMkLst>
          <pc:docMk/>
          <pc:sldMk cId="1156907505" sldId="265"/>
        </pc:sldMkLst>
        <pc:spChg chg="mod">
          <ac:chgData name="강남오" userId="S::209324@ms.kmu.ac.kr::a00b3978-0e9c-43f4-a757-7a2abcd99c03" providerId="AD" clId="Web-{2EFD0D07-ACC9-6B0F-3D10-9A57C55A87ED}" dt="2023-08-23T11:20:58.831" v="77" actId="20577"/>
          <ac:spMkLst>
            <pc:docMk/>
            <pc:sldMk cId="1156907505" sldId="265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9.907" v="19"/>
        <pc:sldMkLst>
          <pc:docMk/>
          <pc:sldMk cId="1814397693" sldId="265"/>
        </pc:sldMkLst>
      </pc:sldChg>
      <pc:sldChg chg="del">
        <pc:chgData name="강남오" userId="S::209324@ms.kmu.ac.kr::a00b3978-0e9c-43f4-a757-7a2abcd99c03" providerId="AD" clId="Web-{2EFD0D07-ACC9-6B0F-3D10-9A57C55A87ED}" dt="2023-08-23T11:16:50.688" v="20"/>
        <pc:sldMkLst>
          <pc:docMk/>
          <pc:sldMk cId="2646459518" sldId="266"/>
        </pc:sldMkLst>
      </pc:sldChg>
      <pc:sldChg chg="modSp add replId">
        <pc:chgData name="강남오" userId="S::209324@ms.kmu.ac.kr::a00b3978-0e9c-43f4-a757-7a2abcd99c03" providerId="AD" clId="Web-{2EFD0D07-ACC9-6B0F-3D10-9A57C55A87ED}" dt="2023-08-23T11:22:05.227" v="90" actId="20577"/>
        <pc:sldMkLst>
          <pc:docMk/>
          <pc:sldMk cId="3993942053" sldId="266"/>
        </pc:sldMkLst>
        <pc:spChg chg="mod">
          <ac:chgData name="강남오" userId="S::209324@ms.kmu.ac.kr::a00b3978-0e9c-43f4-a757-7a2abcd99c03" providerId="AD" clId="Web-{2EFD0D07-ACC9-6B0F-3D10-9A57C55A87ED}" dt="2023-08-23T11:21:50.350" v="88" actId="20577"/>
          <ac:spMkLst>
            <pc:docMk/>
            <pc:sldMk cId="3993942053" sldId="266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2:05.227" v="90" actId="20577"/>
          <ac:spMkLst>
            <pc:docMk/>
            <pc:sldMk cId="3993942053" sldId="266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8.266" v="17"/>
        <pc:sldMkLst>
          <pc:docMk/>
          <pc:sldMk cId="537388042" sldId="267"/>
        </pc:sldMkLst>
      </pc:sldChg>
      <pc:sldChg chg="modSp add replId">
        <pc:chgData name="강남오" userId="S::209324@ms.kmu.ac.kr::a00b3978-0e9c-43f4-a757-7a2abcd99c03" providerId="AD" clId="Web-{2EFD0D07-ACC9-6B0F-3D10-9A57C55A87ED}" dt="2023-08-23T11:22:35.010" v="93" actId="20577"/>
        <pc:sldMkLst>
          <pc:docMk/>
          <pc:sldMk cId="1567803157" sldId="267"/>
        </pc:sldMkLst>
        <pc:spChg chg="mod">
          <ac:chgData name="강남오" userId="S::209324@ms.kmu.ac.kr::a00b3978-0e9c-43f4-a757-7a2abcd99c03" providerId="AD" clId="Web-{2EFD0D07-ACC9-6B0F-3D10-9A57C55A87ED}" dt="2023-08-23T11:22:35.010" v="93" actId="20577"/>
          <ac:spMkLst>
            <pc:docMk/>
            <pc:sldMk cId="1567803157" sldId="267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7.547" v="16"/>
        <pc:sldMkLst>
          <pc:docMk/>
          <pc:sldMk cId="24249570" sldId="268"/>
        </pc:sldMkLst>
      </pc:sldChg>
      <pc:sldChg chg="modSp add replId">
        <pc:chgData name="강남오" userId="S::209324@ms.kmu.ac.kr::a00b3978-0e9c-43f4-a757-7a2abcd99c03" providerId="AD" clId="Web-{2EFD0D07-ACC9-6B0F-3D10-9A57C55A87ED}" dt="2023-08-23T11:23:41.187" v="109" actId="20577"/>
        <pc:sldMkLst>
          <pc:docMk/>
          <pc:sldMk cId="3543319633" sldId="268"/>
        </pc:sldMkLst>
        <pc:spChg chg="mod">
          <ac:chgData name="강남오" userId="S::209324@ms.kmu.ac.kr::a00b3978-0e9c-43f4-a757-7a2abcd99c03" providerId="AD" clId="Web-{2EFD0D07-ACC9-6B0F-3D10-9A57C55A87ED}" dt="2023-08-23T11:23:32.983" v="106" actId="20577"/>
          <ac:spMkLst>
            <pc:docMk/>
            <pc:sldMk cId="3543319633" sldId="268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3:41.187" v="109" actId="20577"/>
          <ac:spMkLst>
            <pc:docMk/>
            <pc:sldMk cId="3543319633" sldId="268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6.766" v="15"/>
        <pc:sldMkLst>
          <pc:docMk/>
          <pc:sldMk cId="1090457627" sldId="269"/>
        </pc:sldMkLst>
      </pc:sldChg>
      <pc:sldChg chg="modSp add replId">
        <pc:chgData name="강남오" userId="S::209324@ms.kmu.ac.kr::a00b3978-0e9c-43f4-a757-7a2abcd99c03" providerId="AD" clId="Web-{2EFD0D07-ACC9-6B0F-3D10-9A57C55A87ED}" dt="2023-08-23T11:25:04.693" v="123" actId="20577"/>
        <pc:sldMkLst>
          <pc:docMk/>
          <pc:sldMk cId="2470208775" sldId="269"/>
        </pc:sldMkLst>
        <pc:spChg chg="mod">
          <ac:chgData name="강남오" userId="S::209324@ms.kmu.ac.kr::a00b3978-0e9c-43f4-a757-7a2abcd99c03" providerId="AD" clId="Web-{2EFD0D07-ACC9-6B0F-3D10-9A57C55A87ED}" dt="2023-08-23T11:25:04.693" v="123" actId="20577"/>
          <ac:spMkLst>
            <pc:docMk/>
            <pc:sldMk cId="2470208775" sldId="269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4:52.895" v="122" actId="20577"/>
          <ac:spMkLst>
            <pc:docMk/>
            <pc:sldMk cId="2470208775" sldId="269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5.938" v="14"/>
        <pc:sldMkLst>
          <pc:docMk/>
          <pc:sldMk cId="2887071657" sldId="270"/>
        </pc:sldMkLst>
      </pc:sldChg>
      <pc:sldChg chg="del">
        <pc:chgData name="강남오" userId="S::209324@ms.kmu.ac.kr::a00b3978-0e9c-43f4-a757-7a2abcd99c03" providerId="AD" clId="Web-{2EFD0D07-ACC9-6B0F-3D10-9A57C55A87ED}" dt="2023-08-23T11:16:44.969" v="13"/>
        <pc:sldMkLst>
          <pc:docMk/>
          <pc:sldMk cId="3600306957" sldId="271"/>
        </pc:sldMkLst>
      </pc:sldChg>
      <pc:sldChg chg="del">
        <pc:chgData name="강남오" userId="S::209324@ms.kmu.ac.kr::a00b3978-0e9c-43f4-a757-7a2abcd99c03" providerId="AD" clId="Web-{2EFD0D07-ACC9-6B0F-3D10-9A57C55A87ED}" dt="2023-08-23T11:16:44.281" v="12"/>
        <pc:sldMkLst>
          <pc:docMk/>
          <pc:sldMk cId="3651496767" sldId="272"/>
        </pc:sldMkLst>
      </pc:sldChg>
      <pc:sldChg chg="del">
        <pc:chgData name="강남오" userId="S::209324@ms.kmu.ac.kr::a00b3978-0e9c-43f4-a757-7a2abcd99c03" providerId="AD" clId="Web-{2EFD0D07-ACC9-6B0F-3D10-9A57C55A87ED}" dt="2023-08-23T11:16:43.312" v="11"/>
        <pc:sldMkLst>
          <pc:docMk/>
          <pc:sldMk cId="3085364947" sldId="273"/>
        </pc:sldMkLst>
      </pc:sldChg>
      <pc:sldChg chg="del">
        <pc:chgData name="강남오" userId="S::209324@ms.kmu.ac.kr::a00b3978-0e9c-43f4-a757-7a2abcd99c03" providerId="AD" clId="Web-{2EFD0D07-ACC9-6B0F-3D10-9A57C55A87ED}" dt="2023-08-23T11:16:42.437" v="10"/>
        <pc:sldMkLst>
          <pc:docMk/>
          <pc:sldMk cId="4120803952" sldId="274"/>
        </pc:sldMkLst>
      </pc:sldChg>
      <pc:sldChg chg="del">
        <pc:chgData name="강남오" userId="S::209324@ms.kmu.ac.kr::a00b3978-0e9c-43f4-a757-7a2abcd99c03" providerId="AD" clId="Web-{2EFD0D07-ACC9-6B0F-3D10-9A57C55A87ED}" dt="2023-08-23T11:16:41.593" v="9"/>
        <pc:sldMkLst>
          <pc:docMk/>
          <pc:sldMk cId="292825887" sldId="275"/>
        </pc:sldMkLst>
      </pc:sldChg>
      <pc:sldChg chg="del">
        <pc:chgData name="강남오" userId="S::209324@ms.kmu.ac.kr::a00b3978-0e9c-43f4-a757-7a2abcd99c03" providerId="AD" clId="Web-{2EFD0D07-ACC9-6B0F-3D10-9A57C55A87ED}" dt="2023-08-23T11:16:39.843" v="7"/>
        <pc:sldMkLst>
          <pc:docMk/>
          <pc:sldMk cId="2648024559" sldId="276"/>
        </pc:sldMkLst>
      </pc:sldChg>
      <pc:sldChg chg="del">
        <pc:chgData name="강남오" userId="S::209324@ms.kmu.ac.kr::a00b3978-0e9c-43f4-a757-7a2abcd99c03" providerId="AD" clId="Web-{2EFD0D07-ACC9-6B0F-3D10-9A57C55A87ED}" dt="2023-08-23T11:16:40.703" v="8"/>
        <pc:sldMkLst>
          <pc:docMk/>
          <pc:sldMk cId="659906090" sldId="277"/>
        </pc:sldMkLst>
      </pc:sldChg>
      <pc:sldChg chg="del">
        <pc:chgData name="강남오" userId="S::209324@ms.kmu.ac.kr::a00b3978-0e9c-43f4-a757-7a2abcd99c03" providerId="AD" clId="Web-{2EFD0D07-ACC9-6B0F-3D10-9A57C55A87ED}" dt="2023-08-23T11:16:38.921" v="6"/>
        <pc:sldMkLst>
          <pc:docMk/>
          <pc:sldMk cId="2300885833" sldId="278"/>
        </pc:sldMkLst>
      </pc:sldChg>
      <pc:sldChg chg="del">
        <pc:chgData name="강남오" userId="S::209324@ms.kmu.ac.kr::a00b3978-0e9c-43f4-a757-7a2abcd99c03" providerId="AD" clId="Web-{2EFD0D07-ACC9-6B0F-3D10-9A57C55A87ED}" dt="2023-08-23T11:16:37.484" v="5"/>
        <pc:sldMkLst>
          <pc:docMk/>
          <pc:sldMk cId="2317344318" sldId="279"/>
        </pc:sldMkLst>
      </pc:sldChg>
    </pc:docChg>
  </pc:docChgLst>
  <pc:docChgLst>
    <pc:chgData name="강남오" userId="S::209324@ms.kmu.ac.kr::a00b3978-0e9c-43f4-a757-7a2abcd99c03" providerId="AD" clId="Web-{EDEF2832-4B84-497F-BBE2-28BF8BF79E7E}"/>
    <pc:docChg chg="addSld delSld modSld">
      <pc:chgData name="강남오" userId="S::209324@ms.kmu.ac.kr::a00b3978-0e9c-43f4-a757-7a2abcd99c03" providerId="AD" clId="Web-{EDEF2832-4B84-497F-BBE2-28BF8BF79E7E}" dt="2023-09-05T15:24:45.732" v="192" actId="14100"/>
      <pc:docMkLst>
        <pc:docMk/>
      </pc:docMkLst>
      <pc:sldChg chg="del">
        <pc:chgData name="강남오" userId="S::209324@ms.kmu.ac.kr::a00b3978-0e9c-43f4-a757-7a2abcd99c03" providerId="AD" clId="Web-{EDEF2832-4B84-497F-BBE2-28BF8BF79E7E}" dt="2023-09-05T14:26:01.707" v="0"/>
        <pc:sldMkLst>
          <pc:docMk/>
          <pc:sldMk cId="2369314875" sldId="257"/>
        </pc:sldMkLst>
      </pc:sldChg>
      <pc:sldChg chg="modSp">
        <pc:chgData name="강남오" userId="S::209324@ms.kmu.ac.kr::a00b3978-0e9c-43f4-a757-7a2abcd99c03" providerId="AD" clId="Web-{EDEF2832-4B84-497F-BBE2-28BF8BF79E7E}" dt="2023-09-05T14:43:45.573" v="47" actId="20577"/>
        <pc:sldMkLst>
          <pc:docMk/>
          <pc:sldMk cId="1302404538" sldId="262"/>
        </pc:sldMkLst>
        <pc:spChg chg="mod">
          <ac:chgData name="강남오" userId="S::209324@ms.kmu.ac.kr::a00b3978-0e9c-43f4-a757-7a2abcd99c03" providerId="AD" clId="Web-{EDEF2832-4B84-497F-BBE2-28BF8BF79E7E}" dt="2023-09-05T14:43:45.573" v="47" actId="20577"/>
          <ac:spMkLst>
            <pc:docMk/>
            <pc:sldMk cId="1302404538" sldId="262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EDEF2832-4B84-497F-BBE2-28BF8BF79E7E}" dt="2023-09-05T14:50:58.160" v="116" actId="20577"/>
        <pc:sldMkLst>
          <pc:docMk/>
          <pc:sldMk cId="1410994415" sldId="263"/>
        </pc:sldMkLst>
        <pc:spChg chg="mod">
          <ac:chgData name="강남오" userId="S::209324@ms.kmu.ac.kr::a00b3978-0e9c-43f4-a757-7a2abcd99c03" providerId="AD" clId="Web-{EDEF2832-4B84-497F-BBE2-28BF8BF79E7E}" dt="2023-09-05T14:50:58.160" v="116" actId="20577"/>
          <ac:spMkLst>
            <pc:docMk/>
            <pc:sldMk cId="1410994415" sldId="263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EDEF2832-4B84-497F-BBE2-28BF8BF79E7E}" dt="2023-09-05T14:51:58.552" v="129" actId="20577"/>
        <pc:sldMkLst>
          <pc:docMk/>
          <pc:sldMk cId="618709529" sldId="264"/>
        </pc:sldMkLst>
        <pc:spChg chg="mod">
          <ac:chgData name="강남오" userId="S::209324@ms.kmu.ac.kr::a00b3978-0e9c-43f4-a757-7a2abcd99c03" providerId="AD" clId="Web-{EDEF2832-4B84-497F-BBE2-28BF8BF79E7E}" dt="2023-09-05T14:51:58.552" v="129" actId="20577"/>
          <ac:spMkLst>
            <pc:docMk/>
            <pc:sldMk cId="618709529" sldId="264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EDEF2832-4B84-497F-BBE2-28BF8BF79E7E}" dt="2023-09-05T14:58:15.628" v="182" actId="20577"/>
        <pc:sldMkLst>
          <pc:docMk/>
          <pc:sldMk cId="3993942053" sldId="266"/>
        </pc:sldMkLst>
        <pc:spChg chg="mod">
          <ac:chgData name="강남오" userId="S::209324@ms.kmu.ac.kr::a00b3978-0e9c-43f4-a757-7a2abcd99c03" providerId="AD" clId="Web-{EDEF2832-4B84-497F-BBE2-28BF8BF79E7E}" dt="2023-09-05T14:58:15.628" v="182" actId="20577"/>
          <ac:spMkLst>
            <pc:docMk/>
            <pc:sldMk cId="3993942053" sldId="266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EDEF2832-4B84-497F-BBE2-28BF8BF79E7E}" dt="2023-09-05T15:00:05.771" v="186" actId="20577"/>
        <pc:sldMkLst>
          <pc:docMk/>
          <pc:sldMk cId="2470208775" sldId="269"/>
        </pc:sldMkLst>
        <pc:spChg chg="mod">
          <ac:chgData name="강남오" userId="S::209324@ms.kmu.ac.kr::a00b3978-0e9c-43f4-a757-7a2abcd99c03" providerId="AD" clId="Web-{EDEF2832-4B84-497F-BBE2-28BF8BF79E7E}" dt="2023-09-05T15:00:05.771" v="186" actId="20577"/>
          <ac:spMkLst>
            <pc:docMk/>
            <pc:sldMk cId="2470208775" sldId="269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EDEF2832-4B84-497F-BBE2-28BF8BF79E7E}" dt="2023-09-05T14:29:14.539" v="23" actId="20577"/>
        <pc:sldMkLst>
          <pc:docMk/>
          <pc:sldMk cId="1215788494" sldId="270"/>
        </pc:sldMkLst>
        <pc:spChg chg="mod">
          <ac:chgData name="강남오" userId="S::209324@ms.kmu.ac.kr::a00b3978-0e9c-43f4-a757-7a2abcd99c03" providerId="AD" clId="Web-{EDEF2832-4B84-497F-BBE2-28BF8BF79E7E}" dt="2023-09-05T14:29:14.539" v="23" actId="20577"/>
          <ac:spMkLst>
            <pc:docMk/>
            <pc:sldMk cId="1215788494" sldId="270"/>
            <ac:spMk id="3" creationId="{BE4E48D9-DD03-EB5D-C38E-263EC7DD35B4}"/>
          </ac:spMkLst>
        </pc:spChg>
      </pc:sldChg>
      <pc:sldChg chg="addSp delSp modSp new">
        <pc:chgData name="강남오" userId="S::209324@ms.kmu.ac.kr::a00b3978-0e9c-43f4-a757-7a2abcd99c03" providerId="AD" clId="Web-{EDEF2832-4B84-497F-BBE2-28BF8BF79E7E}" dt="2023-09-05T15:24:45.732" v="192" actId="14100"/>
        <pc:sldMkLst>
          <pc:docMk/>
          <pc:sldMk cId="2292523821" sldId="271"/>
        </pc:sldMkLst>
        <pc:spChg chg="del">
          <ac:chgData name="강남오" userId="S::209324@ms.kmu.ac.kr::a00b3978-0e9c-43f4-a757-7a2abcd99c03" providerId="AD" clId="Web-{EDEF2832-4B84-497F-BBE2-28BF8BF79E7E}" dt="2023-09-05T15:24:35.778" v="189"/>
          <ac:spMkLst>
            <pc:docMk/>
            <pc:sldMk cId="2292523821" sldId="271"/>
            <ac:spMk id="2" creationId="{6A6854E5-A2F0-8C42-428C-4670DEC53534}"/>
          </ac:spMkLst>
        </pc:spChg>
        <pc:spChg chg="del">
          <ac:chgData name="강남오" userId="S::209324@ms.kmu.ac.kr::a00b3978-0e9c-43f4-a757-7a2abcd99c03" providerId="AD" clId="Web-{EDEF2832-4B84-497F-BBE2-28BF8BF79E7E}" dt="2023-09-05T15:24:33.403" v="188"/>
          <ac:spMkLst>
            <pc:docMk/>
            <pc:sldMk cId="2292523821" sldId="271"/>
            <ac:spMk id="3" creationId="{DD6B5911-51B5-AF7C-EAB9-569ED7708E07}"/>
          </ac:spMkLst>
        </pc:spChg>
        <pc:picChg chg="add mod">
          <ac:chgData name="강남오" userId="S::209324@ms.kmu.ac.kr::a00b3978-0e9c-43f4-a757-7a2abcd99c03" providerId="AD" clId="Web-{EDEF2832-4B84-497F-BBE2-28BF8BF79E7E}" dt="2023-09-05T15:24:45.732" v="192" actId="14100"/>
          <ac:picMkLst>
            <pc:docMk/>
            <pc:sldMk cId="2292523821" sldId="271"/>
            <ac:picMk id="4" creationId="{456D7D66-1527-DB9C-C7AB-6DCFCD2730AE}"/>
          </ac:picMkLst>
        </pc:picChg>
      </pc:sldChg>
      <pc:sldChg chg="new del">
        <pc:chgData name="강남오" userId="S::209324@ms.kmu.ac.kr::a00b3978-0e9c-43f4-a757-7a2abcd99c03" providerId="AD" clId="Web-{EDEF2832-4B84-497F-BBE2-28BF8BF79E7E}" dt="2023-09-05T14:33:44.138" v="25"/>
        <pc:sldMkLst>
          <pc:docMk/>
          <pc:sldMk cId="3396565249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51049-675E-46DB-8747-CEA7340AB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C437EB-11E3-4744-9E9D-FCE68D461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F36C3-B041-40D9-898C-AFD0943F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AB0DB-1963-4721-8E10-15674B75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A33DE-8E7C-48D4-AA1C-59DC0F0D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6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AA39E-F148-46AD-B264-AC123DEA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72281D-CA00-4D5D-8098-BEC4DCBC7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25329-4E4F-4338-BABD-8C700AC5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907B8-EFAD-4472-836F-FBE97B0B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63D21-8575-4F25-860F-E44D4681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57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BE9C15-4B44-4466-8632-1057D222A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85C0BC-1826-49A9-8CF9-0F99530E9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22150-81AF-4223-9FDD-26769979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425CB-608F-47FF-8BEC-AFD22B47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963DC-B6B8-4AC7-A4D9-20F0E730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37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5312D-3176-4623-BDA2-775294DE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6C45AE-6A22-46E7-BF68-E08D529E3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66F42-21D6-4BBF-B882-0385AF0E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882E2-6683-4696-B28C-D7B84274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AD0CE-E065-4472-83CE-6AE83C36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92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6B362-27CD-461C-BC1A-6FD23800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5EC5E6-BB5E-47D6-B3A1-6B8BDA972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6293E-6110-475D-973B-9020E3CC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E6A58-B0CE-461B-84BF-E098E8D4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FCECD-CC19-4AE5-AD4D-127EE8B0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20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AE5B4-3315-42DB-99AE-7D7FD5E2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A3CC8-AE69-4586-80E5-B98773836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9EF7AA-A6A6-4C3F-989A-8A45BE4D6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6A42DA-FAAB-41ED-BDFD-26FED315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A941C4-5417-4899-AE14-5C9594D7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A4997C-7419-40C4-9399-150B44C6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49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B4374-70B3-4B88-8F63-9496B5DF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187F0-A166-4B7B-A79E-AC163984A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D9D053-ED1B-49BA-ABDC-2FA7E7687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6C2248-2C6D-44CF-9F2E-024E62216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917EF3-4430-4CA7-846D-E93700CB3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DC619F-CAF2-4E32-8143-561D6EC2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050961-ECF0-4A03-9738-83EFEBB3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8F0065-8D1B-4586-8792-6FFA528A7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99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6D102-0345-4CCE-B0ED-5AD3DCB35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FC40CE-F6B6-4D43-B818-618BB8E6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3C05CD-6383-4E49-A2B6-F7E36C99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BA9DF7-4D2A-4D56-8441-DB3728C3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96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E5EE44-82EF-4CC5-8079-8AF220C8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045F6A-A4FC-44D5-8B2B-95EF3C2D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A8CF88-F4E8-4060-8C67-7FEF5FB6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17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B2A08-98B8-4449-9C83-9A45293E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AFDEE9-23CF-4BA7-ACB3-25D0F91AA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EAF426-BD6A-478D-8D2D-F445DC27F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35BE54-FDDF-4887-B116-96632A39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BB7CB0-1B33-4870-B025-96CBDD82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315F25-F06D-45A1-960E-CE5B1094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99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AC95D-9988-46D3-81F3-36C1A751D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4F2CBE-8D58-47AE-9965-05D7F61AF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A3E75A-E17D-4D60-A4E7-98A4DFF4E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86A22B-5D4E-462F-839C-32B1F1AB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96BFE7-1736-440A-A766-1D45EF0D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CEC7F7-BE38-4360-B4BB-FF911563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67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86254C-31EA-4097-AF2F-E804F236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DDBDBA-B784-47C3-AA5F-CF6B64C74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D6A83E-2B76-4AE3-A7FE-E026F9E64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5F69-82FE-4F0F-B318-A5ACACDF19A1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2E925-3297-4C3F-8107-B5045BE7A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014A1-03C8-4A78-87EA-F40F5B265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2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39010-0DEF-4137-B4E3-BA686A087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err="1">
                <a:ea typeface="맑은 고딕"/>
              </a:rPr>
              <a:t>프로그래밍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>
                <a:ea typeface="맑은 고딕"/>
              </a:rPr>
              <a:t>언어론</a:t>
            </a:r>
            <a:br>
              <a:rPr lang="en-US" altLang="ko-KR" dirty="0"/>
            </a:br>
            <a:r>
              <a:rPr lang="ko-KR" altLang="en-US">
                <a:ea typeface="맑은 고딕"/>
              </a:rPr>
              <a:t>3주차</a:t>
            </a:r>
            <a:br>
              <a:rPr lang="en-US" altLang="ko-KR" dirty="0"/>
            </a:br>
            <a:r>
              <a:rPr lang="en-US" altLang="ko-KR">
                <a:ea typeface="맑은 고딕"/>
              </a:rPr>
              <a:t>[프로그래밍 </a:t>
            </a:r>
            <a:r>
              <a:rPr lang="en-US" altLang="ko-KR" err="1">
                <a:ea typeface="맑은 고딕"/>
              </a:rPr>
              <a:t>언어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역사</a:t>
            </a:r>
            <a:r>
              <a:rPr lang="en-US" altLang="ko-KR" dirty="0">
                <a:ea typeface="맑은 고딕"/>
              </a:rPr>
              <a:t>]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808D4B-1AD5-4E4B-B949-D8A714A83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11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46E1F-232B-4AE5-8F90-F5CCFE998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1980년대: 추상 자료형과 객체지향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D97864-9BA2-49D6-9869-2DBF4ABF3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sz="2400" dirty="0">
                <a:latin typeface="Arial"/>
                <a:ea typeface="맑은 고딕"/>
                <a:cs typeface="Arial"/>
              </a:rPr>
              <a:t>Ada</a:t>
            </a: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ko-KR" sz="2000" dirty="0">
                <a:latin typeface="Arial"/>
                <a:ea typeface="맑은 고딕"/>
                <a:cs typeface="Arial"/>
              </a:rPr>
              <a:t>미 국방성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(DoD)</a:t>
            </a:r>
            <a:r>
              <a:rPr lang="ko-KR" sz="2000" dirty="0">
                <a:latin typeface="Arial"/>
                <a:ea typeface="맑은 고딕"/>
                <a:cs typeface="Arial"/>
              </a:rPr>
              <a:t>의 후원으로 개발된 영향력 있고 포괄적인 언어</a:t>
            </a:r>
            <a:endParaRPr lang="en-US" sz="2000" dirty="0">
              <a:latin typeface="Arial"/>
              <a:ea typeface="맑은 고딕"/>
              <a:cs typeface="Arial"/>
            </a:endParaRPr>
          </a:p>
          <a:p>
            <a:pPr lvl="2">
              <a:lnSpc>
                <a:spcPct val="100000"/>
              </a:lnSpc>
              <a:spcAft>
                <a:spcPct val="0"/>
              </a:spcAft>
            </a:pPr>
            <a:r>
              <a:rPr lang="ko-KR" altLang="en-US" sz="1600">
                <a:latin typeface="Arial"/>
                <a:ea typeface="맑은 고딕"/>
                <a:cs typeface="Arial"/>
              </a:rPr>
              <a:t>당시 소개된 많은 언어들을 대신할 목적으로 개발</a:t>
            </a:r>
            <a:endParaRPr lang="ko-KR" altLang="en-US" sz="1600" dirty="0"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ko-KR" sz="2000" dirty="0">
                <a:latin typeface="Arial"/>
                <a:ea typeface="맑은 고딕"/>
                <a:cs typeface="Arial"/>
              </a:rPr>
              <a:t>주요 기능</a:t>
            </a:r>
            <a:endParaRPr lang="en-US" sz="2000" dirty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lvl="2">
              <a:lnSpc>
                <a:spcPct val="100000"/>
              </a:lnSpc>
              <a:spcAft>
                <a:spcPct val="0"/>
              </a:spcAft>
            </a:pPr>
            <a:r>
              <a:rPr lang="ko-KR" altLang="en-US" sz="1800" dirty="0">
                <a:latin typeface="Arial"/>
                <a:ea typeface="맑은 고딕"/>
                <a:cs typeface="Arial"/>
              </a:rPr>
              <a:t>패키지</a:t>
            </a:r>
            <a:r>
              <a:rPr lang="en-US" sz="1800" dirty="0">
                <a:latin typeface="Arial"/>
                <a:ea typeface="맑은 고딕"/>
                <a:cs typeface="Arial"/>
              </a:rPr>
              <a:t>(</a:t>
            </a:r>
            <a:r>
              <a:rPr lang="ko-KR" altLang="en-US" sz="1800" dirty="0">
                <a:latin typeface="Arial"/>
                <a:ea typeface="맑은 고딕"/>
                <a:cs typeface="Arial"/>
              </a:rPr>
              <a:t>추상 자료형</a:t>
            </a:r>
            <a:r>
              <a:rPr lang="en-US" sz="1800" dirty="0">
                <a:latin typeface="Arial"/>
                <a:ea typeface="맑은 고딕"/>
                <a:cs typeface="Arial"/>
              </a:rPr>
              <a:t>),</a:t>
            </a:r>
            <a:r>
              <a:rPr lang="en-US" altLang="ko-KR" sz="1800" dirty="0">
                <a:latin typeface="Arial"/>
                <a:ea typeface="맑은 고딕"/>
                <a:cs typeface="Arial"/>
              </a:rPr>
              <a:t> </a:t>
            </a:r>
            <a:r>
              <a:rPr lang="ko-KR" altLang="en-US" sz="1800" dirty="0">
                <a:latin typeface="Arial"/>
                <a:ea typeface="맑은 고딕"/>
                <a:cs typeface="Arial"/>
              </a:rPr>
              <a:t>태스크</a:t>
            </a:r>
            <a:r>
              <a:rPr lang="en-US" sz="1800" dirty="0">
                <a:latin typeface="Arial"/>
                <a:ea typeface="맑은 고딕"/>
                <a:cs typeface="Arial"/>
              </a:rPr>
              <a:t>(</a:t>
            </a:r>
            <a:r>
              <a:rPr lang="ko-KR" altLang="en-US" sz="1800" dirty="0">
                <a:latin typeface="Arial"/>
                <a:ea typeface="맑은 고딕"/>
                <a:cs typeface="Arial"/>
              </a:rPr>
              <a:t>병행 프로그래밍 기능</a:t>
            </a:r>
            <a:r>
              <a:rPr lang="en-US" sz="1800" dirty="0">
                <a:latin typeface="Arial"/>
                <a:ea typeface="맑은 고딕"/>
                <a:cs typeface="Arial"/>
              </a:rPr>
              <a:t>),  </a:t>
            </a:r>
            <a:r>
              <a:rPr lang="ko-KR" altLang="en-US" sz="1800" dirty="0">
                <a:latin typeface="Arial"/>
                <a:ea typeface="맑은 고딕"/>
                <a:cs typeface="Arial"/>
              </a:rPr>
              <a:t>예외처리 등과 같은 새로운 기능을 포함</a:t>
            </a:r>
            <a:endParaRPr lang="en-US" sz="1800" dirty="0">
              <a:latin typeface="Arial"/>
              <a:ea typeface="맑은 고딕"/>
              <a:cs typeface="Arial"/>
            </a:endParaRPr>
          </a:p>
          <a:p>
            <a:pPr lvl="2">
              <a:lnSpc>
                <a:spcPct val="100000"/>
              </a:lnSpc>
              <a:spcAft>
                <a:spcPct val="0"/>
              </a:spcAft>
            </a:pPr>
            <a:r>
              <a:rPr lang="ko-KR" altLang="en-US" sz="1800" dirty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군용 소프트웨어 특히 항공분야의 소프트웨어 개발에 특화</a:t>
            </a:r>
          </a:p>
          <a:p>
            <a:pPr marL="1143000" lvl="3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</a:pPr>
            <a:endParaRPr lang="en-US" altLang="ko-KR" sz="1600" dirty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Modula-2</a:t>
            </a: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ko-KR" altLang="en-US" sz="2000" dirty="0">
                <a:latin typeface="Arial"/>
                <a:ea typeface="맑은 고딕"/>
                <a:cs typeface="Arial"/>
              </a:rPr>
              <a:t>범용 절차형 언어이면서 시스템 프로그래밍 언어로 개발</a:t>
            </a:r>
            <a:endParaRPr lang="en-US" sz="2000" dirty="0"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en-US" sz="2000" dirty="0">
                <a:latin typeface="Arial"/>
                <a:ea typeface="맑은 고딕"/>
                <a:cs typeface="Arial"/>
              </a:rPr>
              <a:t>Pascal</a:t>
            </a:r>
            <a:r>
              <a:rPr lang="ko-KR" sz="2000" dirty="0" err="1">
                <a:latin typeface="Arial"/>
                <a:ea typeface="맑은 고딕"/>
                <a:cs typeface="Arial"/>
              </a:rPr>
              <a:t>처럼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 </a:t>
            </a:r>
            <a:r>
              <a:rPr lang="ko-KR" sz="2000" dirty="0">
                <a:latin typeface="Arial"/>
                <a:ea typeface="맑은 고딕"/>
                <a:cs typeface="Arial"/>
              </a:rPr>
              <a:t>가능한 한 작고 단순한 언어로 설계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 </a:t>
            </a: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ko-KR" sz="2000" dirty="0">
                <a:latin typeface="Arial"/>
                <a:ea typeface="맑은 고딕"/>
                <a:cs typeface="Arial"/>
              </a:rPr>
              <a:t>주요 기능</a:t>
            </a:r>
            <a:endParaRPr lang="en-US" altLang="ko-KR" sz="2000" dirty="0">
              <a:latin typeface="Arial"/>
              <a:ea typeface="맑은 고딕"/>
              <a:cs typeface="Arial"/>
            </a:endParaRPr>
          </a:p>
          <a:p>
            <a:pPr lvl="2">
              <a:lnSpc>
                <a:spcPct val="100000"/>
              </a:lnSpc>
              <a:spcAft>
                <a:spcPct val="0"/>
              </a:spcAft>
            </a:pPr>
            <a:r>
              <a:rPr lang="ko-KR" altLang="en-US" sz="1800" dirty="0">
                <a:latin typeface="Arial"/>
                <a:ea typeface="맑은 고딕"/>
                <a:cs typeface="Arial"/>
              </a:rPr>
              <a:t>모듈</a:t>
            </a:r>
            <a:r>
              <a:rPr lang="en-US" altLang="ko-KR" sz="1800" dirty="0">
                <a:latin typeface="Arial"/>
                <a:ea typeface="맑은 고딕"/>
                <a:cs typeface="Arial"/>
              </a:rPr>
              <a:t>(</a:t>
            </a:r>
            <a:r>
              <a:rPr lang="ko-KR" altLang="en-US" sz="1800" dirty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추상 자료형</a:t>
            </a:r>
            <a:r>
              <a:rPr lang="en-US" altLang="ko-KR" sz="1800" dirty="0">
                <a:latin typeface="Arial"/>
                <a:ea typeface="맑은 고딕"/>
                <a:cs typeface="Arial"/>
              </a:rPr>
              <a:t>), </a:t>
            </a:r>
            <a:r>
              <a:rPr lang="ko-KR" altLang="en-US" sz="1800" dirty="0" err="1">
                <a:latin typeface="Arial"/>
                <a:ea typeface="맑은 고딕"/>
                <a:cs typeface="Arial"/>
              </a:rPr>
              <a:t>코루틴</a:t>
            </a:r>
            <a:r>
              <a:rPr lang="en-US" altLang="ko-KR" sz="1800" dirty="0">
                <a:latin typeface="Arial"/>
                <a:ea typeface="맑은 고딕"/>
                <a:cs typeface="Arial"/>
              </a:rPr>
              <a:t>(</a:t>
            </a:r>
            <a:r>
              <a:rPr lang="ko-KR" altLang="en-US" sz="1800" dirty="0">
                <a:latin typeface="Arial"/>
                <a:ea typeface="맑은 고딕"/>
                <a:cs typeface="Arial"/>
              </a:rPr>
              <a:t>부분적인 </a:t>
            </a:r>
            <a:r>
              <a:rPr lang="ko-KR" altLang="en-US" sz="1800" dirty="0" err="1">
                <a:latin typeface="Arial"/>
                <a:ea typeface="맑은 고딕"/>
                <a:cs typeface="Arial"/>
              </a:rPr>
              <a:t>병행성</a:t>
            </a:r>
            <a:r>
              <a:rPr lang="en-US" altLang="ko-KR" sz="1800" dirty="0">
                <a:latin typeface="Arial"/>
                <a:ea typeface="맑은 고딕"/>
                <a:cs typeface="Arial"/>
              </a:rPr>
              <a:t>)</a:t>
            </a:r>
            <a:r>
              <a:rPr lang="ko-KR" altLang="en-US" sz="1800" dirty="0">
                <a:latin typeface="Arial"/>
                <a:ea typeface="맑은 고딕"/>
                <a:cs typeface="Arial"/>
              </a:rPr>
              <a:t> </a:t>
            </a:r>
            <a:endParaRPr lang="en-US" altLang="ko-KR" sz="1800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lang="en-US" sz="2400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lang="en-US" sz="2600" dirty="0"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</a:pPr>
            <a:endParaRPr lang="ko-KR" sz="2200" dirty="0">
              <a:solidFill>
                <a:srgbClr val="464653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lang="en-US" sz="2400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lang="en-US" altLang="ko-KR" sz="2200" dirty="0">
              <a:latin typeface="Arial"/>
              <a:ea typeface="맑은 고딕"/>
              <a:cs typeface="Arial"/>
            </a:endParaRP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993942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46E1F-232B-4AE5-8F90-F5CCFE998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1980년대: 추상 자료형과 객체지향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D97864-9BA2-49D6-9869-2DBF4ABF3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sz="2400" dirty="0">
                <a:latin typeface="Arial"/>
                <a:ea typeface="맑은 고딕"/>
                <a:cs typeface="Arial"/>
              </a:rPr>
              <a:t>Smalltalk </a:t>
            </a: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ko-KR" altLang="en-US" sz="2000" dirty="0">
                <a:solidFill>
                  <a:srgbClr val="A50021"/>
                </a:solidFill>
                <a:latin typeface="Arial"/>
                <a:ea typeface="맑은 고딕"/>
                <a:cs typeface="Arial"/>
              </a:rPr>
              <a:t>순수한 객체지향 </a:t>
            </a:r>
            <a:r>
              <a:rPr lang="ko-KR" sz="2000" dirty="0">
                <a:solidFill>
                  <a:srgbClr val="A50021"/>
                </a:solidFill>
                <a:latin typeface="Arial"/>
                <a:ea typeface="맑은 고딕"/>
                <a:cs typeface="Arial"/>
              </a:rPr>
              <a:t>언어</a:t>
            </a:r>
            <a:endParaRPr lang="en-US" sz="2000" dirty="0">
              <a:solidFill>
                <a:srgbClr val="A50021"/>
              </a:solidFill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en-US" altLang="ko-KR" sz="2000" dirty="0">
                <a:latin typeface="Arial"/>
                <a:ea typeface="맑은 고딕"/>
                <a:cs typeface="Arial"/>
              </a:rPr>
              <a:t>Ruby, Objective-C, Java, Python,</a:t>
            </a:r>
            <a:r>
              <a:rPr lang="en-US" sz="2000" dirty="0">
                <a:latin typeface="Arial"/>
                <a:ea typeface="맑은 고딕"/>
                <a:cs typeface="Arial"/>
              </a:rPr>
              <a:t> 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Scala </a:t>
            </a:r>
            <a:r>
              <a:rPr lang="ko-KR" sz="2000" dirty="0">
                <a:latin typeface="Arial"/>
                <a:ea typeface="맑은 고딕"/>
                <a:cs typeface="Arial"/>
              </a:rPr>
              <a:t>등의 언어에 영향을 </a:t>
            </a:r>
            <a:r>
              <a:rPr lang="ko-KR" altLang="en-US" sz="2000" dirty="0">
                <a:latin typeface="Arial"/>
                <a:ea typeface="맑은 고딕"/>
                <a:cs typeface="Arial"/>
              </a:rPr>
              <a:t>줌</a:t>
            </a:r>
            <a:endParaRPr lang="en-US" sz="2000" dirty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ko-KR" altLang="en-US" sz="2000" dirty="0">
                <a:latin typeface="Arial"/>
                <a:ea typeface="맑은 고딕"/>
                <a:cs typeface="Arial"/>
              </a:rPr>
              <a:t>최초로</a:t>
            </a:r>
            <a:r>
              <a:rPr lang="ko-KR" sz="2000" dirty="0">
                <a:latin typeface="Arial"/>
                <a:ea typeface="맑은 고딕"/>
                <a:cs typeface="Arial"/>
              </a:rPr>
              <a:t> 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GUI</a:t>
            </a:r>
            <a:r>
              <a:rPr lang="ko-KR" sz="2000" dirty="0" err="1">
                <a:latin typeface="Arial"/>
                <a:ea typeface="맑은 고딕"/>
                <a:cs typeface="Arial"/>
              </a:rPr>
              <a:t>를</a:t>
            </a:r>
            <a:r>
              <a:rPr lang="ko-KR" sz="2000" dirty="0">
                <a:latin typeface="Arial"/>
                <a:ea typeface="맑은 고딕"/>
                <a:cs typeface="Arial"/>
              </a:rPr>
              <a:t> 제공하는 언어</a:t>
            </a:r>
            <a:endParaRPr lang="en-US" sz="2000" dirty="0">
              <a:latin typeface="Arial"/>
              <a:ea typeface="맑은 고딕"/>
              <a:cs typeface="Arial"/>
            </a:endParaRPr>
          </a:p>
          <a:p>
            <a:pPr marL="685800" lvl="3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</a:pPr>
            <a:endParaRPr lang="en-US" sz="1600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C++ </a:t>
            </a: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en-US" sz="2000" dirty="0">
                <a:solidFill>
                  <a:srgbClr val="A50021"/>
                </a:solidFill>
                <a:latin typeface="Arial"/>
                <a:ea typeface="맑은 고딕"/>
                <a:cs typeface="Arial"/>
              </a:rPr>
              <a:t>C</a:t>
            </a:r>
            <a:r>
              <a:rPr lang="en-US" altLang="ko-KR" sz="2000" dirty="0">
                <a:solidFill>
                  <a:srgbClr val="A50021"/>
                </a:solidFill>
                <a:latin typeface="Arial"/>
                <a:ea typeface="맑은 고딕"/>
                <a:cs typeface="Arial"/>
              </a:rPr>
              <a:t> </a:t>
            </a:r>
            <a:r>
              <a:rPr lang="ko-KR" altLang="en-US" sz="2000" dirty="0">
                <a:solidFill>
                  <a:srgbClr val="A50021"/>
                </a:solidFill>
                <a:latin typeface="Arial"/>
                <a:ea typeface="맑은 고딕"/>
                <a:cs typeface="Arial"/>
              </a:rPr>
              <a:t>언어를 확장</a:t>
            </a:r>
            <a:r>
              <a:rPr lang="ko-KR" altLang="en-US" sz="2000" dirty="0">
                <a:latin typeface="Arial"/>
                <a:ea typeface="맑은 고딕"/>
                <a:cs typeface="Arial"/>
              </a:rPr>
              <a:t>함 특히</a:t>
            </a:r>
            <a:r>
              <a:rPr lang="ko-KR" sz="2000" dirty="0">
                <a:latin typeface="Arial"/>
                <a:ea typeface="맑은 고딕"/>
                <a:cs typeface="Arial"/>
              </a:rPr>
              <a:t> 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C </a:t>
            </a:r>
            <a:r>
              <a:rPr lang="ko-KR" sz="2000" dirty="0">
                <a:latin typeface="Arial"/>
                <a:ea typeface="맑은 고딕"/>
                <a:cs typeface="Arial"/>
              </a:rPr>
              <a:t>언어의 구조체를 클래스 형태로 확장</a:t>
            </a:r>
            <a:endParaRPr lang="en-US" sz="2000" dirty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en-US" altLang="ko-KR" sz="2000" dirty="0">
                <a:latin typeface="Arial"/>
                <a:ea typeface="맑은 고딕"/>
                <a:cs typeface="Arial"/>
              </a:rPr>
              <a:t>C </a:t>
            </a:r>
            <a:r>
              <a:rPr lang="ko-KR" sz="2000" dirty="0">
                <a:latin typeface="Arial"/>
                <a:ea typeface="맑은 고딕"/>
                <a:cs typeface="Arial"/>
              </a:rPr>
              <a:t>언어의 </a:t>
            </a:r>
            <a:r>
              <a:rPr lang="ko-KR" altLang="en-US" sz="2000" dirty="0">
                <a:latin typeface="Arial"/>
                <a:ea typeface="맑은 고딕"/>
                <a:cs typeface="Arial"/>
              </a:rPr>
              <a:t>효율성을 유지하면서도 객체지향 </a:t>
            </a:r>
            <a:r>
              <a:rPr lang="ko-KR" sz="2000" dirty="0">
                <a:latin typeface="Arial"/>
                <a:ea typeface="맑은 고딕"/>
                <a:cs typeface="Arial"/>
              </a:rPr>
              <a:t>프로그래밍 </a:t>
            </a:r>
            <a:r>
              <a:rPr lang="ko-KR" altLang="en-US" sz="2000" dirty="0">
                <a:latin typeface="Arial"/>
                <a:ea typeface="맑은 고딕"/>
                <a:cs typeface="Arial"/>
              </a:rPr>
              <a:t>가능</a:t>
            </a:r>
            <a:endParaRPr lang="en-US" sz="2000" dirty="0"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ko-KR" altLang="en-US" sz="2000" dirty="0">
                <a:latin typeface="Arial"/>
                <a:ea typeface="맑은 고딕"/>
                <a:cs typeface="Arial"/>
              </a:rPr>
              <a:t>포인터와 같은 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C </a:t>
            </a:r>
            <a:r>
              <a:rPr lang="ko-KR" sz="2000" dirty="0">
                <a:latin typeface="Arial"/>
                <a:ea typeface="맑은 고딕"/>
                <a:cs typeface="Arial"/>
              </a:rPr>
              <a:t>언어의</a:t>
            </a:r>
            <a:r>
              <a:rPr lang="ko-KR" altLang="en-US" sz="2000" dirty="0">
                <a:latin typeface="Arial"/>
                <a:ea typeface="맑은 고딕"/>
                <a:cs typeface="Arial"/>
              </a:rPr>
              <a:t> </a:t>
            </a:r>
            <a:r>
              <a:rPr lang="ko-KR" sz="2000" dirty="0">
                <a:latin typeface="Arial"/>
                <a:ea typeface="맑은 고딕"/>
                <a:cs typeface="Arial"/>
              </a:rPr>
              <a:t>중요한 </a:t>
            </a:r>
            <a:r>
              <a:rPr lang="ko-KR" altLang="en-US" sz="2000" dirty="0">
                <a:latin typeface="Arial"/>
                <a:ea typeface="맑은 고딕"/>
                <a:cs typeface="Arial"/>
              </a:rPr>
              <a:t>특징을 </a:t>
            </a:r>
            <a:r>
              <a:rPr lang="ko-KR" sz="2000" dirty="0">
                <a:latin typeface="Arial"/>
                <a:ea typeface="맑은 고딕"/>
                <a:cs typeface="Arial"/>
              </a:rPr>
              <a:t>그대로 포함하고 있음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. </a:t>
            </a:r>
            <a:endParaRPr lang="ko-KR" altLang="en-US" sz="2000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lang="ko-KR" altLang="en-US" sz="2400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lang="en-US" sz="2400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lang="en-US" sz="2400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lang="en-US" sz="2600" dirty="0"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</a:pPr>
            <a:endParaRPr lang="ko-KR" sz="2200" dirty="0">
              <a:solidFill>
                <a:srgbClr val="464653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lang="en-US" sz="2400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lang="en-US" altLang="ko-KR" sz="2200" dirty="0">
              <a:latin typeface="Arial"/>
              <a:ea typeface="맑은 고딕"/>
              <a:cs typeface="Arial"/>
            </a:endParaRP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67803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46E1F-232B-4AE5-8F90-F5CCFE998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1990년대: 인터넷 언어와 새로운 시도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D97864-9BA2-49D6-9869-2DBF4ABF3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sz="2400" dirty="0">
                <a:latin typeface="Arial"/>
                <a:ea typeface="맑은 고딕"/>
                <a:cs typeface="Arial"/>
              </a:rPr>
              <a:t>Python</a:t>
            </a: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ko-KR" sz="2000" dirty="0">
                <a:solidFill>
                  <a:srgbClr val="A50021"/>
                </a:solidFill>
                <a:latin typeface="Arial"/>
                <a:ea typeface="맑은 고딕"/>
                <a:cs typeface="Arial"/>
              </a:rPr>
              <a:t>대화형 인터프리터 </a:t>
            </a:r>
            <a:r>
              <a:rPr lang="ko-KR" sz="2000" dirty="0">
                <a:latin typeface="Arial"/>
                <a:ea typeface="맑은 고딕"/>
                <a:cs typeface="Arial"/>
              </a:rPr>
              <a:t>방식의 프로그래밍 언어</a:t>
            </a:r>
            <a:endParaRPr lang="en-US" sz="2000" dirty="0"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ko-KR" altLang="en-US" sz="2000" dirty="0">
                <a:latin typeface="Arial"/>
                <a:ea typeface="맑은 고딕"/>
                <a:cs typeface="Arial"/>
              </a:rPr>
              <a:t>플랫폼 독립성</a:t>
            </a:r>
            <a:r>
              <a:rPr lang="en-US" sz="2000" dirty="0">
                <a:latin typeface="Arial"/>
                <a:ea typeface="맑은 고딕"/>
                <a:cs typeface="Arial"/>
              </a:rPr>
              <a:t>, </a:t>
            </a:r>
            <a:r>
              <a:rPr lang="ko-KR" altLang="en-US" sz="2000" dirty="0">
                <a:latin typeface="Arial"/>
                <a:ea typeface="맑은 고딕"/>
                <a:cs typeface="Arial"/>
              </a:rPr>
              <a:t>객체지향</a:t>
            </a:r>
            <a:r>
              <a:rPr lang="en-US" sz="2000" dirty="0">
                <a:latin typeface="Arial"/>
                <a:ea typeface="맑은 고딕"/>
                <a:cs typeface="Arial"/>
              </a:rPr>
              <a:t>, </a:t>
            </a:r>
            <a:r>
              <a:rPr lang="ko-KR" altLang="en-US" sz="2000" dirty="0">
                <a:latin typeface="Arial"/>
                <a:ea typeface="맑은 고딕"/>
                <a:cs typeface="Arial"/>
              </a:rPr>
              <a:t>동적 타입</a:t>
            </a:r>
            <a:r>
              <a:rPr lang="en-US" sz="2000" dirty="0">
                <a:latin typeface="Arial"/>
                <a:ea typeface="맑은 고딕"/>
                <a:cs typeface="Arial"/>
              </a:rPr>
              <a:t>(dynamic type) </a:t>
            </a: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ko-KR" altLang="en-US" sz="2000" dirty="0">
                <a:latin typeface="Arial"/>
                <a:ea typeface="맑은 고딕"/>
                <a:cs typeface="Arial"/>
              </a:rPr>
              <a:t>교육용 및 빅데이터를 비롯한 다양한 분야에서 응용되고 있음</a:t>
            </a:r>
            <a:r>
              <a:rPr lang="en-US" sz="2000" dirty="0">
                <a:latin typeface="Arial"/>
                <a:ea typeface="맑은 고딕"/>
                <a:cs typeface="Arial"/>
              </a:rPr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sz="2400" dirty="0">
                <a:latin typeface="Arial"/>
                <a:ea typeface="맑은 고딕"/>
                <a:cs typeface="Arial"/>
              </a:rPr>
              <a:t>Java </a:t>
            </a: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ko-KR" altLang="en-US" sz="2000" dirty="0">
                <a:solidFill>
                  <a:srgbClr val="A50021"/>
                </a:solidFill>
                <a:latin typeface="Arial"/>
                <a:ea typeface="맑은 고딕"/>
                <a:cs typeface="Arial"/>
              </a:rPr>
              <a:t>인터넷 환경</a:t>
            </a:r>
            <a:r>
              <a:rPr lang="ko-KR" altLang="en-US" sz="2000" dirty="0">
                <a:latin typeface="Arial"/>
                <a:ea typeface="맑은 고딕"/>
                <a:cs typeface="Arial"/>
              </a:rPr>
              <a:t>을</a:t>
            </a:r>
            <a:r>
              <a:rPr lang="ko-KR" altLang="en-US" sz="2000" dirty="0">
                <a:solidFill>
                  <a:srgbClr val="464653"/>
                </a:solidFill>
                <a:latin typeface="Arial"/>
                <a:ea typeface="맑은 고딕"/>
                <a:cs typeface="Arial"/>
              </a:rPr>
              <a:t> </a:t>
            </a:r>
            <a:r>
              <a:rPr lang="ko-KR" altLang="en-US" sz="2000" dirty="0">
                <a:latin typeface="Arial"/>
                <a:ea typeface="맑은 고딕"/>
                <a:cs typeface="Arial"/>
              </a:rPr>
              <a:t>위한 객체지향 언어</a:t>
            </a:r>
            <a:endParaRPr lang="en-US" sz="2000" dirty="0"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ko-KR" altLang="en-US" sz="2000" dirty="0">
                <a:latin typeface="Arial"/>
                <a:ea typeface="맑은 고딕"/>
                <a:cs typeface="Arial"/>
              </a:rPr>
              <a:t>웹 애플리케이션</a:t>
            </a:r>
            <a:r>
              <a:rPr lang="en-US" sz="2000" dirty="0">
                <a:latin typeface="Arial"/>
                <a:ea typeface="맑은 고딕"/>
                <a:cs typeface="Arial"/>
              </a:rPr>
              <a:t>, </a:t>
            </a:r>
            <a:r>
              <a:rPr lang="ko-KR" altLang="en-US" sz="2000" dirty="0">
                <a:latin typeface="Arial"/>
                <a:ea typeface="맑은 고딕"/>
                <a:cs typeface="Arial"/>
              </a:rPr>
              <a:t>모바일 앱 개발 등에 가장 많이 사용하는</a:t>
            </a:r>
            <a:r>
              <a:rPr lang="ko-KR" sz="2000" dirty="0">
                <a:latin typeface="Arial"/>
                <a:ea typeface="맑은 고딕"/>
                <a:cs typeface="Arial"/>
              </a:rPr>
              <a:t> 언어</a:t>
            </a:r>
            <a:endParaRPr lang="en-US" sz="2000" dirty="0">
              <a:latin typeface="Arial"/>
              <a:ea typeface="맑은 고딕"/>
              <a:cs typeface="Arial"/>
            </a:endParaRPr>
          </a:p>
          <a:p>
            <a:pPr marL="685800" lvl="1">
              <a:lnSpc>
                <a:spcPct val="100000"/>
              </a:lnSpc>
              <a:spcAft>
                <a:spcPct val="0"/>
              </a:spcAft>
            </a:pPr>
            <a:r>
              <a:rPr lang="ko-KR" altLang="en-US" sz="2000" dirty="0">
                <a:latin typeface="Arial"/>
                <a:ea typeface="맑은 고딕"/>
                <a:cs typeface="Arial"/>
              </a:rPr>
              <a:t>플랫폼 독립성</a:t>
            </a:r>
            <a:endParaRPr lang="en-US" altLang="ko-KR" sz="2000" dirty="0">
              <a:latin typeface="Arial"/>
              <a:ea typeface="맑은 고딕"/>
              <a:cs typeface="Arial"/>
            </a:endParaRPr>
          </a:p>
          <a:p>
            <a:pPr lvl="2">
              <a:lnSpc>
                <a:spcPct val="100000"/>
              </a:lnSpc>
              <a:spcAft>
                <a:spcPct val="0"/>
              </a:spcAft>
            </a:pPr>
            <a:r>
              <a:rPr lang="ko-KR" altLang="en-US" sz="1800" dirty="0" err="1">
                <a:latin typeface="Arial"/>
                <a:ea typeface="맑은 고딕"/>
                <a:cs typeface="Arial"/>
              </a:rPr>
              <a:t>컴파일된</a:t>
            </a:r>
            <a:r>
              <a:rPr lang="ko-KR" altLang="en-US" sz="1800" dirty="0">
                <a:latin typeface="Arial"/>
                <a:ea typeface="맑은 고딕"/>
                <a:cs typeface="Arial"/>
              </a:rPr>
              <a:t> 바이트 코드가 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JVM</a:t>
            </a:r>
            <a:r>
              <a:rPr lang="ko-KR" altLang="en-US" sz="1800" dirty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이 설치된</a:t>
            </a:r>
            <a:r>
              <a:rPr lang="ko-KR" sz="1800" dirty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어느 </a:t>
            </a:r>
            <a:r>
              <a:rPr lang="ko-KR" sz="1800" dirty="0">
                <a:latin typeface="Arial"/>
                <a:ea typeface="맑은 고딕"/>
                <a:cs typeface="Arial"/>
              </a:rPr>
              <a:t>플랫폼에서도</a:t>
            </a:r>
            <a:r>
              <a:rPr lang="ko-KR" altLang="en-US" sz="1800" dirty="0">
                <a:latin typeface="Arial"/>
                <a:ea typeface="맑은 고딕"/>
                <a:cs typeface="Arial"/>
              </a:rPr>
              <a:t> 실행 가능</a:t>
            </a:r>
            <a:endParaRPr lang="en-US" sz="1800" dirty="0">
              <a:latin typeface="Arial"/>
              <a:ea typeface="맑은 고딕"/>
              <a:cs typeface="Arial"/>
            </a:endParaRPr>
          </a:p>
          <a:p>
            <a:pPr marL="1143000" lvl="3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</a:pPr>
            <a:endParaRPr lang="en-US" sz="1600" dirty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ko-KR" sz="2400" dirty="0">
                <a:latin typeface="Arial"/>
                <a:ea typeface="맑은 고딕"/>
                <a:cs typeface="Arial"/>
              </a:rPr>
              <a:t>JavaScript</a:t>
            </a:r>
            <a:r>
              <a:rPr lang="ko-KR" altLang="en-US" sz="2400" dirty="0">
                <a:latin typeface="Arial"/>
                <a:ea typeface="맑은 고딕"/>
                <a:cs typeface="Arial"/>
              </a:rPr>
              <a:t> </a:t>
            </a:r>
            <a:endParaRPr lang="en-US" sz="2400" dirty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ko-KR" altLang="en-US" sz="2000" dirty="0">
                <a:latin typeface="Arial"/>
                <a:ea typeface="맑은 고딕"/>
                <a:cs typeface="Arial"/>
              </a:rPr>
              <a:t>웹 브라우저 </a:t>
            </a:r>
            <a:r>
              <a:rPr lang="ko-KR" sz="2000" dirty="0">
                <a:latin typeface="Arial"/>
                <a:ea typeface="맑은 고딕"/>
                <a:cs typeface="Arial"/>
              </a:rPr>
              <a:t>내에서 실행되는 클라이언트 </a:t>
            </a:r>
            <a:r>
              <a:rPr lang="ko-KR" altLang="en-US" sz="2000" dirty="0">
                <a:latin typeface="Arial"/>
                <a:ea typeface="맑은 고딕"/>
                <a:cs typeface="Arial"/>
              </a:rPr>
              <a:t>프로그램에 주로 </a:t>
            </a:r>
            <a:r>
              <a:rPr lang="ko-KR" sz="2000" dirty="0">
                <a:latin typeface="Arial"/>
                <a:ea typeface="맑은 고딕"/>
                <a:cs typeface="Arial"/>
              </a:rPr>
              <a:t>사용</a:t>
            </a:r>
            <a:endParaRPr lang="en-US" sz="2000" dirty="0"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en-US" altLang="ko-KR" sz="2000" dirty="0">
                <a:latin typeface="Arial"/>
                <a:ea typeface="맑은 고딕"/>
                <a:cs typeface="Arial"/>
              </a:rPr>
              <a:t>Node.js</a:t>
            </a:r>
            <a:r>
              <a:rPr lang="ko-KR" sz="2000" dirty="0">
                <a:latin typeface="Arial"/>
                <a:ea typeface="맑은 고딕"/>
                <a:cs typeface="Arial"/>
              </a:rPr>
              <a:t>와 같은</a:t>
            </a:r>
            <a:r>
              <a:rPr lang="ko-KR" altLang="en-US" sz="2000" dirty="0">
                <a:latin typeface="Arial"/>
                <a:ea typeface="맑은 고딕"/>
                <a:cs typeface="Arial"/>
              </a:rPr>
              <a:t> </a:t>
            </a:r>
            <a:r>
              <a:rPr lang="ko-KR" sz="2000" dirty="0">
                <a:latin typeface="Arial"/>
                <a:ea typeface="맑은 고딕"/>
                <a:cs typeface="Arial"/>
              </a:rPr>
              <a:t>런타임</a:t>
            </a:r>
            <a:r>
              <a:rPr lang="ko-KR" altLang="en-US" sz="2000" dirty="0">
                <a:latin typeface="Arial"/>
                <a:ea typeface="맑은 고딕"/>
                <a:cs typeface="Arial"/>
              </a:rPr>
              <a:t> 환경과</a:t>
            </a:r>
            <a:r>
              <a:rPr lang="ko-KR" sz="2000" dirty="0">
                <a:latin typeface="Arial"/>
                <a:ea typeface="맑은 고딕"/>
                <a:cs typeface="Arial"/>
              </a:rPr>
              <a:t> 같이 </a:t>
            </a:r>
            <a:r>
              <a:rPr lang="ko-KR" altLang="en-US" sz="2000" dirty="0">
                <a:latin typeface="Arial"/>
                <a:ea typeface="맑은 고딕"/>
                <a:cs typeface="Arial"/>
              </a:rPr>
              <a:t>서버 프로그래밍에도 사용</a:t>
            </a:r>
            <a:endParaRPr lang="en-US" altLang="ko-KR" sz="2000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lang="en-US" altLang="ko-KR" sz="2400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lang="en-US" sz="2400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lang="en-US" sz="2400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lang="en-US" sz="2600" dirty="0"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</a:pPr>
            <a:endParaRPr lang="ko-KR" sz="2200" dirty="0">
              <a:solidFill>
                <a:srgbClr val="464653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lang="en-US" sz="2400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lang="en-US" altLang="ko-KR" sz="2200" dirty="0">
              <a:latin typeface="Arial"/>
              <a:ea typeface="맑은 고딕"/>
              <a:cs typeface="Arial"/>
            </a:endParaRP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43319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46E1F-232B-4AE5-8F90-F5CCFE998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2000년대: 새로운 미래를 향하여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D97864-9BA2-49D6-9869-2DBF4ABF3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sz="2600" dirty="0">
                <a:latin typeface="Arial"/>
                <a:ea typeface="맑은 고딕"/>
                <a:cs typeface="Arial"/>
              </a:rPr>
              <a:t>C#</a:t>
            </a: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en-US" altLang="ko-KR" sz="2200" dirty="0">
                <a:latin typeface="Arial"/>
                <a:ea typeface="맑은 고딕"/>
                <a:cs typeface="Arial"/>
              </a:rPr>
              <a:t>Java</a:t>
            </a:r>
            <a:r>
              <a:rPr lang="ko-KR" sz="2200" dirty="0" err="1">
                <a:latin typeface="Arial"/>
                <a:ea typeface="맑은 고딕"/>
                <a:cs typeface="Arial"/>
              </a:rPr>
              <a:t>를</a:t>
            </a:r>
            <a:r>
              <a:rPr lang="ko-KR" sz="2200" dirty="0">
                <a:latin typeface="Arial"/>
                <a:ea typeface="맑은 고딕"/>
                <a:cs typeface="Arial"/>
              </a:rPr>
              <a:t> 모방한 마이크로소프트 버전</a:t>
            </a:r>
            <a:endParaRPr lang="en-US" sz="2200"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ko-KR" sz="2200" dirty="0">
                <a:latin typeface="Arial"/>
                <a:ea typeface="맑은 고딕"/>
                <a:cs typeface="Arial"/>
              </a:rPr>
              <a:t>닷넷 </a:t>
            </a:r>
            <a:r>
              <a:rPr lang="ko-KR" sz="2200" dirty="0" err="1">
                <a:latin typeface="Arial"/>
                <a:ea typeface="맑은 고딕"/>
                <a:cs typeface="Arial"/>
              </a:rPr>
              <a:t>프레임워크을</a:t>
            </a:r>
            <a:r>
              <a:rPr lang="ko-KR" sz="2200" dirty="0">
                <a:latin typeface="Arial"/>
                <a:ea typeface="맑은 고딕"/>
                <a:cs typeface="Arial"/>
              </a:rPr>
              <a:t> 기반으로 함</a:t>
            </a:r>
            <a:r>
              <a:rPr lang="en-US" sz="2200" dirty="0">
                <a:latin typeface="Arial"/>
                <a:ea typeface="맑은 고딕"/>
                <a:cs typeface="Arial"/>
              </a:rPr>
              <a:t>.</a:t>
            </a:r>
          </a:p>
          <a:p>
            <a:pPr marL="685800" lvl="3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</a:pPr>
            <a:endParaRPr lang="en-US" sz="1700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ko-KR" sz="2600" dirty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Scala</a:t>
            </a:r>
            <a:endParaRPr lang="en-US" sz="2600"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ko-KR" sz="2200" dirty="0">
                <a:solidFill>
                  <a:srgbClr val="A50021"/>
                </a:solidFill>
                <a:latin typeface="Arial"/>
                <a:ea typeface="맑은 고딕"/>
                <a:cs typeface="Arial"/>
              </a:rPr>
              <a:t>객체지향과 함수형 언어</a:t>
            </a:r>
            <a:r>
              <a:rPr lang="ko-KR" sz="2200" dirty="0">
                <a:latin typeface="Arial"/>
                <a:ea typeface="맑은 고딕"/>
                <a:cs typeface="Arial"/>
              </a:rPr>
              <a:t>의</a:t>
            </a:r>
            <a:r>
              <a:rPr lang="ko-KR" sz="2200" dirty="0">
                <a:solidFill>
                  <a:srgbClr val="464653"/>
                </a:solidFill>
                <a:latin typeface="Arial"/>
                <a:ea typeface="맑은 고딕"/>
                <a:cs typeface="Arial"/>
              </a:rPr>
              <a:t> </a:t>
            </a:r>
            <a:r>
              <a:rPr lang="ko-KR" sz="2200" dirty="0">
                <a:latin typeface="Arial"/>
                <a:ea typeface="맑은 고딕"/>
                <a:cs typeface="Arial"/>
              </a:rPr>
              <a:t>요소가 결합된 </a:t>
            </a:r>
            <a:r>
              <a:rPr lang="ko-KR" sz="2200" dirty="0" err="1">
                <a:latin typeface="Arial"/>
                <a:ea typeface="맑은 고딕"/>
                <a:cs typeface="Arial"/>
              </a:rPr>
              <a:t>다중패러다임</a:t>
            </a:r>
            <a:r>
              <a:rPr lang="ko-KR" sz="2200" dirty="0">
                <a:latin typeface="Arial"/>
                <a:ea typeface="맑은 고딕"/>
                <a:cs typeface="Arial"/>
              </a:rPr>
              <a:t> 언어</a:t>
            </a:r>
            <a:r>
              <a:rPr lang="en-US" altLang="ko-KR" sz="2200" dirty="0">
                <a:latin typeface="Arial"/>
                <a:ea typeface="맑은 고딕"/>
                <a:cs typeface="Arial"/>
              </a:rPr>
              <a:t> </a:t>
            </a:r>
            <a:endParaRPr lang="ko-KR" altLang="en-US" sz="2200"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ko-KR" altLang="en-US" sz="2200" dirty="0">
                <a:latin typeface="Arial"/>
                <a:ea typeface="맑은 고딕"/>
                <a:cs typeface="Arial"/>
              </a:rPr>
              <a:t>자바</a:t>
            </a:r>
            <a:r>
              <a:rPr lang="en-US" altLang="ko-KR" sz="2200" dirty="0">
                <a:latin typeface="Arial"/>
                <a:ea typeface="맑은 고딕"/>
                <a:cs typeface="Arial"/>
              </a:rPr>
              <a:t> </a:t>
            </a:r>
            <a:r>
              <a:rPr lang="ko-KR" altLang="en-US" sz="2200" dirty="0">
                <a:latin typeface="Arial"/>
                <a:ea typeface="맑은 고딕"/>
                <a:cs typeface="Arial"/>
              </a:rPr>
              <a:t>바이트코드를</a:t>
            </a:r>
            <a:r>
              <a:rPr lang="en-US" altLang="ko-KR" sz="2200" dirty="0">
                <a:latin typeface="Arial"/>
                <a:ea typeface="맑은 고딕"/>
                <a:cs typeface="Arial"/>
              </a:rPr>
              <a:t> </a:t>
            </a:r>
            <a:r>
              <a:rPr lang="ko-KR" altLang="en-US" sz="2200" dirty="0">
                <a:latin typeface="Arial"/>
                <a:ea typeface="맑은 고딕"/>
                <a:cs typeface="Arial"/>
              </a:rPr>
              <a:t>사용하기</a:t>
            </a:r>
            <a:r>
              <a:rPr lang="en-US" altLang="ko-KR" sz="2200" dirty="0">
                <a:latin typeface="Arial"/>
                <a:ea typeface="맑은 고딕"/>
                <a:cs typeface="Arial"/>
              </a:rPr>
              <a:t> </a:t>
            </a:r>
            <a:r>
              <a:rPr lang="ko-KR" altLang="en-US" sz="2200" dirty="0">
                <a:latin typeface="Arial"/>
                <a:ea typeface="맑은 고딕"/>
                <a:cs typeface="Arial"/>
              </a:rPr>
              <a:t>때문에</a:t>
            </a:r>
            <a:r>
              <a:rPr lang="en-US" altLang="ko-KR" sz="2200" dirty="0">
                <a:latin typeface="Arial"/>
                <a:ea typeface="맑은 고딕"/>
                <a:cs typeface="Arial"/>
              </a:rPr>
              <a:t> </a:t>
            </a:r>
            <a:r>
              <a:rPr lang="en-US" sz="2200" dirty="0">
                <a:latin typeface="Arial"/>
                <a:ea typeface="맑은 고딕"/>
                <a:cs typeface="Arial"/>
              </a:rPr>
              <a:t>JVM</a:t>
            </a:r>
            <a:r>
              <a:rPr lang="ko-KR" sz="2200" dirty="0">
                <a:latin typeface="Arial"/>
                <a:ea typeface="맑은 고딕"/>
                <a:cs typeface="Arial"/>
              </a:rPr>
              <a:t>에서 </a:t>
            </a:r>
            <a:r>
              <a:rPr lang="ko-KR" altLang="en-US" sz="2200" dirty="0">
                <a:latin typeface="Arial"/>
                <a:ea typeface="맑은 고딕"/>
                <a:cs typeface="Arial"/>
              </a:rPr>
              <a:t>실행</a:t>
            </a:r>
            <a:r>
              <a:rPr lang="en-US" altLang="ko-KR" sz="2200" dirty="0">
                <a:latin typeface="Arial"/>
                <a:ea typeface="맑은 고딕"/>
                <a:cs typeface="Arial"/>
              </a:rPr>
              <a:t> </a:t>
            </a:r>
            <a:r>
              <a:rPr lang="ko-KR" sz="2200" dirty="0">
                <a:latin typeface="Arial"/>
                <a:ea typeface="맑은 고딕"/>
                <a:cs typeface="Arial"/>
              </a:rPr>
              <a:t>가능</a:t>
            </a:r>
            <a:endParaRPr lang="en-US" sz="2200"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en-US" sz="2200" dirty="0">
                <a:latin typeface="Arial"/>
                <a:ea typeface="맑은 고딕"/>
                <a:cs typeface="Arial"/>
              </a:rPr>
              <a:t>Java</a:t>
            </a:r>
            <a:r>
              <a:rPr lang="en-US" altLang="ko-KR" sz="2200" dirty="0">
                <a:latin typeface="Arial"/>
                <a:ea typeface="맑은 고딕"/>
                <a:cs typeface="Arial"/>
              </a:rPr>
              <a:t> </a:t>
            </a:r>
            <a:r>
              <a:rPr lang="ko-KR" altLang="en-US" sz="2200" dirty="0">
                <a:latin typeface="Arial"/>
                <a:ea typeface="맑은 고딕"/>
                <a:cs typeface="Arial"/>
              </a:rPr>
              <a:t>언어와</a:t>
            </a:r>
            <a:r>
              <a:rPr lang="en-US" altLang="ko-KR" sz="2200" dirty="0">
                <a:latin typeface="Arial"/>
                <a:ea typeface="맑은 고딕"/>
                <a:cs typeface="Arial"/>
              </a:rPr>
              <a:t> </a:t>
            </a:r>
            <a:r>
              <a:rPr lang="ko-KR" altLang="en-US" sz="2200" dirty="0">
                <a:latin typeface="Arial"/>
                <a:ea typeface="맑은 고딕"/>
                <a:cs typeface="Arial"/>
              </a:rPr>
              <a:t>호환</a:t>
            </a:r>
            <a:r>
              <a:rPr lang="en-US" sz="2200" dirty="0">
                <a:latin typeface="Arial"/>
                <a:ea typeface="맑은 고딕"/>
                <a:cs typeface="Arial"/>
              </a:rPr>
              <a:t>:</a:t>
            </a:r>
            <a:r>
              <a:rPr lang="en-US" altLang="ko-KR" sz="2200" dirty="0">
                <a:latin typeface="Arial"/>
                <a:ea typeface="맑은 고딕"/>
                <a:cs typeface="Arial"/>
              </a:rPr>
              <a:t> </a:t>
            </a:r>
            <a:r>
              <a:rPr lang="ko-KR" altLang="en-US" sz="2200" dirty="0">
                <a:latin typeface="Arial"/>
                <a:ea typeface="맑은 고딕"/>
                <a:cs typeface="Arial"/>
              </a:rPr>
              <a:t>대부분의</a:t>
            </a:r>
            <a:r>
              <a:rPr lang="en-US" altLang="ko-KR" sz="2200" dirty="0">
                <a:latin typeface="Arial"/>
                <a:ea typeface="맑은 고딕"/>
                <a:cs typeface="Arial"/>
              </a:rPr>
              <a:t> </a:t>
            </a:r>
            <a:r>
              <a:rPr lang="ko-KR" altLang="en-US" sz="2200" dirty="0">
                <a:latin typeface="Arial"/>
                <a:ea typeface="맑은 고딕"/>
                <a:cs typeface="Arial"/>
              </a:rPr>
              <a:t>자바</a:t>
            </a:r>
            <a:r>
              <a:rPr lang="en-US" sz="2200" dirty="0">
                <a:latin typeface="Arial"/>
                <a:ea typeface="맑은 고딕"/>
                <a:cs typeface="Arial"/>
              </a:rPr>
              <a:t> API</a:t>
            </a:r>
            <a:r>
              <a:rPr lang="ko-KR" altLang="en-US" sz="2200" dirty="0" err="1">
                <a:latin typeface="Arial"/>
                <a:ea typeface="맑은 고딕"/>
                <a:cs typeface="Arial"/>
              </a:rPr>
              <a:t>를</a:t>
            </a:r>
            <a:r>
              <a:rPr lang="en-US" altLang="ko-KR" sz="2200" dirty="0">
                <a:latin typeface="Arial"/>
                <a:ea typeface="맑은 고딕"/>
                <a:cs typeface="Arial"/>
              </a:rPr>
              <a:t> </a:t>
            </a:r>
            <a:r>
              <a:rPr lang="ko-KR" altLang="en-US" sz="2200" dirty="0">
                <a:latin typeface="Arial"/>
                <a:ea typeface="맑은 고딕"/>
                <a:cs typeface="Arial"/>
              </a:rPr>
              <a:t>그대로</a:t>
            </a:r>
            <a:r>
              <a:rPr lang="en-US" altLang="ko-KR" sz="2200" dirty="0">
                <a:latin typeface="Arial"/>
                <a:ea typeface="맑은 고딕"/>
                <a:cs typeface="Arial"/>
              </a:rPr>
              <a:t> </a:t>
            </a:r>
            <a:r>
              <a:rPr lang="ko-KR" altLang="en-US" sz="2200" dirty="0">
                <a:latin typeface="Arial"/>
                <a:ea typeface="맑은 고딕"/>
                <a:cs typeface="Arial"/>
              </a:rPr>
              <a:t>사용</a:t>
            </a:r>
            <a:r>
              <a:rPr lang="en-US" altLang="ko-KR" sz="2200" dirty="0">
                <a:latin typeface="Arial"/>
                <a:ea typeface="맑은 고딕"/>
                <a:cs typeface="Arial"/>
              </a:rPr>
              <a:t> </a:t>
            </a:r>
            <a:r>
              <a:rPr lang="ko-KR" altLang="en-US" sz="2200" dirty="0">
                <a:latin typeface="Arial"/>
                <a:ea typeface="맑은 고딕"/>
                <a:cs typeface="Arial"/>
              </a:rPr>
              <a:t>가능</a:t>
            </a:r>
            <a:endParaRPr lang="en-US" sz="220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457200" lvl="3" inden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None/>
            </a:pPr>
            <a:endParaRPr lang="en-US" sz="1700" dirty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lang="ko-KR" altLang="en-US" sz="2200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lang="en-US" sz="2400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lang="en-US" sz="2400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lang="en-US" sz="2400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lang="en-US" sz="2600" dirty="0"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</a:pPr>
            <a:endParaRPr lang="ko-KR" sz="2200" dirty="0">
              <a:solidFill>
                <a:srgbClr val="464653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lang="en-US" sz="2400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lang="en-US" altLang="ko-KR" sz="2200" dirty="0">
              <a:latin typeface="Arial"/>
              <a:ea typeface="맑은 고딕"/>
              <a:cs typeface="Arial"/>
            </a:endParaRP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70208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1B8A52-2103-053C-A6E9-543468736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4E48D9-DD03-EB5D-C38E-263EC7DD3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249" y="1825625"/>
            <a:ext cx="669630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프로그래밍 언어 발전의 개요</a:t>
            </a:r>
          </a:p>
          <a:p>
            <a:pPr lvl="1"/>
            <a:r>
              <a:rPr lang="ko-KR" altLang="en-US" dirty="0">
                <a:ea typeface="맑은 고딕"/>
              </a:rPr>
              <a:t>각 언어의 </a:t>
            </a:r>
            <a:r>
              <a:rPr lang="ko-KR" altLang="en-US" dirty="0" err="1">
                <a:ea typeface="맑은 고딕"/>
              </a:rPr>
              <a:t>특징점</a:t>
            </a:r>
            <a:r>
              <a:rPr lang="ko-KR" altLang="en-US" dirty="0">
                <a:ea typeface="맑은 고딕"/>
              </a:rPr>
              <a:t> 및 타 언어에 준 영향의 관점</a:t>
            </a:r>
          </a:p>
          <a:p>
            <a:endParaRPr lang="ko-KR" altLang="en-US" dirty="0">
              <a:ea typeface="맑은 고딕"/>
            </a:endParaRPr>
          </a:p>
        </p:txBody>
      </p:sp>
      <p:pic>
        <p:nvPicPr>
          <p:cNvPr id="5" name="그림 4" descr="도표, 텍스트, 평면도, 지도이(가) 표시된 사진&#10;&#10;자동 생성된 설명">
            <a:extLst>
              <a:ext uri="{FF2B5EF4-FFF2-40B4-BE49-F238E27FC236}">
                <a16:creationId xmlns:a16="http://schemas.microsoft.com/office/drawing/2014/main" id="{9FF86346-8B31-941A-89E4-6D5C836F5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872" y="31818"/>
            <a:ext cx="5359878" cy="682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788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46E1F-232B-4AE5-8F90-F5CCFE998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1950년대: 고급 프로그래밍 언어의 시작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D97864-9BA2-49D6-9869-2DBF4ABF3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ko-KR" sz="2200">
                <a:latin typeface="Arial"/>
                <a:ea typeface="맑은 고딕"/>
                <a:cs typeface="Arial"/>
              </a:rPr>
              <a:t>FORTRAN(</a:t>
            </a:r>
            <a:r>
              <a:rPr lang="en-US" altLang="ko-KR" sz="2200" err="1">
                <a:latin typeface="Arial"/>
                <a:ea typeface="맑은 고딕"/>
                <a:cs typeface="Arial"/>
              </a:rPr>
              <a:t>FORmula</a:t>
            </a:r>
            <a:r>
              <a:rPr lang="en-US" altLang="ko-KR" sz="2200">
                <a:latin typeface="Arial"/>
                <a:ea typeface="맑은 고딕"/>
                <a:cs typeface="Arial"/>
              </a:rPr>
              <a:t> </a:t>
            </a:r>
            <a:r>
              <a:rPr lang="en-US" altLang="ko-KR" sz="2200" err="1">
                <a:latin typeface="Arial"/>
                <a:ea typeface="맑은 고딕"/>
                <a:cs typeface="Arial"/>
              </a:rPr>
              <a:t>TRANslation</a:t>
            </a:r>
            <a:r>
              <a:rPr lang="en-US" altLang="ko-KR" sz="2200">
                <a:latin typeface="Arial"/>
                <a:ea typeface="맑은 고딕"/>
                <a:cs typeface="Arial"/>
              </a:rPr>
              <a:t>)</a:t>
            </a: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ko-KR" altLang="en-US" sz="2000" dirty="0" err="1">
                <a:solidFill>
                  <a:srgbClr val="A50021"/>
                </a:solidFill>
                <a:latin typeface="Arial"/>
                <a:ea typeface="맑은 고딕"/>
                <a:cs typeface="Arial"/>
              </a:rPr>
              <a:t>과학응용</a:t>
            </a:r>
            <a:r>
              <a:rPr lang="en-US" altLang="ko-KR" sz="2000" dirty="0">
                <a:solidFill>
                  <a:srgbClr val="464653"/>
                </a:solidFill>
                <a:latin typeface="Arial"/>
                <a:ea typeface="맑은 고딕"/>
                <a:cs typeface="Arial"/>
              </a:rPr>
              <a:t> </a:t>
            </a:r>
            <a:r>
              <a:rPr lang="ko-KR" altLang="en-US" sz="2000" dirty="0">
                <a:latin typeface="Arial"/>
                <a:ea typeface="맑은 고딕"/>
                <a:cs typeface="Arial"/>
              </a:rPr>
              <a:t>분</a:t>
            </a:r>
            <a:r>
              <a:rPr lang="ko-KR" sz="2000" dirty="0">
                <a:latin typeface="Arial"/>
                <a:ea typeface="맑은 고딕"/>
                <a:cs typeface="Arial"/>
              </a:rPr>
              <a:t>야를 위한 </a:t>
            </a:r>
            <a:r>
              <a:rPr lang="ko-KR" altLang="en-US" sz="2000" dirty="0" err="1">
                <a:latin typeface="Arial"/>
                <a:ea typeface="맑은 고딕"/>
                <a:cs typeface="Arial"/>
              </a:rPr>
              <a:t>효율성</a:t>
            </a:r>
            <a:r>
              <a:rPr lang="ko-KR" sz="2000" dirty="0">
                <a:latin typeface="Arial"/>
                <a:ea typeface="맑은 고딕"/>
                <a:cs typeface="Arial"/>
              </a:rPr>
              <a:t>을 강조한 최초의 고급 언어</a:t>
            </a:r>
            <a:endParaRPr lang="en-US" altLang="ko-KR" sz="2000" dirty="0"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ko-KR" sz="2000" dirty="0">
                <a:latin typeface="Arial"/>
                <a:ea typeface="맑은 고딕"/>
                <a:cs typeface="Arial"/>
              </a:rPr>
              <a:t>설계 목표 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: </a:t>
            </a:r>
            <a:r>
              <a:rPr lang="ko-KR" altLang="en-US" sz="2000" dirty="0" err="1">
                <a:latin typeface="Arial"/>
                <a:ea typeface="맑은 고딕"/>
                <a:cs typeface="Arial"/>
              </a:rPr>
              <a:t>매우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 </a:t>
            </a:r>
            <a:r>
              <a:rPr lang="ko-KR" altLang="en-US" sz="2000" dirty="0" err="1">
                <a:latin typeface="Arial"/>
                <a:ea typeface="맑은 고딕"/>
                <a:cs typeface="Arial"/>
              </a:rPr>
              <a:t>빠르게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 </a:t>
            </a:r>
            <a:r>
              <a:rPr lang="ko-KR" altLang="en-US" sz="2000" dirty="0" err="1">
                <a:latin typeface="Arial"/>
                <a:ea typeface="맑은 고딕"/>
                <a:cs typeface="Arial"/>
              </a:rPr>
              <a:t>실행되는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 </a:t>
            </a:r>
            <a:r>
              <a:rPr lang="ko-KR" altLang="en-US" sz="2000" dirty="0" err="1">
                <a:latin typeface="Arial"/>
                <a:ea typeface="맑은 고딕"/>
                <a:cs typeface="Arial"/>
              </a:rPr>
              <a:t>코드를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 </a:t>
            </a:r>
            <a:r>
              <a:rPr lang="ko-KR" altLang="en-US" sz="2000" dirty="0" err="1">
                <a:latin typeface="Arial"/>
                <a:ea typeface="맑은 고딕"/>
                <a:cs typeface="Arial"/>
              </a:rPr>
              <a:t>생성</a:t>
            </a:r>
            <a:r>
              <a:rPr lang="ko-KR" sz="2000" dirty="0">
                <a:latin typeface="Arial"/>
                <a:ea typeface="맑은 고딕"/>
                <a:cs typeface="Arial"/>
              </a:rPr>
              <a:t>함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.</a:t>
            </a: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ko-KR" sz="2000" dirty="0">
                <a:latin typeface="Arial"/>
                <a:ea typeface="맑은 고딕"/>
                <a:cs typeface="Arial"/>
              </a:rPr>
              <a:t>주요 기능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: </a:t>
            </a:r>
            <a:r>
              <a:rPr lang="ko-KR" sz="2000" dirty="0">
                <a:latin typeface="Arial"/>
                <a:ea typeface="맑은 고딕"/>
                <a:cs typeface="Arial"/>
              </a:rPr>
              <a:t>배열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(array), FOR </a:t>
            </a:r>
            <a:r>
              <a:rPr lang="ko-KR" sz="2000" dirty="0" err="1">
                <a:latin typeface="Arial"/>
                <a:ea typeface="맑은 고딕"/>
                <a:cs typeface="Arial"/>
              </a:rPr>
              <a:t>반복문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, </a:t>
            </a:r>
            <a:r>
              <a:rPr lang="ko-KR" sz="2000" dirty="0">
                <a:latin typeface="Arial"/>
                <a:ea typeface="맑은 고딕"/>
                <a:cs typeface="Arial"/>
              </a:rPr>
              <a:t>분기 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IF-</a:t>
            </a:r>
            <a:r>
              <a:rPr lang="ko-KR" sz="2000" dirty="0">
                <a:latin typeface="Arial"/>
                <a:ea typeface="맑은 고딕"/>
                <a:cs typeface="Arial"/>
              </a:rPr>
              <a:t>문 등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 </a:t>
            </a:r>
          </a:p>
          <a:p>
            <a:pPr lvl="3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</a:pPr>
            <a:endParaRPr lang="en-US" altLang="ko-KR" sz="1600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ko-KR" sz="2200" dirty="0">
                <a:latin typeface="Arial"/>
                <a:ea typeface="맑은 고딕"/>
                <a:cs typeface="Arial"/>
              </a:rPr>
              <a:t>COBOL(</a:t>
            </a:r>
            <a:r>
              <a:rPr lang="en-US" altLang="ko-KR" sz="2200" dirty="0" err="1">
                <a:latin typeface="Arial"/>
                <a:ea typeface="맑은 고딕"/>
                <a:cs typeface="Arial"/>
              </a:rPr>
              <a:t>COmmon</a:t>
            </a:r>
            <a:r>
              <a:rPr lang="en-US" altLang="ko-KR" sz="2200" dirty="0">
                <a:latin typeface="Arial"/>
                <a:ea typeface="맑은 고딕"/>
                <a:cs typeface="Arial"/>
              </a:rPr>
              <a:t> Business-Oriented Language)</a:t>
            </a: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ko-KR" sz="2000" dirty="0">
                <a:solidFill>
                  <a:srgbClr val="A50021"/>
                </a:solidFill>
                <a:latin typeface="Arial"/>
                <a:ea typeface="맑은 고딕"/>
                <a:cs typeface="Arial"/>
              </a:rPr>
              <a:t>사무용</a:t>
            </a:r>
            <a:r>
              <a:rPr lang="ko-KR" sz="2000" dirty="0">
                <a:latin typeface="Arial"/>
                <a:ea typeface="맑은 고딕"/>
                <a:cs typeface="Arial"/>
              </a:rPr>
              <a:t>으로 설계된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, </a:t>
            </a:r>
            <a:r>
              <a:rPr lang="ko-KR" sz="2000" dirty="0">
                <a:latin typeface="Arial"/>
                <a:ea typeface="맑은 고딕"/>
                <a:cs typeface="Arial"/>
              </a:rPr>
              <a:t>영어와 비슷한 구문을 갖는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 </a:t>
            </a:r>
            <a:r>
              <a:rPr lang="ko-KR" sz="2000" dirty="0">
                <a:latin typeface="Arial"/>
                <a:ea typeface="맑은 고딕"/>
                <a:cs typeface="Arial"/>
              </a:rPr>
              <a:t>명령형 언어</a:t>
            </a:r>
            <a:endParaRPr lang="en-US" sz="2000" dirty="0"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ko-KR" sz="2000" dirty="0">
                <a:latin typeface="Arial"/>
                <a:ea typeface="맑은 고딕"/>
                <a:cs typeface="Arial"/>
              </a:rPr>
              <a:t>주요 기능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: </a:t>
            </a:r>
            <a:r>
              <a:rPr lang="ko-KR" sz="2000" dirty="0">
                <a:latin typeface="Arial"/>
                <a:ea typeface="맑은 고딕"/>
                <a:cs typeface="Arial"/>
              </a:rPr>
              <a:t>레코드 구조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, </a:t>
            </a:r>
            <a:r>
              <a:rPr lang="ko-KR" sz="2000" dirty="0">
                <a:latin typeface="Arial"/>
                <a:ea typeface="맑은 고딕"/>
                <a:cs typeface="Arial"/>
              </a:rPr>
              <a:t>프로그램의 실행부와 분리된 자료구조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 </a:t>
            </a: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ko-KR" sz="2000" dirty="0">
                <a:latin typeface="Arial"/>
                <a:ea typeface="맑은 고딕"/>
                <a:cs typeface="Arial"/>
              </a:rPr>
              <a:t>다양한 출력 기능 등</a:t>
            </a:r>
            <a:endParaRPr lang="en-US" altLang="ko-KR" sz="2000" dirty="0">
              <a:latin typeface="Arial"/>
              <a:ea typeface="맑은 고딕"/>
              <a:cs typeface="Arial"/>
            </a:endParaRPr>
          </a:p>
          <a:p>
            <a:pPr lvl="3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</a:pPr>
            <a:endParaRPr lang="en-US" altLang="ko-KR" sz="1600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ko-KR" sz="2200" dirty="0">
                <a:latin typeface="Arial"/>
                <a:ea typeface="맑은 고딕"/>
                <a:cs typeface="Arial"/>
              </a:rPr>
              <a:t>LISP(List Processor)</a:t>
            </a: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ko-KR" sz="2000" dirty="0">
                <a:solidFill>
                  <a:srgbClr val="A50021"/>
                </a:solidFill>
                <a:latin typeface="Arial"/>
                <a:ea typeface="맑은 고딕"/>
                <a:cs typeface="Arial"/>
              </a:rPr>
              <a:t>리스트</a:t>
            </a:r>
            <a:r>
              <a:rPr lang="ko-KR" sz="2000" dirty="0">
                <a:solidFill>
                  <a:srgbClr val="464653"/>
                </a:solidFill>
                <a:latin typeface="Arial"/>
                <a:ea typeface="맑은 고딕"/>
                <a:cs typeface="Arial"/>
              </a:rPr>
              <a:t> </a:t>
            </a:r>
            <a:r>
              <a:rPr lang="ko-KR" sz="2000" dirty="0">
                <a:latin typeface="Arial"/>
                <a:ea typeface="맑은 고딕"/>
                <a:cs typeface="Arial"/>
              </a:rPr>
              <a:t>자료구조와 함수 적용을 기반으로 함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.</a:t>
            </a: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ko-KR" sz="2000" dirty="0">
                <a:solidFill>
                  <a:srgbClr val="A50021"/>
                </a:solidFill>
                <a:latin typeface="Arial"/>
                <a:ea typeface="맑은 고딕"/>
                <a:cs typeface="Arial"/>
              </a:rPr>
              <a:t>재귀호출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(recursive call)</a:t>
            </a:r>
            <a:r>
              <a:rPr lang="ko-KR" sz="2000" dirty="0">
                <a:latin typeface="Arial"/>
                <a:ea typeface="맑은 고딕"/>
                <a:cs typeface="Arial"/>
              </a:rPr>
              <a:t>이 매우 일반적임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.</a:t>
            </a:r>
            <a:endParaRPr lang="ko-KR" sz="2000" dirty="0"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en-US" altLang="ko-KR" sz="2000" dirty="0">
                <a:latin typeface="Arial"/>
                <a:ea typeface="맑은 고딕"/>
                <a:cs typeface="Arial"/>
              </a:rPr>
              <a:t>LISP</a:t>
            </a:r>
            <a:r>
              <a:rPr lang="ko-KR" sz="2000" dirty="0">
                <a:latin typeface="Arial"/>
                <a:ea typeface="맑은 고딕"/>
                <a:cs typeface="Arial"/>
              </a:rPr>
              <a:t>와 후속 언어 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Scheme</a:t>
            </a:r>
            <a:r>
              <a:rPr lang="ko-KR" sz="2000" dirty="0">
                <a:latin typeface="Arial"/>
                <a:ea typeface="맑은 고딕"/>
                <a:cs typeface="Arial"/>
              </a:rPr>
              <a:t>은 인공지능 분야에서 많이 사용됨</a:t>
            </a:r>
            <a:endParaRPr lang="en-US" altLang="ko-KR" sz="2000" dirty="0">
              <a:latin typeface="Arial"/>
              <a:ea typeface="맑은 고딕"/>
              <a:cs typeface="Arial"/>
            </a:endParaRP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2566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456D7D66-1527-DB9C-C7AB-6DCFCD273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891" y="7274"/>
            <a:ext cx="8982973" cy="685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523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스크린샷, 폰트, 편지이(가) 표시된 사진&#10;&#10;자동 생성된 설명">
            <a:extLst>
              <a:ext uri="{FF2B5EF4-FFF2-40B4-BE49-F238E27FC236}">
                <a16:creationId xmlns:a16="http://schemas.microsoft.com/office/drawing/2014/main" id="{39B96A5D-8B11-B5A9-B4A6-F7A5A3885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967" y="11041"/>
            <a:ext cx="7976557" cy="677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514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46E1F-232B-4AE5-8F90-F5CCFE998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1960년대: 프로그래밍 언어의 다양성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D97864-9BA2-49D6-9869-2DBF4ABF3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sz="2600" dirty="0">
                <a:latin typeface="Arial"/>
                <a:ea typeface="맑은 고딕"/>
                <a:cs typeface="Arial"/>
              </a:rPr>
              <a:t>Algol60/68</a:t>
            </a: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ko-KR" sz="2200" dirty="0">
                <a:solidFill>
                  <a:srgbClr val="A50021"/>
                </a:solidFill>
                <a:latin typeface="Arial"/>
                <a:ea typeface="맑은 고딕"/>
                <a:cs typeface="Arial"/>
              </a:rPr>
              <a:t>알고리즘</a:t>
            </a:r>
            <a:r>
              <a:rPr lang="ko-KR" altLang="en-US" sz="2200" dirty="0">
                <a:latin typeface="Arial"/>
                <a:ea typeface="맑은 고딕"/>
                <a:cs typeface="Arial"/>
              </a:rPr>
              <a:t>을</a:t>
            </a:r>
            <a:r>
              <a:rPr lang="ko-KR" sz="2200" dirty="0">
                <a:latin typeface="Arial"/>
                <a:ea typeface="맑은 고딕"/>
                <a:cs typeface="Arial"/>
              </a:rPr>
              <a:t> 기술하기 위한</a:t>
            </a:r>
            <a:r>
              <a:rPr lang="ko-KR" altLang="en-US" sz="2200" dirty="0">
                <a:latin typeface="Arial"/>
                <a:ea typeface="맑은 고딕"/>
                <a:cs typeface="Arial"/>
              </a:rPr>
              <a:t> 강력한 범용</a:t>
            </a:r>
            <a:r>
              <a:rPr lang="ko-KR" sz="2200" dirty="0">
                <a:latin typeface="Arial"/>
                <a:ea typeface="맑은 고딕"/>
                <a:cs typeface="Arial"/>
              </a:rPr>
              <a:t> 언어</a:t>
            </a:r>
            <a:endParaRPr lang="en-US" sz="2200" dirty="0"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en-US" altLang="ko-KR" sz="2200" dirty="0">
                <a:latin typeface="Arial"/>
                <a:ea typeface="맑은 고딕"/>
                <a:cs typeface="Arial"/>
              </a:rPr>
              <a:t>Pascal, C, Modula-2, Ada </a:t>
            </a:r>
            <a:r>
              <a:rPr lang="ko-KR" altLang="en-US" sz="2200" dirty="0">
                <a:latin typeface="Arial"/>
                <a:ea typeface="맑은 고딕"/>
                <a:cs typeface="Arial"/>
              </a:rPr>
              <a:t>같은 현대의 명령형 언어에 영향을 줌</a:t>
            </a:r>
            <a:r>
              <a:rPr lang="en-US" sz="2200" dirty="0">
                <a:latin typeface="Arial"/>
                <a:ea typeface="맑은 고딕"/>
                <a:cs typeface="Arial"/>
              </a:rPr>
              <a:t>.</a:t>
            </a: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ko-KR" sz="2200" dirty="0">
                <a:latin typeface="Arial"/>
                <a:ea typeface="맑은 고딕"/>
                <a:cs typeface="Arial"/>
              </a:rPr>
              <a:t>주요</a:t>
            </a:r>
            <a:r>
              <a:rPr lang="ko-KR" altLang="en-US" sz="2200" dirty="0">
                <a:latin typeface="Arial"/>
                <a:ea typeface="맑은 고딕"/>
                <a:cs typeface="Arial"/>
              </a:rPr>
              <a:t> 특징</a:t>
            </a:r>
            <a:endParaRPr lang="en-US" altLang="ko-KR" sz="2200" dirty="0">
              <a:latin typeface="Arial"/>
              <a:ea typeface="맑은 고딕"/>
              <a:cs typeface="Arial"/>
            </a:endParaRPr>
          </a:p>
          <a:p>
            <a:pPr lvl="2">
              <a:lnSpc>
                <a:spcPct val="100000"/>
              </a:lnSpc>
              <a:spcAft>
                <a:spcPct val="0"/>
              </a:spcAft>
            </a:pPr>
            <a:r>
              <a:rPr lang="en-US" altLang="ko-KR" sz="1800" dirty="0" err="1">
                <a:latin typeface="Arial"/>
                <a:ea typeface="맑은 고딕"/>
                <a:cs typeface="Arial"/>
              </a:rPr>
              <a:t>직교성</a:t>
            </a:r>
            <a:r>
              <a:rPr lang="en-US" altLang="ko-KR" sz="1800" dirty="0">
                <a:latin typeface="Arial"/>
                <a:ea typeface="맑은 고딕"/>
                <a:cs typeface="Arial"/>
              </a:rPr>
              <a:t>(Orthogonal) </a:t>
            </a:r>
            <a:r>
              <a:rPr lang="en-US" altLang="ko-KR" sz="1800" dirty="0" err="1">
                <a:latin typeface="Arial"/>
                <a:ea typeface="맑은 고딕"/>
                <a:cs typeface="Arial"/>
              </a:rPr>
              <a:t>소개</a:t>
            </a:r>
          </a:p>
          <a:p>
            <a:pPr lvl="2">
              <a:lnSpc>
                <a:spcPct val="100000"/>
              </a:lnSpc>
              <a:spcAft>
                <a:spcPct val="0"/>
              </a:spcAft>
            </a:pPr>
            <a:r>
              <a:rPr lang="ko-KR" altLang="en-US" sz="1900" dirty="0">
                <a:latin typeface="Arial"/>
                <a:ea typeface="맑은 고딕"/>
                <a:cs typeface="Arial"/>
              </a:rPr>
              <a:t>구조적</a:t>
            </a:r>
            <a:r>
              <a:rPr lang="en-US" altLang="ko-KR" sz="1900" dirty="0">
                <a:latin typeface="Arial"/>
                <a:ea typeface="맑은 고딕"/>
                <a:cs typeface="Arial"/>
              </a:rPr>
              <a:t> </a:t>
            </a:r>
            <a:r>
              <a:rPr lang="ko-KR" altLang="en-US" sz="1900" dirty="0">
                <a:latin typeface="Arial"/>
                <a:ea typeface="맑은 고딕"/>
                <a:cs typeface="Arial"/>
              </a:rPr>
              <a:t>문장</a:t>
            </a:r>
            <a:r>
              <a:rPr lang="en-US" altLang="ko-KR" sz="1900" dirty="0">
                <a:latin typeface="Arial"/>
                <a:ea typeface="맑은 고딕"/>
                <a:cs typeface="Arial"/>
              </a:rPr>
              <a:t>,</a:t>
            </a:r>
            <a:r>
              <a:rPr lang="en-US" sz="1900" dirty="0">
                <a:latin typeface="Arial"/>
                <a:ea typeface="맑은 고딕"/>
                <a:cs typeface="Arial"/>
              </a:rPr>
              <a:t> </a:t>
            </a:r>
            <a:r>
              <a:rPr lang="en-US" altLang="ko-KR" sz="1900" dirty="0">
                <a:latin typeface="Arial"/>
                <a:ea typeface="맑은 고딕"/>
                <a:cs typeface="Arial"/>
              </a:rPr>
              <a:t>begin-end </a:t>
            </a:r>
            <a:r>
              <a:rPr lang="ko-KR" altLang="en-US" sz="1900" dirty="0">
                <a:latin typeface="Arial"/>
                <a:ea typeface="맑은 고딕"/>
                <a:cs typeface="Arial"/>
              </a:rPr>
              <a:t>블록</a:t>
            </a:r>
            <a:r>
              <a:rPr lang="en-US" sz="1900" dirty="0">
                <a:latin typeface="Arial"/>
                <a:ea typeface="맑은 고딕"/>
                <a:cs typeface="Arial"/>
              </a:rPr>
              <a:t>, </a:t>
            </a:r>
          </a:p>
          <a:p>
            <a:pPr lvl="2">
              <a:lnSpc>
                <a:spcPct val="100000"/>
              </a:lnSpc>
              <a:spcAft>
                <a:spcPct val="0"/>
              </a:spcAft>
            </a:pPr>
            <a:r>
              <a:rPr lang="en-US" sz="1900" dirty="0" err="1">
                <a:latin typeface="Arial"/>
                <a:ea typeface="맑은 고딕"/>
                <a:cs typeface="Arial"/>
              </a:rPr>
              <a:t>자유</a:t>
            </a:r>
            <a:r>
              <a:rPr lang="en-US" sz="1900" dirty="0">
                <a:latin typeface="Arial"/>
                <a:ea typeface="맑은 고딕"/>
                <a:cs typeface="Arial"/>
              </a:rPr>
              <a:t> </a:t>
            </a:r>
            <a:r>
              <a:rPr lang="en-US" sz="1900" dirty="0" err="1">
                <a:latin typeface="Arial"/>
                <a:ea typeface="맑은 고딕"/>
                <a:cs typeface="Arial"/>
              </a:rPr>
              <a:t>양식</a:t>
            </a:r>
            <a:r>
              <a:rPr lang="en-US" sz="1900" dirty="0">
                <a:latin typeface="Arial"/>
                <a:ea typeface="맑은 고딕"/>
                <a:cs typeface="Arial"/>
              </a:rPr>
              <a:t>(free format), </a:t>
            </a:r>
            <a:r>
              <a:rPr lang="en-US" sz="1900" dirty="0" err="1">
                <a:latin typeface="Arial"/>
                <a:ea typeface="맑은 고딕"/>
                <a:cs typeface="Arial"/>
              </a:rPr>
              <a:t>변수의</a:t>
            </a:r>
            <a:r>
              <a:rPr lang="en-US" sz="1900" dirty="0">
                <a:latin typeface="Arial"/>
                <a:ea typeface="맑은 고딕"/>
                <a:cs typeface="Arial"/>
              </a:rPr>
              <a:t> </a:t>
            </a:r>
            <a:r>
              <a:rPr lang="ko-KR" altLang="en-US" sz="1900" dirty="0">
                <a:latin typeface="Arial"/>
                <a:ea typeface="맑은 고딕"/>
                <a:cs typeface="Arial"/>
              </a:rPr>
              <a:t>타입</a:t>
            </a:r>
            <a:r>
              <a:rPr lang="en-US" altLang="ko-KR" sz="1900" dirty="0">
                <a:latin typeface="Arial"/>
                <a:ea typeface="맑은 고딕"/>
                <a:cs typeface="Arial"/>
              </a:rPr>
              <a:t> </a:t>
            </a:r>
            <a:r>
              <a:rPr lang="ko-KR" altLang="en-US" sz="1900" dirty="0">
                <a:latin typeface="Arial"/>
                <a:ea typeface="맑은 고딕"/>
                <a:cs typeface="Arial"/>
              </a:rPr>
              <a:t>선언</a:t>
            </a:r>
            <a:r>
              <a:rPr lang="en-US" sz="1900" dirty="0">
                <a:latin typeface="Arial"/>
                <a:ea typeface="맑은 고딕"/>
                <a:cs typeface="Arial"/>
              </a:rPr>
              <a:t>, </a:t>
            </a:r>
          </a:p>
          <a:p>
            <a:pPr lvl="2">
              <a:lnSpc>
                <a:spcPct val="100000"/>
              </a:lnSpc>
              <a:spcAft>
                <a:spcPct val="0"/>
              </a:spcAft>
            </a:pPr>
            <a:r>
              <a:rPr lang="ko-KR" altLang="en-US" sz="1900" dirty="0">
                <a:latin typeface="Arial"/>
                <a:ea typeface="맑은 고딕"/>
                <a:cs typeface="Arial"/>
              </a:rPr>
              <a:t>재귀</a:t>
            </a:r>
            <a:r>
              <a:rPr lang="en-US" altLang="ko-KR" sz="1900" dirty="0">
                <a:latin typeface="Arial"/>
                <a:ea typeface="맑은 고딕"/>
                <a:cs typeface="Arial"/>
              </a:rPr>
              <a:t> </a:t>
            </a:r>
            <a:r>
              <a:rPr lang="ko-KR" altLang="en-US" sz="1900" dirty="0">
                <a:latin typeface="Arial"/>
                <a:ea typeface="맑은 고딕"/>
                <a:cs typeface="Arial"/>
              </a:rPr>
              <a:t>호출</a:t>
            </a:r>
            <a:r>
              <a:rPr lang="en-US" sz="1900" dirty="0">
                <a:latin typeface="Arial"/>
                <a:ea typeface="맑은 고딕"/>
                <a:cs typeface="Arial"/>
              </a:rPr>
              <a:t>, 값 </a:t>
            </a:r>
            <a:r>
              <a:rPr lang="en-US" sz="1900" dirty="0" err="1">
                <a:latin typeface="Arial"/>
                <a:ea typeface="맑은 고딕"/>
                <a:cs typeface="Arial"/>
              </a:rPr>
              <a:t>전달</a:t>
            </a:r>
            <a:r>
              <a:rPr lang="en-US" sz="1900" dirty="0">
                <a:latin typeface="Arial"/>
                <a:ea typeface="맑은 고딕"/>
                <a:cs typeface="Arial"/>
              </a:rPr>
              <a:t> </a:t>
            </a:r>
            <a:r>
              <a:rPr lang="en-US" sz="1900" dirty="0" err="1">
                <a:latin typeface="Arial"/>
                <a:ea typeface="맑은 고딕"/>
                <a:cs typeface="Arial"/>
              </a:rPr>
              <a:t>매개변수</a:t>
            </a:r>
            <a:endParaRPr lang="en-US" sz="1900" dirty="0">
              <a:latin typeface="Arial"/>
              <a:ea typeface="맑은 고딕"/>
              <a:cs typeface="Arial"/>
            </a:endParaRPr>
          </a:p>
          <a:p>
            <a:pPr marL="1143000" lvl="3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</a:pPr>
            <a:endParaRPr lang="ko-KR" altLang="en-US" sz="1700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sz="2600" dirty="0">
                <a:latin typeface="Arial"/>
                <a:ea typeface="맑은 고딕"/>
                <a:cs typeface="Arial"/>
              </a:rPr>
              <a:t>Algol68</a:t>
            </a: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en-US" altLang="ko-KR" sz="2200" dirty="0">
                <a:latin typeface="Arial"/>
                <a:ea typeface="맑은 고딕"/>
                <a:cs typeface="Arial"/>
              </a:rPr>
              <a:t>Algol60</a:t>
            </a:r>
            <a:r>
              <a:rPr lang="ko-KR" altLang="en-US" sz="2200" dirty="0">
                <a:latin typeface="Arial"/>
                <a:ea typeface="맑은 고딕"/>
                <a:cs typeface="Arial"/>
              </a:rPr>
              <a:t>을 향상하여 더 표현력 있고 이론적으로 완전히 일관성 있는 구조를 생성하려고 </a:t>
            </a:r>
            <a:r>
              <a:rPr lang="ko-KR" sz="2200" dirty="0">
                <a:latin typeface="Arial"/>
                <a:ea typeface="맑은 고딕"/>
                <a:cs typeface="Arial"/>
              </a:rPr>
              <a:t>함</a:t>
            </a:r>
            <a:r>
              <a:rPr lang="en-US" sz="2200" dirty="0">
                <a:latin typeface="Arial"/>
                <a:ea typeface="맑은 고딕"/>
                <a:cs typeface="Arial"/>
              </a:rPr>
              <a:t>. </a:t>
            </a:r>
            <a:endParaRPr lang="ko-KR" altLang="en-US" sz="2200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lang="en-US" altLang="ko-KR" sz="2200" dirty="0">
              <a:latin typeface="Arial"/>
              <a:ea typeface="맑은 고딕"/>
              <a:cs typeface="Arial"/>
            </a:endParaRP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02404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46E1F-232B-4AE5-8F90-F5CCFE998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1960년대: 프로그래밍 언어의 다양성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D97864-9BA2-49D6-9869-2DBF4ABF3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sz="2400" dirty="0">
                <a:latin typeface="Arial"/>
                <a:ea typeface="맑은 고딕"/>
                <a:cs typeface="Arial"/>
              </a:rPr>
              <a:t>PL/I</a:t>
            </a: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ko-KR" altLang="en-US" sz="2000" dirty="0">
                <a:solidFill>
                  <a:srgbClr val="A50021"/>
                </a:solidFill>
                <a:latin typeface="Arial"/>
                <a:ea typeface="맑은 고딕"/>
                <a:cs typeface="Arial"/>
              </a:rPr>
              <a:t>일반적이고 보편적인 언어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, </a:t>
            </a:r>
            <a:r>
              <a:rPr lang="ko-KR" altLang="en-US" sz="2000" dirty="0">
                <a:latin typeface="Arial"/>
                <a:ea typeface="맑은 고딕"/>
                <a:cs typeface="Arial"/>
              </a:rPr>
              <a:t>즉 모든 언어를 통합하는 </a:t>
            </a:r>
            <a:r>
              <a:rPr lang="ko-KR" sz="2000" dirty="0">
                <a:latin typeface="Arial"/>
                <a:ea typeface="맑은 고딕"/>
                <a:cs typeface="Arial"/>
              </a:rPr>
              <a:t>언어</a:t>
            </a:r>
            <a:endParaRPr lang="en-US" sz="2000" dirty="0">
              <a:latin typeface="Arial"/>
              <a:ea typeface="맑은 고딕"/>
              <a:cs typeface="Arial"/>
            </a:endParaRPr>
          </a:p>
          <a:p>
            <a:pPr lvl="2">
              <a:lnSpc>
                <a:spcPct val="100000"/>
              </a:lnSpc>
              <a:spcAft>
                <a:spcPct val="0"/>
              </a:spcAft>
            </a:pPr>
            <a:r>
              <a:rPr lang="en-US" sz="1800" dirty="0">
                <a:latin typeface="Arial"/>
                <a:ea typeface="맑은 고딕"/>
                <a:cs typeface="Arial"/>
              </a:rPr>
              <a:t>FORTRAN, COBOL, Algol60</a:t>
            </a:r>
            <a:r>
              <a:rPr lang="ko-KR" altLang="en-US" sz="1800">
                <a:latin typeface="Arial"/>
                <a:ea typeface="맑은 고딕"/>
                <a:cs typeface="Arial"/>
              </a:rPr>
              <a:t>의 가장 좋은 특징을 모두 결합</a:t>
            </a:r>
            <a:endParaRPr lang="en-US" altLang="ko-KR" sz="1800" dirty="0">
              <a:latin typeface="Arial"/>
              <a:ea typeface="맑은 고딕"/>
              <a:cs typeface="Arial"/>
            </a:endParaRPr>
          </a:p>
          <a:p>
            <a:pPr lvl="2">
              <a:lnSpc>
                <a:spcPct val="100000"/>
              </a:lnSpc>
              <a:spcAft>
                <a:spcPct val="0"/>
              </a:spcAft>
            </a:pPr>
            <a:r>
              <a:rPr lang="ko-KR" altLang="en-US" sz="1800" dirty="0">
                <a:latin typeface="Arial"/>
                <a:ea typeface="맑은 고딕"/>
                <a:cs typeface="Arial"/>
              </a:rPr>
              <a:t>또한 병행성과 예외처리 기능 등을 추가</a:t>
            </a:r>
            <a:endParaRPr lang="en-US" sz="1800" dirty="0"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ko-KR" altLang="en-US" sz="2000" dirty="0">
                <a:latin typeface="Arial"/>
                <a:ea typeface="맑은 고딕"/>
                <a:cs typeface="Arial"/>
              </a:rPr>
              <a:t>배우기도 어렵고 사용하는 데 오류가 발생이</a:t>
            </a:r>
            <a:r>
              <a:rPr lang="en-US" sz="2000" dirty="0">
                <a:latin typeface="Arial"/>
                <a:ea typeface="맑은 고딕"/>
                <a:cs typeface="Arial"/>
              </a:rPr>
              <a:t> </a:t>
            </a:r>
            <a:r>
              <a:rPr lang="ko-KR" altLang="en-US" sz="2000" dirty="0">
                <a:latin typeface="Arial"/>
                <a:ea typeface="맑은 고딕"/>
                <a:cs typeface="Arial"/>
              </a:rPr>
              <a:t>많음</a:t>
            </a:r>
            <a:r>
              <a:rPr lang="en-US" sz="2000" dirty="0">
                <a:latin typeface="Arial"/>
                <a:ea typeface="맑은 고딕"/>
                <a:cs typeface="Arial"/>
              </a:rPr>
              <a:t>.</a:t>
            </a:r>
            <a:r>
              <a:rPr lang="ko-KR" altLang="en-US" sz="2000" dirty="0">
                <a:latin typeface="Arial"/>
                <a:ea typeface="맑은 고딕"/>
                <a:cs typeface="Arial"/>
              </a:rPr>
              <a:t> </a:t>
            </a:r>
            <a:endParaRPr lang="en-US" sz="2000" dirty="0">
              <a:latin typeface="Arial"/>
              <a:ea typeface="맑은 고딕"/>
              <a:cs typeface="Arial"/>
            </a:endParaRPr>
          </a:p>
          <a:p>
            <a:pPr lvl="2">
              <a:lnSpc>
                <a:spcPct val="100000"/>
              </a:lnSpc>
              <a:spcAft>
                <a:spcPct val="0"/>
              </a:spcAft>
            </a:pPr>
            <a:r>
              <a:rPr lang="ko-KR" altLang="en-US" sz="1800" dirty="0">
                <a:latin typeface="Arial"/>
                <a:ea typeface="맑은 고딕"/>
                <a:cs typeface="Arial"/>
              </a:rPr>
              <a:t>너무 복잡해서 언어 기능들 사이에 예측할 수 </a:t>
            </a:r>
            <a:r>
              <a:rPr lang="ko-KR" sz="1800" dirty="0">
                <a:latin typeface="Arial"/>
                <a:ea typeface="맑은 고딕"/>
                <a:cs typeface="Arial"/>
              </a:rPr>
              <a:t>없는 상호작용이 많음</a:t>
            </a:r>
            <a:r>
              <a:rPr lang="en-US" sz="1800" dirty="0">
                <a:latin typeface="Arial"/>
                <a:ea typeface="맑은 고딕"/>
                <a:cs typeface="Arial"/>
              </a:rPr>
              <a:t>.</a:t>
            </a:r>
          </a:p>
          <a:p>
            <a:pPr marL="1143000" lvl="3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</a:pPr>
            <a:endParaRPr lang="ko-KR" altLang="en-US" sz="1600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ko-KR" sz="2400" dirty="0">
                <a:latin typeface="Arial"/>
                <a:ea typeface="맑은 고딕"/>
                <a:cs typeface="Arial"/>
              </a:rPr>
              <a:t>Simula-67</a:t>
            </a:r>
            <a:endParaRPr lang="en-US" sz="2400" dirty="0"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ko-KR" altLang="en-US" sz="2000" dirty="0">
                <a:latin typeface="Arial"/>
                <a:ea typeface="맑은 고딕"/>
                <a:cs typeface="Arial"/>
              </a:rPr>
              <a:t>최초의</a:t>
            </a:r>
            <a:r>
              <a:rPr lang="en-US" altLang="ko-KR" sz="2000" dirty="0">
                <a:solidFill>
                  <a:srgbClr val="464653"/>
                </a:solidFill>
                <a:latin typeface="Arial"/>
                <a:ea typeface="맑은 고딕"/>
                <a:cs typeface="Arial"/>
              </a:rPr>
              <a:t> </a:t>
            </a:r>
            <a:r>
              <a:rPr lang="ko-KR" altLang="en-US" sz="2000" dirty="0">
                <a:solidFill>
                  <a:srgbClr val="A50021"/>
                </a:solidFill>
                <a:latin typeface="Arial"/>
                <a:ea typeface="맑은 고딕"/>
                <a:cs typeface="Arial"/>
              </a:rPr>
              <a:t>객체지향</a:t>
            </a:r>
            <a:r>
              <a:rPr lang="en-US" altLang="ko-KR" sz="2000" dirty="0">
                <a:solidFill>
                  <a:srgbClr val="A50021"/>
                </a:solidFill>
                <a:latin typeface="Arial"/>
                <a:ea typeface="맑은 고딕"/>
                <a:cs typeface="Arial"/>
              </a:rPr>
              <a:t> </a:t>
            </a:r>
            <a:r>
              <a:rPr lang="ko-KR" altLang="en-US" sz="2000" dirty="0">
                <a:solidFill>
                  <a:srgbClr val="A50021"/>
                </a:solidFill>
                <a:latin typeface="Arial"/>
                <a:ea typeface="맑은 고딕"/>
                <a:cs typeface="Arial"/>
              </a:rPr>
              <a:t>언어</a:t>
            </a:r>
            <a:r>
              <a:rPr lang="ko-KR" altLang="en-US" sz="2000" dirty="0">
                <a:latin typeface="Arial"/>
                <a:ea typeface="맑은 고딕"/>
                <a:cs typeface="Arial"/>
              </a:rPr>
              <a:t>로</a:t>
            </a:r>
            <a:r>
              <a:rPr lang="en-US" altLang="ko-KR" sz="2000" dirty="0">
                <a:solidFill>
                  <a:srgbClr val="464653"/>
                </a:solidFill>
                <a:latin typeface="Arial"/>
                <a:ea typeface="맑은 고딕"/>
                <a:cs typeface="Arial"/>
              </a:rPr>
              <a:t> </a:t>
            </a:r>
            <a:r>
              <a:rPr lang="ko-KR" altLang="en-US" sz="2000" dirty="0">
                <a:latin typeface="Arial"/>
                <a:ea typeface="맑은 고딕"/>
                <a:cs typeface="Arial"/>
              </a:rPr>
              <a:t>모의실험</a:t>
            </a:r>
            <a:r>
              <a:rPr lang="en-US" sz="2000" dirty="0">
                <a:latin typeface="Arial"/>
                <a:ea typeface="맑은 고딕"/>
                <a:cs typeface="Arial"/>
              </a:rPr>
              <a:t>(simulation)</a:t>
            </a:r>
            <a:r>
              <a:rPr lang="ko-KR" altLang="en-US" sz="2000" dirty="0">
                <a:latin typeface="Arial"/>
                <a:ea typeface="맑은 고딕"/>
                <a:cs typeface="Arial"/>
              </a:rPr>
              <a:t>을</a:t>
            </a:r>
            <a:r>
              <a:rPr lang="en-US" sz="2000" dirty="0">
                <a:latin typeface="Arial"/>
                <a:ea typeface="맑은 고딕"/>
                <a:cs typeface="Arial"/>
              </a:rPr>
              <a:t> </a:t>
            </a:r>
            <a:r>
              <a:rPr lang="ko-KR" altLang="en-US" sz="2000" dirty="0">
                <a:latin typeface="Arial"/>
                <a:ea typeface="맑은 고딕"/>
                <a:cs typeface="Arial"/>
              </a:rPr>
              <a:t>위해</a:t>
            </a:r>
            <a:r>
              <a:rPr lang="en-US" sz="2000" dirty="0">
                <a:latin typeface="Arial"/>
                <a:ea typeface="맑은 고딕"/>
                <a:cs typeface="Arial"/>
              </a:rPr>
              <a:t> </a:t>
            </a:r>
            <a:r>
              <a:rPr lang="ko-KR" altLang="en-US" sz="2000" dirty="0">
                <a:latin typeface="Arial"/>
                <a:ea typeface="맑은 고딕"/>
                <a:cs typeface="Arial"/>
              </a:rPr>
              <a:t>설계됨</a:t>
            </a:r>
            <a:endParaRPr lang="en-US" sz="2000" dirty="0"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ko-KR" altLang="en-US" sz="2000" dirty="0">
                <a:latin typeface="Arial"/>
                <a:ea typeface="맑은 고딕"/>
                <a:cs typeface="Arial"/>
              </a:rPr>
              <a:t>객체와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 </a:t>
            </a:r>
            <a:r>
              <a:rPr lang="ko-KR" altLang="en-US" sz="2000" dirty="0">
                <a:latin typeface="Arial"/>
                <a:ea typeface="맑은 고딕"/>
                <a:cs typeface="Arial"/>
              </a:rPr>
              <a:t>클래스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 </a:t>
            </a:r>
            <a:r>
              <a:rPr lang="ko-KR" altLang="en-US" sz="2000" dirty="0">
                <a:latin typeface="Arial"/>
                <a:ea typeface="맑은 고딕"/>
                <a:cs typeface="Arial"/>
              </a:rPr>
              <a:t>개념</a:t>
            </a:r>
            <a:r>
              <a:rPr lang="ko-KR" sz="2000" dirty="0">
                <a:latin typeface="Arial"/>
                <a:ea typeface="맑은 고딕"/>
                <a:cs typeface="Arial"/>
              </a:rPr>
              <a:t>을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 </a:t>
            </a:r>
            <a:r>
              <a:rPr lang="ko-KR" altLang="en-US" sz="2000" dirty="0">
                <a:latin typeface="Arial"/>
                <a:ea typeface="맑은 고딕"/>
                <a:cs typeface="Arial"/>
              </a:rPr>
              <a:t>소개함으로써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 </a:t>
            </a:r>
            <a:r>
              <a:rPr lang="ko-KR" altLang="en-US" sz="2000" dirty="0">
                <a:latin typeface="Arial"/>
                <a:ea typeface="맑은 고딕"/>
                <a:cs typeface="Arial"/>
              </a:rPr>
              <a:t>공헌</a:t>
            </a:r>
            <a:r>
              <a:rPr lang="ko-KR" sz="2000" dirty="0">
                <a:latin typeface="Arial"/>
                <a:ea typeface="맑은 고딕"/>
                <a:cs typeface="Arial"/>
              </a:rPr>
              <a:t>함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.</a:t>
            </a:r>
            <a:endParaRPr lang="en-US" sz="2000" dirty="0">
              <a:latin typeface="Arial"/>
              <a:ea typeface="맑은 고딕"/>
              <a:cs typeface="Arial"/>
            </a:endParaRPr>
          </a:p>
          <a:p>
            <a:pPr marL="685800" lvl="3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</a:pPr>
            <a:endParaRPr lang="en-US" altLang="ko-KR" sz="1600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sz="2400" dirty="0">
                <a:latin typeface="Arial"/>
                <a:ea typeface="맑은 고딕"/>
                <a:cs typeface="Arial"/>
              </a:rPr>
              <a:t>BASIC</a:t>
            </a:r>
            <a:endParaRPr lang="en-US" altLang="ko-KR" sz="2400" dirty="0"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ko-KR" sz="2000" dirty="0" err="1">
                <a:latin typeface="Arial"/>
                <a:ea typeface="맑은 고딕"/>
                <a:cs typeface="Arial"/>
              </a:rPr>
              <a:t>학습자가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 </a:t>
            </a:r>
            <a:r>
              <a:rPr lang="en-US" altLang="ko-KR" sz="2000" dirty="0" err="1">
                <a:latin typeface="Arial"/>
                <a:ea typeface="맑은 고딕"/>
                <a:cs typeface="Arial"/>
              </a:rPr>
              <a:t>사용하기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 </a:t>
            </a:r>
            <a:r>
              <a:rPr lang="en-US" altLang="ko-KR" sz="2000" dirty="0" err="1">
                <a:latin typeface="Arial"/>
                <a:ea typeface="맑은 고딕"/>
                <a:cs typeface="Arial"/>
              </a:rPr>
              <a:t>쉽고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, </a:t>
            </a:r>
            <a:r>
              <a:rPr lang="en-US" altLang="ko-KR" sz="2000" dirty="0" err="1">
                <a:latin typeface="Arial"/>
                <a:ea typeface="맑은 고딕"/>
                <a:cs typeface="Arial"/>
              </a:rPr>
              <a:t>재미있게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 </a:t>
            </a:r>
            <a:r>
              <a:rPr lang="en-US" altLang="ko-KR" sz="2000" dirty="0" err="1">
                <a:latin typeface="Arial"/>
                <a:ea typeface="맑은 고딕"/>
                <a:cs typeface="Arial"/>
              </a:rPr>
              <a:t>배울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 수 </a:t>
            </a:r>
            <a:r>
              <a:rPr lang="en-US" altLang="ko-KR" sz="2000" dirty="0" err="1">
                <a:latin typeface="Arial"/>
                <a:ea typeface="맑은 고딕"/>
                <a:cs typeface="Arial"/>
              </a:rPr>
              <a:t>있을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 </a:t>
            </a:r>
            <a:r>
              <a:rPr lang="en-US" altLang="ko-KR" sz="2000" dirty="0" err="1">
                <a:latin typeface="Arial"/>
                <a:ea typeface="맑은 고딕"/>
                <a:cs typeface="Arial"/>
              </a:rPr>
              <a:t>것을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 </a:t>
            </a:r>
            <a:r>
              <a:rPr lang="en-US" altLang="ko-KR" sz="2000" dirty="0" err="1">
                <a:latin typeface="Arial"/>
                <a:ea typeface="맑은 고딕"/>
                <a:cs typeface="Arial"/>
              </a:rPr>
              <a:t>목표로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 </a:t>
            </a:r>
            <a:r>
              <a:rPr lang="en-US" altLang="ko-KR" sz="2000" dirty="0" err="1">
                <a:latin typeface="Arial"/>
                <a:ea typeface="맑은 고딕"/>
                <a:cs typeface="Arial"/>
              </a:rPr>
              <a:t>설계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ko-KR" sz="2000" dirty="0" err="1">
                <a:latin typeface="Arial"/>
                <a:ea typeface="맑은 고딕"/>
                <a:cs typeface="Arial"/>
              </a:rPr>
              <a:t>최초의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 </a:t>
            </a:r>
            <a:r>
              <a:rPr lang="en-US" altLang="ko-KR" sz="2000" dirty="0" err="1">
                <a:latin typeface="Arial"/>
                <a:ea typeface="맑은 고딕"/>
                <a:cs typeface="Arial"/>
              </a:rPr>
              <a:t>시분할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 </a:t>
            </a:r>
            <a:r>
              <a:rPr lang="en-US" altLang="ko-KR" sz="2000" dirty="0" err="1">
                <a:latin typeface="Arial"/>
                <a:ea typeface="맑은 고딕"/>
                <a:cs typeface="Arial"/>
              </a:rPr>
              <a:t>방식으로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 </a:t>
            </a:r>
            <a:r>
              <a:rPr lang="en-US" altLang="ko-KR" sz="2000" dirty="0" err="1">
                <a:latin typeface="Arial"/>
                <a:ea typeface="맑은 고딕"/>
                <a:cs typeface="Arial"/>
              </a:rPr>
              <a:t>사용이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 </a:t>
            </a:r>
            <a:r>
              <a:rPr lang="en-US" altLang="ko-KR" sz="2000" dirty="0" err="1">
                <a:latin typeface="Arial"/>
                <a:ea typeface="맑은 고딕"/>
                <a:cs typeface="Arial"/>
              </a:rPr>
              <a:t>가능한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 </a:t>
            </a:r>
            <a:r>
              <a:rPr lang="en-US" altLang="ko-KR" sz="2000" dirty="0" err="1">
                <a:latin typeface="Arial"/>
                <a:ea typeface="맑은 고딕"/>
                <a:cs typeface="Arial"/>
              </a:rPr>
              <a:t>언어</a:t>
            </a: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ko-KR" altLang="en-US" sz="2000" dirty="0">
                <a:latin typeface="Arial"/>
                <a:ea typeface="맑은 고딕"/>
                <a:cs typeface="Arial"/>
              </a:rPr>
              <a:t>단순한 언어로 </a:t>
            </a:r>
            <a:r>
              <a:rPr lang="en-US" sz="2000" dirty="0">
                <a:latin typeface="Arial"/>
                <a:ea typeface="맑은 고딕"/>
                <a:cs typeface="Arial"/>
              </a:rPr>
              <a:t>PC</a:t>
            </a:r>
            <a:r>
              <a:rPr lang="ko-KR" altLang="en-US" sz="2000" dirty="0">
                <a:latin typeface="Arial"/>
                <a:ea typeface="맑은 고딕"/>
                <a:cs typeface="Arial"/>
              </a:rPr>
              <a:t>로 이전되어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 </a:t>
            </a:r>
            <a:r>
              <a:rPr lang="ko-KR" altLang="en-US" sz="2000" dirty="0">
                <a:latin typeface="Arial"/>
                <a:ea typeface="맑은 고딕"/>
                <a:cs typeface="Arial"/>
              </a:rPr>
              <a:t>교육용 언어로</a:t>
            </a:r>
            <a:r>
              <a:rPr lang="ko-KR" sz="2000" dirty="0">
                <a:latin typeface="Arial"/>
                <a:ea typeface="맑은 고딕"/>
                <a:cs typeface="Arial"/>
              </a:rPr>
              <a:t> 많이 사용됨</a:t>
            </a:r>
            <a:endParaRPr lang="en-US" sz="2000" dirty="0"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ko-KR" sz="2000" dirty="0">
                <a:latin typeface="Arial"/>
                <a:ea typeface="맑은 고딕"/>
                <a:cs typeface="Arial"/>
              </a:rPr>
              <a:t>이후 마이크로소프트사에 의해 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Visual Basic </a:t>
            </a:r>
            <a:r>
              <a:rPr lang="ko-KR" sz="2000" dirty="0">
                <a:latin typeface="Arial"/>
                <a:ea typeface="맑은 고딕"/>
                <a:cs typeface="Arial"/>
              </a:rPr>
              <a:t>형태로 </a:t>
            </a:r>
            <a:r>
              <a:rPr lang="ko-KR" altLang="en-US" sz="2000" dirty="0">
                <a:latin typeface="Arial"/>
                <a:ea typeface="맑은 고딕"/>
                <a:cs typeface="Arial"/>
              </a:rPr>
              <a:t>발전됨</a:t>
            </a:r>
            <a:r>
              <a:rPr lang="en-US" sz="2000" dirty="0">
                <a:latin typeface="Arial"/>
                <a:ea typeface="맑은 고딕"/>
                <a:cs typeface="Arial"/>
              </a:rPr>
              <a:t>.</a:t>
            </a:r>
            <a:endParaRPr lang="ko-KR" altLang="en-US" sz="2000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lang="en-US" altLang="ko-KR" sz="2600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lang="en-US" altLang="ko-KR" sz="2200" dirty="0">
              <a:latin typeface="Arial"/>
              <a:ea typeface="맑은 고딕"/>
              <a:cs typeface="Arial"/>
            </a:endParaRP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410994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46E1F-232B-4AE5-8F90-F5CCFE998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1970년대: 단순성 및 새로운 언어의 추구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D97864-9BA2-49D6-9869-2DBF4ABF3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sz="2600" dirty="0">
                <a:latin typeface="Arial"/>
                <a:ea typeface="맑은 고딕"/>
                <a:cs typeface="Arial"/>
              </a:rPr>
              <a:t>PASCAL</a:t>
            </a: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ko-KR" sz="2200" dirty="0">
                <a:latin typeface="Arial"/>
                <a:ea typeface="맑은 고딕"/>
                <a:cs typeface="Arial"/>
              </a:rPr>
              <a:t>교육용 언어로 </a:t>
            </a:r>
            <a:r>
              <a:rPr lang="en-US" altLang="ko-KR" sz="2200" dirty="0">
                <a:latin typeface="Arial"/>
                <a:ea typeface="맑은 고딕"/>
                <a:cs typeface="Arial"/>
              </a:rPr>
              <a:t>Algol</a:t>
            </a:r>
            <a:r>
              <a:rPr lang="ko-KR" sz="2200" dirty="0">
                <a:latin typeface="Arial"/>
                <a:ea typeface="맑은 고딕"/>
                <a:cs typeface="Arial"/>
              </a:rPr>
              <a:t>의 아이디어를</a:t>
            </a:r>
            <a:r>
              <a:rPr lang="ko-KR" altLang="en-US" sz="2200" dirty="0">
                <a:latin typeface="Arial"/>
                <a:ea typeface="맑은 고딕"/>
                <a:cs typeface="Arial"/>
              </a:rPr>
              <a:t> 작고</a:t>
            </a:r>
            <a:r>
              <a:rPr lang="en-US" sz="2200" dirty="0">
                <a:latin typeface="Arial"/>
                <a:ea typeface="맑은 고딕"/>
                <a:cs typeface="Arial"/>
              </a:rPr>
              <a:t>, </a:t>
            </a:r>
            <a:r>
              <a:rPr lang="ko-KR" altLang="en-US" sz="2200" dirty="0">
                <a:latin typeface="Arial"/>
                <a:ea typeface="맑은 고딕"/>
                <a:cs typeface="Arial"/>
              </a:rPr>
              <a:t>단순하고</a:t>
            </a:r>
            <a:r>
              <a:rPr lang="en-US" sz="2200" dirty="0">
                <a:latin typeface="Arial"/>
                <a:ea typeface="맑은 고딕"/>
                <a:cs typeface="Arial"/>
              </a:rPr>
              <a:t>, </a:t>
            </a:r>
            <a:r>
              <a:rPr lang="ko-KR" altLang="en-US" sz="2200" dirty="0">
                <a:latin typeface="Arial"/>
                <a:ea typeface="맑은 고딕"/>
                <a:cs typeface="Arial"/>
              </a:rPr>
              <a:t>효율적이고</a:t>
            </a:r>
            <a:r>
              <a:rPr lang="en-US" sz="2200" dirty="0">
                <a:latin typeface="Arial"/>
                <a:ea typeface="맑은 고딕"/>
                <a:cs typeface="Arial"/>
              </a:rPr>
              <a:t>,</a:t>
            </a:r>
            <a:r>
              <a:rPr lang="en-US" altLang="ko-KR" sz="2200" dirty="0">
                <a:latin typeface="Arial"/>
                <a:ea typeface="맑은 고딕"/>
                <a:cs typeface="Arial"/>
              </a:rPr>
              <a:t> </a:t>
            </a:r>
            <a:r>
              <a:rPr lang="ko-KR" sz="2200" dirty="0">
                <a:latin typeface="Arial"/>
                <a:ea typeface="맑은 고딕"/>
                <a:cs typeface="Arial"/>
              </a:rPr>
              <a:t>구조화된 언어로 세련되게 만듦</a:t>
            </a:r>
            <a:r>
              <a:rPr lang="en-US" sz="2200" dirty="0">
                <a:latin typeface="Arial"/>
                <a:ea typeface="맑은 고딕"/>
                <a:cs typeface="Arial"/>
              </a:rPr>
              <a:t>.</a:t>
            </a:r>
            <a:endParaRPr lang="en-US" sz="2200"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ko-KR" sz="2200" dirty="0">
                <a:latin typeface="Arial"/>
                <a:ea typeface="맑은 고딕"/>
                <a:cs typeface="Arial"/>
              </a:rPr>
              <a:t>대표적인</a:t>
            </a:r>
            <a:r>
              <a:rPr lang="ko-KR" sz="2200" dirty="0">
                <a:solidFill>
                  <a:srgbClr val="464653"/>
                </a:solidFill>
                <a:latin typeface="Arial"/>
                <a:ea typeface="맑은 고딕"/>
                <a:cs typeface="Arial"/>
              </a:rPr>
              <a:t> </a:t>
            </a:r>
            <a:r>
              <a:rPr lang="ko-KR" sz="2200" dirty="0">
                <a:solidFill>
                  <a:srgbClr val="A50021"/>
                </a:solidFill>
                <a:latin typeface="Arial"/>
                <a:ea typeface="맑은 고딕"/>
                <a:cs typeface="Arial"/>
              </a:rPr>
              <a:t>블록 구조 언어</a:t>
            </a:r>
            <a:endParaRPr lang="en-US" sz="2200">
              <a:solidFill>
                <a:srgbClr val="A50021"/>
              </a:solidFill>
              <a:latin typeface="Arial"/>
              <a:ea typeface="맑은 고딕"/>
              <a:cs typeface="Arial"/>
            </a:endParaRPr>
          </a:p>
          <a:p>
            <a:pPr marL="685800" lvl="3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</a:pPr>
            <a:endParaRPr lang="en-US" altLang="ko-KR" sz="1700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sz="2600" dirty="0">
                <a:latin typeface="Arial"/>
                <a:ea typeface="맑은 고딕"/>
                <a:cs typeface="Arial"/>
              </a:rPr>
              <a:t>C </a:t>
            </a:r>
            <a:r>
              <a:rPr lang="ko-KR" altLang="en-US" sz="2600" dirty="0">
                <a:latin typeface="Arial"/>
                <a:ea typeface="맑은 고딕"/>
                <a:cs typeface="Arial"/>
              </a:rPr>
              <a:t>언어</a:t>
            </a:r>
            <a:endParaRPr lang="en-US" sz="2600"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ko-KR" altLang="en-US" sz="2200" dirty="0">
                <a:latin typeface="Arial"/>
                <a:ea typeface="맑은 고딕"/>
                <a:cs typeface="Arial"/>
              </a:rPr>
              <a:t>유닉스 운영체제 개발을 위해 개발된 </a:t>
            </a:r>
            <a:r>
              <a:rPr lang="ko-KR" altLang="en-US" sz="2200" dirty="0">
                <a:solidFill>
                  <a:srgbClr val="A50021"/>
                </a:solidFill>
                <a:latin typeface="Arial"/>
                <a:ea typeface="맑은 고딕"/>
                <a:cs typeface="Arial"/>
              </a:rPr>
              <a:t>시스템 프로그래밍 언어</a:t>
            </a:r>
            <a:endParaRPr lang="en-US" sz="2200">
              <a:solidFill>
                <a:srgbClr val="A50021"/>
              </a:solidFill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ko-KR" sz="2200" dirty="0">
                <a:latin typeface="Arial"/>
                <a:ea typeface="맑은 고딕"/>
                <a:cs typeface="Arial"/>
              </a:rPr>
              <a:t>기계에 대해 많은 접근을 제공하는 중급 언어</a:t>
            </a:r>
            <a:r>
              <a:rPr lang="en-US" sz="2200" dirty="0">
                <a:latin typeface="Arial"/>
                <a:ea typeface="맑은 고딕"/>
                <a:cs typeface="Arial"/>
              </a:rPr>
              <a:t>(middle-level)</a:t>
            </a:r>
            <a:endParaRPr lang="ko-KR" altLang="en-US" sz="2200">
              <a:latin typeface="Arial"/>
              <a:ea typeface="맑은 고딕"/>
              <a:cs typeface="Arial"/>
            </a:endParaRPr>
          </a:p>
          <a:p>
            <a:pPr lvl="2">
              <a:lnSpc>
                <a:spcPct val="100000"/>
              </a:lnSpc>
              <a:spcAft>
                <a:spcPct val="0"/>
              </a:spcAft>
            </a:pPr>
            <a:r>
              <a:rPr lang="en-US" altLang="ko-KR" sz="1800" err="1">
                <a:latin typeface="Arial"/>
                <a:ea typeface="맑은 고딕"/>
                <a:cs typeface="Arial"/>
              </a:rPr>
              <a:t>저급언어와</a:t>
            </a:r>
            <a:r>
              <a:rPr lang="en-US" altLang="ko-KR" sz="1800">
                <a:latin typeface="Arial"/>
                <a:ea typeface="맑은 고딕"/>
                <a:cs typeface="Arial"/>
              </a:rPr>
              <a:t> 고급언어의 </a:t>
            </a:r>
            <a:r>
              <a:rPr lang="en-US" altLang="ko-KR" sz="1800" err="1">
                <a:latin typeface="Arial"/>
                <a:ea typeface="맑은 고딕"/>
                <a:cs typeface="Arial"/>
              </a:rPr>
              <a:t>특징을</a:t>
            </a:r>
            <a:r>
              <a:rPr lang="en-US" altLang="ko-KR" sz="1800">
                <a:latin typeface="Arial"/>
                <a:ea typeface="맑은 고딕"/>
                <a:cs typeface="Arial"/>
              </a:rPr>
              <a:t> </a:t>
            </a:r>
            <a:r>
              <a:rPr lang="en-US" altLang="ko-KR" sz="1800" err="1">
                <a:latin typeface="Arial"/>
                <a:ea typeface="맑은 고딕"/>
                <a:cs typeface="Arial"/>
              </a:rPr>
              <a:t>모두</a:t>
            </a:r>
            <a:r>
              <a:rPr lang="en-US" altLang="ko-KR" sz="1800">
                <a:latin typeface="Arial"/>
                <a:ea typeface="맑은 고딕"/>
                <a:cs typeface="Arial"/>
              </a:rPr>
              <a:t> </a:t>
            </a:r>
            <a:r>
              <a:rPr lang="en-US" altLang="ko-KR" sz="1800" err="1">
                <a:latin typeface="Arial"/>
                <a:ea typeface="맑은 고딕"/>
                <a:cs typeface="Arial"/>
              </a:rPr>
              <a:t>가짐</a:t>
            </a:r>
            <a:endParaRPr lang="en-US" altLang="ko-KR" sz="1800" dirty="0" err="1">
              <a:latin typeface="Arial"/>
              <a:ea typeface="맑은 고딕"/>
              <a:cs typeface="Arial"/>
            </a:endParaRPr>
          </a:p>
          <a:p>
            <a:pPr marL="685800" lvl="1">
              <a:lnSpc>
                <a:spcPct val="100000"/>
              </a:lnSpc>
              <a:spcAft>
                <a:spcPct val="0"/>
              </a:spcAft>
            </a:pPr>
            <a:r>
              <a:rPr lang="ko-KR" altLang="en-US" sz="2200" dirty="0">
                <a:latin typeface="Arial"/>
                <a:ea typeface="맑은 고딕"/>
                <a:cs typeface="Arial"/>
              </a:rPr>
              <a:t>모든 컴퓨터 시스템에서 사용할 수 있도록 설계된 언어</a:t>
            </a:r>
            <a:endParaRPr lang="en-US" sz="2200" dirty="0"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</a:pPr>
            <a:endParaRPr lang="ko-KR" sz="2200" dirty="0">
              <a:solidFill>
                <a:srgbClr val="464653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lang="en-US" sz="2400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lang="en-US" altLang="ko-KR" sz="2200" dirty="0">
              <a:latin typeface="Arial"/>
              <a:ea typeface="맑은 고딕"/>
              <a:cs typeface="Arial"/>
            </a:endParaRP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18709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46E1F-232B-4AE5-8F90-F5CCFE998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1970년대: 단순성 및 새로운 언어의 추구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D97864-9BA2-49D6-9869-2DBF4ABF3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sz="2400" dirty="0">
                <a:latin typeface="Arial"/>
                <a:ea typeface="맑은 고딕"/>
                <a:cs typeface="Arial"/>
              </a:rPr>
              <a:t>Prolog</a:t>
            </a: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ko-KR" altLang="en-US" sz="2000" dirty="0">
                <a:latin typeface="Arial"/>
                <a:ea typeface="맑은 고딕"/>
                <a:cs typeface="Arial"/>
              </a:rPr>
              <a:t>술어 논리를 사용하는 대표적인</a:t>
            </a:r>
            <a:r>
              <a:rPr lang="ko-KR" sz="2000" dirty="0">
                <a:latin typeface="Arial"/>
                <a:ea typeface="맑은 고딕"/>
                <a:cs typeface="Arial"/>
              </a:rPr>
              <a:t> </a:t>
            </a:r>
            <a:r>
              <a:rPr lang="ko-KR" sz="2000" dirty="0">
                <a:solidFill>
                  <a:srgbClr val="A50021"/>
                </a:solidFill>
                <a:latin typeface="Arial"/>
                <a:ea typeface="맑은 고딕"/>
                <a:cs typeface="Arial"/>
              </a:rPr>
              <a:t>논리</a:t>
            </a:r>
            <a:r>
              <a:rPr lang="ko-KR" altLang="en-US" sz="2000" dirty="0">
                <a:solidFill>
                  <a:srgbClr val="A50021"/>
                </a:solidFill>
                <a:latin typeface="Arial"/>
                <a:ea typeface="맑은 고딕"/>
                <a:cs typeface="Arial"/>
              </a:rPr>
              <a:t> </a:t>
            </a:r>
            <a:r>
              <a:rPr lang="ko-KR" sz="2000" dirty="0">
                <a:solidFill>
                  <a:srgbClr val="A50021"/>
                </a:solidFill>
                <a:latin typeface="Arial"/>
                <a:ea typeface="맑은 고딕"/>
                <a:cs typeface="Arial"/>
              </a:rPr>
              <a:t>프로그래밍</a:t>
            </a:r>
            <a:r>
              <a:rPr lang="ko-KR" altLang="en-US" sz="2000" dirty="0">
                <a:solidFill>
                  <a:srgbClr val="A50021"/>
                </a:solidFill>
                <a:latin typeface="Arial"/>
                <a:ea typeface="맑은 고딕"/>
                <a:cs typeface="Arial"/>
              </a:rPr>
              <a:t> </a:t>
            </a:r>
            <a:r>
              <a:rPr lang="ko-KR" sz="2000" dirty="0">
                <a:solidFill>
                  <a:srgbClr val="A50021"/>
                </a:solidFill>
                <a:latin typeface="Arial"/>
                <a:ea typeface="맑은 고딕"/>
                <a:cs typeface="Arial"/>
              </a:rPr>
              <a:t>언어</a:t>
            </a:r>
            <a:endParaRPr lang="en-US" sz="2000" dirty="0">
              <a:solidFill>
                <a:srgbClr val="A50021"/>
              </a:solidFill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ko-KR" altLang="en-US" sz="2000" dirty="0">
                <a:latin typeface="Arial"/>
                <a:ea typeface="맑은 고딕"/>
                <a:cs typeface="Arial"/>
              </a:rPr>
              <a:t>증명하는 것을 계산하는 것으로 간주함</a:t>
            </a:r>
            <a:r>
              <a:rPr lang="en-US" sz="2000" dirty="0">
                <a:latin typeface="Arial"/>
                <a:ea typeface="맑은 고딕"/>
                <a:cs typeface="Arial"/>
              </a:rPr>
              <a:t>.</a:t>
            </a: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ko-KR" altLang="en-US" sz="2000" dirty="0">
                <a:latin typeface="Arial"/>
                <a:ea typeface="맑은 고딕"/>
                <a:cs typeface="Arial"/>
              </a:rPr>
              <a:t>인공지능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, </a:t>
            </a:r>
            <a:r>
              <a:rPr lang="ko-KR" altLang="en-US" sz="2000" dirty="0">
                <a:latin typeface="Arial"/>
                <a:ea typeface="맑은 고딕"/>
                <a:cs typeface="Arial"/>
              </a:rPr>
              <a:t>자연어 처리 등의 분야에서 </a:t>
            </a:r>
            <a:r>
              <a:rPr lang="ko-KR" sz="2000" dirty="0">
                <a:latin typeface="Arial"/>
                <a:ea typeface="맑은 고딕"/>
                <a:cs typeface="Arial"/>
              </a:rPr>
              <a:t>많이 사용됨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.</a:t>
            </a:r>
            <a:endParaRPr lang="en-US" sz="2000" dirty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685800" lvl="3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</a:pPr>
            <a:endParaRPr lang="en-US" sz="1600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ko-KR" sz="2400" dirty="0">
                <a:latin typeface="Arial"/>
                <a:ea typeface="맑은 고딕"/>
                <a:cs typeface="Arial"/>
              </a:rPr>
              <a:t>Scheme</a:t>
            </a: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ko-KR" sz="2000" dirty="0">
                <a:latin typeface="Arial"/>
                <a:ea typeface="맑은 고딕"/>
                <a:cs typeface="Arial"/>
              </a:rPr>
              <a:t>더 형식적이고 람다 계산에 더 가깝게 </a:t>
            </a:r>
            <a:r>
              <a:rPr lang="ko-KR" altLang="en-US" sz="2000" dirty="0">
                <a:latin typeface="Arial"/>
                <a:ea typeface="맑은 고딕"/>
                <a:cs typeface="Arial"/>
              </a:rPr>
              <a:t>설계된 </a:t>
            </a:r>
            <a:r>
              <a:rPr lang="ko-KR" altLang="en-US" sz="2000" dirty="0">
                <a:solidFill>
                  <a:srgbClr val="A50021"/>
                </a:solidFill>
                <a:latin typeface="Arial"/>
                <a:ea typeface="맑은 고딕"/>
                <a:cs typeface="Arial"/>
              </a:rPr>
              <a:t>향상된 </a:t>
            </a:r>
            <a:r>
              <a:rPr lang="en-US" altLang="ko-KR" sz="2000" dirty="0">
                <a:solidFill>
                  <a:srgbClr val="A50021"/>
                </a:solidFill>
                <a:latin typeface="Arial"/>
                <a:ea typeface="맑은 고딕"/>
                <a:cs typeface="Arial"/>
              </a:rPr>
              <a:t>LISP </a:t>
            </a:r>
            <a:r>
              <a:rPr lang="ko-KR" altLang="en-US" sz="2000" dirty="0">
                <a:solidFill>
                  <a:srgbClr val="A50021"/>
                </a:solidFill>
                <a:latin typeface="Arial"/>
                <a:ea typeface="맑은 고딕"/>
                <a:cs typeface="Arial"/>
              </a:rPr>
              <a:t>버전</a:t>
            </a:r>
            <a:endParaRPr lang="en-US" sz="2000" dirty="0">
              <a:solidFill>
                <a:srgbClr val="A50021"/>
              </a:solidFill>
              <a:latin typeface="Arial"/>
              <a:ea typeface="맑은 고딕"/>
              <a:cs typeface="Arial"/>
            </a:endParaRPr>
          </a:p>
          <a:p>
            <a:pPr lvl="3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</a:pPr>
            <a:endParaRPr lang="en-US" sz="1600" dirty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ko-KR" sz="2400" dirty="0">
                <a:latin typeface="Arial"/>
                <a:ea typeface="맑은 고딕"/>
                <a:cs typeface="Arial"/>
              </a:rPr>
              <a:t>ML</a:t>
            </a: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en-US" sz="2000" dirty="0">
                <a:latin typeface="Arial"/>
                <a:ea typeface="맑은 고딕"/>
                <a:cs typeface="Arial"/>
              </a:rPr>
              <a:t>Pascal</a:t>
            </a:r>
            <a:r>
              <a:rPr lang="ko-KR" altLang="en-US" sz="2000" dirty="0">
                <a:latin typeface="Arial"/>
                <a:ea typeface="맑은 고딕"/>
                <a:cs typeface="Arial"/>
              </a:rPr>
              <a:t>과 가까운 구문을 가지고</a:t>
            </a:r>
            <a:r>
              <a:rPr lang="ko-KR" sz="2000" dirty="0">
                <a:latin typeface="Arial"/>
                <a:ea typeface="맑은 고딕"/>
                <a:cs typeface="Arial"/>
              </a:rPr>
              <a:t> </a:t>
            </a:r>
            <a:br>
              <a:rPr lang="ko-KR" sz="2000" dirty="0">
                <a:latin typeface="Arial"/>
                <a:ea typeface="맑은 고딕"/>
                <a:cs typeface="Arial"/>
              </a:rPr>
            </a:br>
            <a:r>
              <a:rPr lang="ko-KR" sz="2000" dirty="0">
                <a:latin typeface="Arial"/>
                <a:ea typeface="맑은 고딕"/>
                <a:cs typeface="Arial"/>
              </a:rPr>
              <a:t>다형</a:t>
            </a:r>
            <a:r>
              <a:rPr lang="ko-KR" sz="2000" dirty="0">
                <a:solidFill>
                  <a:srgbClr val="464653"/>
                </a:solidFill>
                <a:latin typeface="Arial"/>
                <a:ea typeface="맑은 고딕"/>
                <a:cs typeface="Arial"/>
              </a:rPr>
              <a:t> </a:t>
            </a:r>
            <a:r>
              <a:rPr lang="ko-KR" sz="2000" dirty="0">
                <a:solidFill>
                  <a:srgbClr val="A50021"/>
                </a:solidFill>
                <a:latin typeface="Arial"/>
                <a:ea typeface="맑은 고딕"/>
                <a:cs typeface="Arial"/>
              </a:rPr>
              <a:t>타입 검사 </a:t>
            </a:r>
            <a:r>
              <a:rPr lang="ko-KR" sz="2000" dirty="0">
                <a:latin typeface="Arial"/>
                <a:ea typeface="맑은 고딕"/>
                <a:cs typeface="Arial"/>
              </a:rPr>
              <a:t>메커니즘을 제공하는 함수형 언어</a:t>
            </a:r>
            <a:endParaRPr lang="en-US" altLang="ko-KR" sz="2000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lang="en-US" sz="2600" dirty="0"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</a:pPr>
            <a:endParaRPr lang="ko-KR" sz="2200" dirty="0">
              <a:solidFill>
                <a:srgbClr val="464653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lang="en-US" sz="2400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lang="en-US" altLang="ko-KR" sz="2200" dirty="0">
              <a:latin typeface="Arial"/>
              <a:ea typeface="맑은 고딕"/>
              <a:cs typeface="Arial"/>
            </a:endParaRP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56907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13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프로그래밍 언어론 3주차 [프로그래밍 언어 역사]</vt:lpstr>
      <vt:lpstr>PowerPoint 프레젠테이션</vt:lpstr>
      <vt:lpstr>1950년대: 고급 프로그래밍 언어의 시작</vt:lpstr>
      <vt:lpstr>PowerPoint 프레젠테이션</vt:lpstr>
      <vt:lpstr>PowerPoint 프레젠테이션</vt:lpstr>
      <vt:lpstr>1960년대: 프로그래밍 언어의 다양성</vt:lpstr>
      <vt:lpstr>1960년대: 프로그래밍 언어의 다양성</vt:lpstr>
      <vt:lpstr>1970년대: 단순성 및 새로운 언어의 추구</vt:lpstr>
      <vt:lpstr>1970년대: 단순성 및 새로운 언어의 추구</vt:lpstr>
      <vt:lpstr>1980년대: 추상 자료형과 객체지향</vt:lpstr>
      <vt:lpstr>1980년대: 추상 자료형과 객체지향</vt:lpstr>
      <vt:lpstr>1990년대: 인터넷 언어와 새로운 시도</vt:lpstr>
      <vt:lpstr>2000년대: 새로운 미래를 향하여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인문IT입문 1주차</dc:title>
  <dc:creator>Kang Namoh</dc:creator>
  <cp:revision>705</cp:revision>
  <dcterms:created xsi:type="dcterms:W3CDTF">2020-03-12T00:34:35Z</dcterms:created>
  <dcterms:modified xsi:type="dcterms:W3CDTF">2023-09-13T14:15:05Z</dcterms:modified>
</cp:coreProperties>
</file>