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81" r:id="rId4"/>
    <p:sldId id="283" r:id="rId5"/>
    <p:sldId id="284" r:id="rId6"/>
    <p:sldId id="280" r:id="rId7"/>
    <p:sldId id="285" r:id="rId8"/>
    <p:sldId id="28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7AC88672-D888-3F3B-B0F4-E5D0D90215A6}" v="533" dt="2023-08-27T07:22:23.686"/>
    <p1510:client id="{8FDE721F-3E11-C1D5-5D27-C418DD4814B9}" v="17" dt="2023-09-13T12:25:43.513"/>
    <p1510:client id="{974E1357-DE10-C332-8B8C-E63322B5209D}" v="49" dt="2023-09-13T09:40:48.148"/>
    <p1510:client id="{9AB2F157-7F07-6C6B-AAEF-20BFF3B30EAA}" v="1975" dt="2023-08-11T08:36:42.656"/>
    <p1510:client id="{A12B71A6-10AE-CD32-1569-95EBF3C83929}" v="1039" dt="2023-09-13T12:17:27.676"/>
    <p1510:client id="{CBAB9550-6201-F0A5-007E-9CA1FDFD9E26}" v="991" dt="2023-09-13T14:12:33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8FDE721F-3E11-C1D5-5D27-C418DD4814B9}"/>
    <pc:docChg chg="addSld delSld modSld">
      <pc:chgData name="강남오" userId="S::209324@ms.kmu.ac.kr::a00b3978-0e9c-43f4-a757-7a2abcd99c03" providerId="AD" clId="Web-{8FDE721F-3E11-C1D5-5D27-C418DD4814B9}" dt="2023-09-13T12:25:43.513" v="15"/>
      <pc:docMkLst>
        <pc:docMk/>
      </pc:docMkLst>
      <pc:sldChg chg="modSp">
        <pc:chgData name="강남오" userId="S::209324@ms.kmu.ac.kr::a00b3978-0e9c-43f4-a757-7a2abcd99c03" providerId="AD" clId="Web-{8FDE721F-3E11-C1D5-5D27-C418DD4814B9}" dt="2023-09-13T12:25:30.309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8FDE721F-3E11-C1D5-5D27-C418DD4814B9}" dt="2023-09-13T12:25:30.309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8FDE721F-3E11-C1D5-5D27-C418DD4814B9}" dt="2023-09-13T12:25:33.575" v="5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8FDE721F-3E11-C1D5-5D27-C418DD4814B9}" dt="2023-09-13T12:25:35.278" v="8"/>
        <pc:sldMkLst>
          <pc:docMk/>
          <pc:sldMk cId="1395266676" sldId="270"/>
        </pc:sldMkLst>
      </pc:sldChg>
      <pc:sldChg chg="add del">
        <pc:chgData name="강남오" userId="S::209324@ms.kmu.ac.kr::a00b3978-0e9c-43f4-a757-7a2abcd99c03" providerId="AD" clId="Web-{8FDE721F-3E11-C1D5-5D27-C418DD4814B9}" dt="2023-09-13T12:25:43.044" v="14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8FDE721F-3E11-C1D5-5D27-C418DD4814B9}" dt="2023-09-13T12:25:34.669" v="7"/>
        <pc:sldMkLst>
          <pc:docMk/>
          <pc:sldMk cId="1787737746" sldId="276"/>
        </pc:sldMkLst>
      </pc:sldChg>
      <pc:sldChg chg="del">
        <pc:chgData name="강남오" userId="S::209324@ms.kmu.ac.kr::a00b3978-0e9c-43f4-a757-7a2abcd99c03" providerId="AD" clId="Web-{8FDE721F-3E11-C1D5-5D27-C418DD4814B9}" dt="2023-09-13T12:25:34.137" v="6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8FDE721F-3E11-C1D5-5D27-C418DD4814B9}" dt="2023-09-13T12:25:35.856" v="9"/>
        <pc:sldMkLst>
          <pc:docMk/>
          <pc:sldMk cId="2766596906" sldId="278"/>
        </pc:sldMkLst>
      </pc:sldChg>
      <pc:sldChg chg="add del">
        <pc:chgData name="강남오" userId="S::209324@ms.kmu.ac.kr::a00b3978-0e9c-43f4-a757-7a2abcd99c03" providerId="AD" clId="Web-{8FDE721F-3E11-C1D5-5D27-C418DD4814B9}" dt="2023-09-13T12:25:43.513" v="15"/>
        <pc:sldMkLst>
          <pc:docMk/>
          <pc:sldMk cId="2218357791" sldId="279"/>
        </pc:sldMkLst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CBAB9550-6201-F0A5-007E-9CA1FDFD9E26}"/>
    <pc:docChg chg="addSld delSld modSld sldOrd">
      <pc:chgData name="강남오" userId="S::209324@ms.kmu.ac.kr::a00b3978-0e9c-43f4-a757-7a2abcd99c03" providerId="AD" clId="Web-{CBAB9550-6201-F0A5-007E-9CA1FDFD9E26}" dt="2023-09-13T14:12:33.088" v="926" actId="20577"/>
      <pc:docMkLst>
        <pc:docMk/>
      </pc:docMkLst>
      <pc:sldChg chg="addSp modSp ord">
        <pc:chgData name="강남오" userId="S::209324@ms.kmu.ac.kr::a00b3978-0e9c-43f4-a757-7a2abcd99c03" providerId="AD" clId="Web-{CBAB9550-6201-F0A5-007E-9CA1FDFD9E26}" dt="2023-09-13T13:45:51.514" v="610"/>
        <pc:sldMkLst>
          <pc:docMk/>
          <pc:sldMk cId="3022755219" sldId="280"/>
        </pc:sldMkLst>
        <pc:spChg chg="mod">
          <ac:chgData name="강남오" userId="S::209324@ms.kmu.ac.kr::a00b3978-0e9c-43f4-a757-7a2abcd99c03" providerId="AD" clId="Web-{CBAB9550-6201-F0A5-007E-9CA1FDFD9E26}" dt="2023-09-13T13:39:38.726" v="511" actId="20577"/>
          <ac:spMkLst>
            <pc:docMk/>
            <pc:sldMk cId="3022755219" sldId="280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CBAB9550-6201-F0A5-007E-9CA1FDFD9E26}" dt="2023-09-13T13:44:04.665" v="603" actId="14100"/>
          <ac:spMkLst>
            <pc:docMk/>
            <pc:sldMk cId="3022755219" sldId="280"/>
            <ac:spMk id="3" creationId="{63719C83-8047-8015-7BC2-FF67142BA68E}"/>
          </ac:spMkLst>
        </pc:spChg>
        <pc:picChg chg="add mod">
          <ac:chgData name="강남오" userId="S::209324@ms.kmu.ac.kr::a00b3978-0e9c-43f4-a757-7a2abcd99c03" providerId="AD" clId="Web-{CBAB9550-6201-F0A5-007E-9CA1FDFD9E26}" dt="2023-09-13T13:45:05.527" v="608" actId="14100"/>
          <ac:picMkLst>
            <pc:docMk/>
            <pc:sldMk cId="3022755219" sldId="280"/>
            <ac:picMk id="4" creationId="{4377F86B-2341-D218-76A3-6604A1007836}"/>
          </ac:picMkLst>
        </pc:picChg>
      </pc:sldChg>
      <pc:sldChg chg="add del replId">
        <pc:chgData name="강남오" userId="S::209324@ms.kmu.ac.kr::a00b3978-0e9c-43f4-a757-7a2abcd99c03" providerId="AD" clId="Web-{CBAB9550-6201-F0A5-007E-9CA1FDFD9E26}" dt="2023-09-13T13:45:37.841" v="609"/>
        <pc:sldMkLst>
          <pc:docMk/>
          <pc:sldMk cId="3704620372" sldId="282"/>
        </pc:sldMkLst>
      </pc:sldChg>
      <pc:sldChg chg="modSp add replId">
        <pc:chgData name="강남오" userId="S::209324@ms.kmu.ac.kr::a00b3978-0e9c-43f4-a757-7a2abcd99c03" providerId="AD" clId="Web-{CBAB9550-6201-F0A5-007E-9CA1FDFD9E26}" dt="2023-09-13T13:28:34.788" v="242" actId="20577"/>
        <pc:sldMkLst>
          <pc:docMk/>
          <pc:sldMk cId="3161558895" sldId="283"/>
        </pc:sldMkLst>
        <pc:spChg chg="mod">
          <ac:chgData name="강남오" userId="S::209324@ms.kmu.ac.kr::a00b3978-0e9c-43f4-a757-7a2abcd99c03" providerId="AD" clId="Web-{CBAB9550-6201-F0A5-007E-9CA1FDFD9E26}" dt="2023-09-13T13:28:34.788" v="242" actId="20577"/>
          <ac:spMkLst>
            <pc:docMk/>
            <pc:sldMk cId="3161558895" sldId="283"/>
            <ac:spMk id="3" creationId="{63719C83-8047-8015-7BC2-FF67142BA68E}"/>
          </ac:spMkLst>
        </pc:spChg>
      </pc:sldChg>
      <pc:sldChg chg="addSp modSp add replId">
        <pc:chgData name="강남오" userId="S::209324@ms.kmu.ac.kr::a00b3978-0e9c-43f4-a757-7a2abcd99c03" providerId="AD" clId="Web-{CBAB9550-6201-F0A5-007E-9CA1FDFD9E26}" dt="2023-09-13T13:38:19.160" v="506" actId="1076"/>
        <pc:sldMkLst>
          <pc:docMk/>
          <pc:sldMk cId="4092541685" sldId="284"/>
        </pc:sldMkLst>
        <pc:spChg chg="mod">
          <ac:chgData name="강남오" userId="S::209324@ms.kmu.ac.kr::a00b3978-0e9c-43f4-a757-7a2abcd99c03" providerId="AD" clId="Web-{CBAB9550-6201-F0A5-007E-9CA1FDFD9E26}" dt="2023-09-13T13:38:08.660" v="502" actId="20577"/>
          <ac:spMkLst>
            <pc:docMk/>
            <pc:sldMk cId="4092541685" sldId="284"/>
            <ac:spMk id="3" creationId="{63719C83-8047-8015-7BC2-FF67142BA68E}"/>
          </ac:spMkLst>
        </pc:spChg>
        <pc:picChg chg="add mod">
          <ac:chgData name="강남오" userId="S::209324@ms.kmu.ac.kr::a00b3978-0e9c-43f4-a757-7a2abcd99c03" providerId="AD" clId="Web-{CBAB9550-6201-F0A5-007E-9CA1FDFD9E26}" dt="2023-09-13T13:38:19.160" v="506" actId="1076"/>
          <ac:picMkLst>
            <pc:docMk/>
            <pc:sldMk cId="4092541685" sldId="284"/>
            <ac:picMk id="4" creationId="{1C3F0094-4DA1-8B3B-11EF-ECFCA3FF76C9}"/>
          </ac:picMkLst>
        </pc:picChg>
      </pc:sldChg>
      <pc:sldChg chg="delSp modSp add replId">
        <pc:chgData name="강남오" userId="S::209324@ms.kmu.ac.kr::a00b3978-0e9c-43f4-a757-7a2abcd99c03" providerId="AD" clId="Web-{CBAB9550-6201-F0A5-007E-9CA1FDFD9E26}" dt="2023-09-13T13:56:59.607" v="804" actId="20577"/>
        <pc:sldMkLst>
          <pc:docMk/>
          <pc:sldMk cId="148790442" sldId="285"/>
        </pc:sldMkLst>
        <pc:spChg chg="mod">
          <ac:chgData name="강남오" userId="S::209324@ms.kmu.ac.kr::a00b3978-0e9c-43f4-a757-7a2abcd99c03" providerId="AD" clId="Web-{CBAB9550-6201-F0A5-007E-9CA1FDFD9E26}" dt="2023-09-13T13:48:15.226" v="619" actId="20577"/>
          <ac:spMkLst>
            <pc:docMk/>
            <pc:sldMk cId="148790442" sldId="285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CBAB9550-6201-F0A5-007E-9CA1FDFD9E26}" dt="2023-09-13T13:56:59.607" v="804" actId="20577"/>
          <ac:spMkLst>
            <pc:docMk/>
            <pc:sldMk cId="148790442" sldId="285"/>
            <ac:spMk id="3" creationId="{63719C83-8047-8015-7BC2-FF67142BA68E}"/>
          </ac:spMkLst>
        </pc:spChg>
        <pc:picChg chg="del">
          <ac:chgData name="강남오" userId="S::209324@ms.kmu.ac.kr::a00b3978-0e9c-43f4-a757-7a2abcd99c03" providerId="AD" clId="Web-{CBAB9550-6201-F0A5-007E-9CA1FDFD9E26}" dt="2023-09-13T13:48:16.288" v="620"/>
          <ac:picMkLst>
            <pc:docMk/>
            <pc:sldMk cId="148790442" sldId="285"/>
            <ac:picMk id="4" creationId="{4377F86B-2341-D218-76A3-6604A1007836}"/>
          </ac:picMkLst>
        </pc:picChg>
      </pc:sldChg>
      <pc:sldChg chg="modSp add del ord replId">
        <pc:chgData name="강남오" userId="S::209324@ms.kmu.ac.kr::a00b3978-0e9c-43f4-a757-7a2abcd99c03" providerId="AD" clId="Web-{CBAB9550-6201-F0A5-007E-9CA1FDFD9E26}" dt="2023-09-13T13:47:37.583" v="611"/>
        <pc:sldMkLst>
          <pc:docMk/>
          <pc:sldMk cId="3772695328" sldId="285"/>
        </pc:sldMkLst>
        <pc:spChg chg="mod">
          <ac:chgData name="강남오" userId="S::209324@ms.kmu.ac.kr::a00b3978-0e9c-43f4-a757-7a2abcd99c03" providerId="AD" clId="Web-{CBAB9550-6201-F0A5-007E-9CA1FDFD9E26}" dt="2023-09-13T13:43:29.133" v="598" actId="20577"/>
          <ac:spMkLst>
            <pc:docMk/>
            <pc:sldMk cId="3772695328" sldId="285"/>
            <ac:spMk id="3" creationId="{63719C83-8047-8015-7BC2-FF67142BA68E}"/>
          </ac:spMkLst>
        </pc:spChg>
      </pc:sldChg>
      <pc:sldChg chg="addSp modSp new">
        <pc:chgData name="강남오" userId="S::209324@ms.kmu.ac.kr::a00b3978-0e9c-43f4-a757-7a2abcd99c03" providerId="AD" clId="Web-{CBAB9550-6201-F0A5-007E-9CA1FDFD9E26}" dt="2023-09-13T14:12:33.088" v="926" actId="20577"/>
        <pc:sldMkLst>
          <pc:docMk/>
          <pc:sldMk cId="3463217764" sldId="286"/>
        </pc:sldMkLst>
        <pc:spChg chg="mod">
          <ac:chgData name="강남오" userId="S::209324@ms.kmu.ac.kr::a00b3978-0e9c-43f4-a757-7a2abcd99c03" providerId="AD" clId="Web-{CBAB9550-6201-F0A5-007E-9CA1FDFD9E26}" dt="2023-09-13T13:57:25.186" v="812" actId="20577"/>
          <ac:spMkLst>
            <pc:docMk/>
            <pc:sldMk cId="3463217764" sldId="286"/>
            <ac:spMk id="2" creationId="{B69F50DE-80A3-FBC6-CC33-CBE25841313B}"/>
          </ac:spMkLst>
        </pc:spChg>
        <pc:spChg chg="mod">
          <ac:chgData name="강남오" userId="S::209324@ms.kmu.ac.kr::a00b3978-0e9c-43f4-a757-7a2abcd99c03" providerId="AD" clId="Web-{CBAB9550-6201-F0A5-007E-9CA1FDFD9E26}" dt="2023-09-13T14:00:10.381" v="845" actId="20577"/>
          <ac:spMkLst>
            <pc:docMk/>
            <pc:sldMk cId="3463217764" sldId="286"/>
            <ac:spMk id="3" creationId="{FCE0B2A7-ED67-2F6E-684D-C8FD115483A7}"/>
          </ac:spMkLst>
        </pc:spChg>
        <pc:spChg chg="add mod">
          <ac:chgData name="강남오" userId="S::209324@ms.kmu.ac.kr::a00b3978-0e9c-43f4-a757-7a2abcd99c03" providerId="AD" clId="Web-{CBAB9550-6201-F0A5-007E-9CA1FDFD9E26}" dt="2023-09-13T14:12:33.088" v="926" actId="20577"/>
          <ac:spMkLst>
            <pc:docMk/>
            <pc:sldMk cId="3463217764" sldId="286"/>
            <ac:spMk id="6" creationId="{34CC61D6-F9E5-482C-5B84-6D97B79BD434}"/>
          </ac:spMkLst>
        </pc:spChg>
        <pc:picChg chg="add mod">
          <ac:chgData name="강남오" userId="S::209324@ms.kmu.ac.kr::a00b3978-0e9c-43f4-a757-7a2abcd99c03" providerId="AD" clId="Web-{CBAB9550-6201-F0A5-007E-9CA1FDFD9E26}" dt="2023-09-13T14:01:12.727" v="852" actId="1076"/>
          <ac:picMkLst>
            <pc:docMk/>
            <pc:sldMk cId="3463217764" sldId="286"/>
            <ac:picMk id="4" creationId="{42472C2E-CF9F-8D65-D6C3-64776C87CE38}"/>
          </ac:picMkLst>
        </pc:picChg>
        <pc:picChg chg="add mod">
          <ac:chgData name="강남오" userId="S::209324@ms.kmu.ac.kr::a00b3978-0e9c-43f4-a757-7a2abcd99c03" providerId="AD" clId="Web-{CBAB9550-6201-F0A5-007E-9CA1FDFD9E26}" dt="2023-09-13T14:01:19.915" v="854" actId="14100"/>
          <ac:picMkLst>
            <pc:docMk/>
            <pc:sldMk cId="3463217764" sldId="286"/>
            <ac:picMk id="5" creationId="{13319530-8574-02D0-84D4-4FDA5D902858}"/>
          </ac:picMkLst>
        </pc:pic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>
                <a:ea typeface="맑은 고딕"/>
              </a:rPr>
              <a:t>프로그래밍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언어론</a:t>
            </a:r>
            <a:br>
              <a:rPr lang="en-US" altLang="ko-KR"/>
            </a:br>
            <a:r>
              <a:rPr lang="ko-KR" altLang="en-US">
                <a:ea typeface="맑은 고딕"/>
              </a:rPr>
              <a:t>3주차</a:t>
            </a:r>
            <a:br>
              <a:rPr lang="en-US" altLang="ko-KR"/>
            </a:br>
            <a:r>
              <a:rPr lang="en-US" altLang="ko-KR">
                <a:ea typeface="맑은 고딕"/>
              </a:rPr>
              <a:t>[구문 기술의 </a:t>
            </a:r>
            <a:r>
              <a:rPr lang="en-US" altLang="ko-KR" err="1">
                <a:ea typeface="맑은 고딕"/>
              </a:rPr>
              <a:t>형식적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방법</a:t>
            </a:r>
            <a:r>
              <a:rPr lang="en-US" altLang="ko-KR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62AD9-0EE6-1C5C-D3C9-9B4CD890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구문(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) 기술의 형식적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9C83-8047-8015-7BC2-FF67142B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>
                <a:ea typeface="맑은 고딕"/>
              </a:rPr>
              <a:t>Grammar</a:t>
            </a:r>
            <a:r>
              <a:rPr lang="ko-KR" altLang="en-US">
                <a:ea typeface="맑은 고딕"/>
              </a:rPr>
              <a:t>: 프로그래밍 언어의 구문(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)</a:t>
            </a:r>
            <a:r>
              <a:rPr lang="ko-KR" altLang="en-US" err="1">
                <a:ea typeface="맑은 고딕"/>
              </a:rPr>
              <a:t>를</a:t>
            </a:r>
            <a:r>
              <a:rPr lang="ko-KR" altLang="en-US">
                <a:ea typeface="맑은 고딕"/>
              </a:rPr>
              <a:t> 기술하는데 이용되는 형식적인(</a:t>
            </a:r>
            <a:r>
              <a:rPr lang="ko-KR" altLang="en-US" err="1">
                <a:ea typeface="맑은 고딕"/>
              </a:rPr>
              <a:t>Formal</a:t>
            </a:r>
            <a:r>
              <a:rPr lang="ko-KR" altLang="en-US">
                <a:ea typeface="맑은 고딕"/>
              </a:rPr>
              <a:t>) 언어 생성 </a:t>
            </a:r>
            <a:r>
              <a:rPr lang="ko-KR" altLang="en-US" err="1">
                <a:ea typeface="맑은 고딕"/>
              </a:rPr>
              <a:t>매커니즘</a:t>
            </a:r>
          </a:p>
          <a:p>
            <a:endParaRPr lang="ko-KR" altLang="en-US">
              <a:ea typeface="맑은 고딕"/>
            </a:endParaRPr>
          </a:p>
        </p:txBody>
      </p:sp>
      <p:pic>
        <p:nvPicPr>
          <p:cNvPr id="4" name="그림 3" descr="텍스트, 원, 도표, 폰트이(가) 표시된 사진&#10;&#10;자동 생성된 설명">
            <a:extLst>
              <a:ext uri="{FF2B5EF4-FFF2-40B4-BE49-F238E27FC236}">
                <a16:creationId xmlns:a16="http://schemas.microsoft.com/office/drawing/2014/main" id="{5C28E723-8D4D-4877-C893-603C7849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5" y="2853705"/>
            <a:ext cx="6021237" cy="3479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A97617-0574-0DAE-48D8-CDF412562A36}"/>
              </a:ext>
            </a:extLst>
          </p:cNvPr>
          <p:cNvSpPr txBox="1"/>
          <p:nvPr/>
        </p:nvSpPr>
        <p:spPr>
          <a:xfrm>
            <a:off x="1329830" y="6460600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900" i="1" err="1">
                <a:solidFill>
                  <a:srgbClr val="273239"/>
                </a:solidFill>
                <a:ea typeface="+mn-lt"/>
                <a:cs typeface="+mn-lt"/>
              </a:rPr>
              <a:t>Chomsky</a:t>
            </a:r>
            <a:r>
              <a:rPr lang="ko-KR" sz="900" i="1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sz="900" i="1" err="1">
                <a:solidFill>
                  <a:srgbClr val="273239"/>
                </a:solidFill>
                <a:ea typeface="+mn-lt"/>
                <a:cs typeface="+mn-lt"/>
              </a:rPr>
              <a:t>Hierarchy</a:t>
            </a:r>
            <a:endParaRPr lang="ko-KR" err="1"/>
          </a:p>
        </p:txBody>
      </p:sp>
      <p:pic>
        <p:nvPicPr>
          <p:cNvPr id="6" name="그림 5" descr="인간의 얼굴, 사람, 의류, 인물사진이(가) 표시된 사진&#10;&#10;자동 생성된 설명">
            <a:extLst>
              <a:ext uri="{FF2B5EF4-FFF2-40B4-BE49-F238E27FC236}">
                <a16:creationId xmlns:a16="http://schemas.microsoft.com/office/drawing/2014/main" id="{6A057D9C-2F3F-E747-B961-280ACDCD9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239" y="2972789"/>
            <a:ext cx="1809750" cy="2752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56F2E0-5C92-452E-5065-CB829A69F76A}"/>
              </a:ext>
            </a:extLst>
          </p:cNvPr>
          <p:cNvSpPr txBox="1"/>
          <p:nvPr/>
        </p:nvSpPr>
        <p:spPr>
          <a:xfrm>
            <a:off x="9667874" y="591740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1924 ~ 2007</a:t>
            </a:r>
            <a:endParaRPr lang="ko-KR" altLang="en-US"/>
          </a:p>
        </p:txBody>
      </p:sp>
      <p:pic>
        <p:nvPicPr>
          <p:cNvPr id="8" name="그림 7" descr="인간의 얼굴, 의류, 사람, 주름이(가) 표시된 사진&#10;&#10;자동 생성된 설명">
            <a:extLst>
              <a:ext uri="{FF2B5EF4-FFF2-40B4-BE49-F238E27FC236}">
                <a16:creationId xmlns:a16="http://schemas.microsoft.com/office/drawing/2014/main" id="{F6A9508D-4162-D146-7D17-E6A2A2A22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668" y="3002441"/>
            <a:ext cx="2003306" cy="27221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15EB05-E7A9-8799-D688-86BCC486318D}"/>
              </a:ext>
            </a:extLst>
          </p:cNvPr>
          <p:cNvSpPr txBox="1"/>
          <p:nvPr/>
        </p:nvSpPr>
        <p:spPr>
          <a:xfrm>
            <a:off x="7583156" y="59174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1928 ~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71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62AD9-0EE6-1C5C-D3C9-9B4CD890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구문(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) 기술의 형식적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9C83-8047-8015-7BC2-FF67142B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프로그래밍 언어와 문맥자유(</a:t>
            </a:r>
            <a:r>
              <a:rPr lang="ko-KR" altLang="en-US" err="1">
                <a:ea typeface="맑은 고딕"/>
              </a:rPr>
              <a:t>Context-Free</a:t>
            </a:r>
            <a:r>
              <a:rPr lang="ko-KR" altLang="en-US">
                <a:ea typeface="맑은 고딕"/>
              </a:rPr>
              <a:t>) 문법</a:t>
            </a:r>
            <a:endParaRPr lang="ko-KR" altLang="en-US" err="1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프로그래밍 언어에 속한 토큰들의 형태는 정규문법(</a:t>
            </a:r>
            <a:r>
              <a:rPr lang="ko-KR" altLang="en-US" err="1">
                <a:ea typeface="맑은 고딕"/>
              </a:rPr>
              <a:t>Regular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Grammar</a:t>
            </a:r>
            <a:r>
              <a:rPr lang="ko-KR" altLang="en-US">
                <a:ea typeface="맑은 고딕"/>
              </a:rPr>
              <a:t>)로 기술 가능</a:t>
            </a:r>
          </a:p>
          <a:p>
            <a:pPr lvl="1"/>
            <a:r>
              <a:rPr lang="ko-KR" altLang="en-US">
                <a:ea typeface="맑은 고딕"/>
              </a:rPr>
              <a:t>전체 프로그래밍 언어의 구문(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)는 몇 가지 사항만 제외하면 문맥-자유 문법으로 기술 가능</a:t>
            </a:r>
          </a:p>
          <a:p>
            <a:r>
              <a:rPr lang="ko-KR" altLang="en-US" err="1">
                <a:ea typeface="맑은 고딕"/>
              </a:rPr>
              <a:t>Bakus-Naur</a:t>
            </a:r>
            <a:r>
              <a:rPr lang="ko-KR" altLang="en-US">
                <a:ea typeface="맑은 고딕"/>
              </a:rPr>
              <a:t> 형식 (BNF)</a:t>
            </a:r>
          </a:p>
          <a:p>
            <a:pPr lvl="1"/>
            <a:r>
              <a:rPr lang="ko-KR" altLang="en-US">
                <a:ea typeface="맑은 고딕"/>
              </a:rPr>
              <a:t>1959년 </a:t>
            </a:r>
            <a:r>
              <a:rPr lang="ko-KR" altLang="en-US" err="1">
                <a:ea typeface="맑은 고딕"/>
              </a:rPr>
              <a:t>John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Bakus가</a:t>
            </a:r>
            <a:r>
              <a:rPr lang="ko-KR" altLang="en-US">
                <a:ea typeface="맑은 고딕"/>
              </a:rPr>
              <a:t> ALGOL 58을 기술하는 획기적인 논문을 발표</a:t>
            </a:r>
          </a:p>
          <a:p>
            <a:pPr lvl="1"/>
            <a:r>
              <a:rPr lang="ko-KR" altLang="en-US">
                <a:ea typeface="맑은 고딕"/>
              </a:rPr>
              <a:t>Peter </a:t>
            </a:r>
            <a:r>
              <a:rPr lang="ko-KR" altLang="en-US" err="1">
                <a:ea typeface="맑은 고딕"/>
              </a:rPr>
              <a:t>Naur가</a:t>
            </a:r>
            <a:r>
              <a:rPr lang="ko-KR" altLang="en-US">
                <a:ea typeface="맑은 고딕"/>
              </a:rPr>
              <a:t> ALGOL 60을 기술하기 위해 약간 수정</a:t>
            </a:r>
          </a:p>
          <a:p>
            <a:pPr lvl="1"/>
            <a:r>
              <a:rPr lang="ko-KR" altLang="en-US" err="1">
                <a:ea typeface="맑은 고딕"/>
              </a:rPr>
              <a:t>BNF는</a:t>
            </a:r>
            <a:r>
              <a:rPr lang="ko-KR" altLang="en-US">
                <a:ea typeface="맑은 고딕"/>
              </a:rPr>
              <a:t> 문맥자유 문법과 거의 동일</a:t>
            </a:r>
          </a:p>
        </p:txBody>
      </p:sp>
    </p:spTree>
    <p:extLst>
      <p:ext uri="{BB962C8B-B14F-4D97-AF65-F5344CB8AC3E}">
        <p14:creationId xmlns:p14="http://schemas.microsoft.com/office/powerpoint/2010/main" val="226086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62AD9-0EE6-1C5C-D3C9-9B4CD890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구문(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) 기술의 형식적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9C83-8047-8015-7BC2-FF67142B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메타 언어: 다른 언어를 기술하는데 사용되는 언어</a:t>
            </a:r>
            <a:endParaRPr lang="ko-KR" dirty="0">
              <a:ea typeface="맑은 고딕"/>
            </a:endParaRPr>
          </a:p>
          <a:p>
            <a:r>
              <a:rPr lang="ko-KR" altLang="en-US" err="1">
                <a:ea typeface="맑은 고딕"/>
              </a:rPr>
              <a:t>BNF는</a:t>
            </a:r>
            <a:r>
              <a:rPr lang="ko-KR" altLang="en-US" dirty="0">
                <a:ea typeface="맑은 고딕"/>
              </a:rPr>
              <a:t> 프로그래밍 언어를 위한 메타 언어</a:t>
            </a:r>
          </a:p>
          <a:p>
            <a:r>
              <a:rPr lang="ko-KR" altLang="en-US" dirty="0" err="1">
                <a:ea typeface="맑은 고딕"/>
              </a:rPr>
              <a:t>BNF는</a:t>
            </a:r>
            <a:r>
              <a:rPr lang="ko-KR" altLang="en-US" dirty="0">
                <a:ea typeface="맑은 고딕"/>
              </a:rPr>
              <a:t> 구문 구조에 추상화를 사용</a:t>
            </a:r>
          </a:p>
          <a:p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&lt;</a:t>
            </a:r>
            <a:r>
              <a:rPr lang="ko-KR" altLang="en-US" dirty="0" err="1">
                <a:ea typeface="맑은 고딕"/>
              </a:rPr>
              <a:t>assign</a:t>
            </a:r>
            <a:r>
              <a:rPr lang="ko-KR" altLang="en-US" dirty="0">
                <a:ea typeface="맑은 고딕"/>
              </a:rPr>
              <a:t>&gt; -&gt; &lt;</a:t>
            </a:r>
            <a:r>
              <a:rPr lang="ko-KR" altLang="en-US" dirty="0" err="1">
                <a:ea typeface="맑은 고딕"/>
              </a:rPr>
              <a:t>var</a:t>
            </a:r>
            <a:r>
              <a:rPr lang="ko-KR" altLang="en-US" dirty="0">
                <a:ea typeface="맑은 고딕"/>
              </a:rPr>
              <a:t>&gt; = &lt;</a:t>
            </a:r>
            <a:r>
              <a:rPr lang="ko-KR" altLang="en-US" dirty="0" err="1">
                <a:ea typeface="맑은 고딕"/>
              </a:rPr>
              <a:t>expression</a:t>
            </a:r>
            <a:r>
              <a:rPr lang="ko-KR" altLang="en-US" dirty="0">
                <a:ea typeface="맑은 고딕"/>
              </a:rPr>
              <a:t>&gt;</a:t>
            </a:r>
          </a:p>
          <a:p>
            <a:pPr lvl="1"/>
            <a:r>
              <a:rPr lang="ko-KR" altLang="en-US" dirty="0">
                <a:ea typeface="맑은 고딕"/>
              </a:rPr>
              <a:t>LHS(</a:t>
            </a:r>
            <a:r>
              <a:rPr lang="ko-KR" altLang="en-US" err="1">
                <a:ea typeface="맑은 고딕"/>
              </a:rPr>
              <a:t>left-hand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side</a:t>
            </a:r>
            <a:r>
              <a:rPr lang="ko-KR" altLang="en-US">
                <a:ea typeface="맑은 고딕"/>
              </a:rPr>
              <a:t>): 정의하려는 추상화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RHS(</a:t>
            </a:r>
            <a:r>
              <a:rPr lang="ko-KR" altLang="en-US" err="1">
                <a:ea typeface="맑은 고딕"/>
              </a:rPr>
              <a:t>right-hand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side</a:t>
            </a:r>
            <a:r>
              <a:rPr lang="ko-KR" altLang="en-US">
                <a:ea typeface="맑은 고딕"/>
              </a:rPr>
              <a:t>): </a:t>
            </a:r>
            <a:r>
              <a:rPr lang="ko-KR" altLang="en-US" err="1">
                <a:ea typeface="맑은 고딕"/>
              </a:rPr>
              <a:t>LHS의</a:t>
            </a:r>
            <a:r>
              <a:rPr lang="ko-KR" altLang="en-US">
                <a:ea typeface="맑은 고딕"/>
              </a:rPr>
              <a:t> 정의</a:t>
            </a:r>
            <a:endParaRPr lang="ko-KR" altLang="en-US" dirty="0">
              <a:ea typeface="맑은 고딕"/>
            </a:endParaRPr>
          </a:p>
          <a:p>
            <a:pPr lvl="2"/>
            <a:r>
              <a:rPr lang="ko-KR" altLang="en-US" dirty="0" err="1">
                <a:ea typeface="맑은 고딕"/>
              </a:rPr>
              <a:t>RHS는</a:t>
            </a:r>
            <a:r>
              <a:rPr lang="ko-KR" altLang="en-US" dirty="0">
                <a:ea typeface="맑은 고딕"/>
              </a:rPr>
              <a:t> 토큰, 어휘항목, 다른 추상화에 대한 참조로 구성</a:t>
            </a:r>
          </a:p>
          <a:p>
            <a:pPr lvl="1"/>
            <a:r>
              <a:rPr lang="ko-KR" altLang="en-US" dirty="0" err="1">
                <a:ea typeface="맑은 고딕"/>
              </a:rPr>
              <a:t>LHS에서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RHS로</a:t>
            </a:r>
            <a:r>
              <a:rPr lang="ko-KR" altLang="en-US" dirty="0">
                <a:ea typeface="맑은 고딕"/>
              </a:rPr>
              <a:t> 연결(유도)을 규칙(</a:t>
            </a:r>
            <a:r>
              <a:rPr lang="ko-KR" altLang="en-US" dirty="0" err="1">
                <a:ea typeface="맑은 고딕"/>
              </a:rPr>
              <a:t>Rule</a:t>
            </a:r>
            <a:r>
              <a:rPr lang="ko-KR" altLang="en-US" dirty="0">
                <a:ea typeface="맑은 고딕"/>
              </a:rPr>
              <a:t>) 또는 생성(</a:t>
            </a:r>
            <a:r>
              <a:rPr lang="ko-KR" altLang="en-US" dirty="0" err="1">
                <a:ea typeface="맑은 고딕"/>
              </a:rPr>
              <a:t>Production</a:t>
            </a:r>
            <a:r>
              <a:rPr lang="ko-KR" altLang="en-US" dirty="0">
                <a:ea typeface="맑은 고딕"/>
              </a:rPr>
              <a:t>)이라고 함</a:t>
            </a:r>
          </a:p>
        </p:txBody>
      </p:sp>
    </p:spTree>
    <p:extLst>
      <p:ext uri="{BB962C8B-B14F-4D97-AF65-F5344CB8AC3E}">
        <p14:creationId xmlns:p14="http://schemas.microsoft.com/office/powerpoint/2010/main" val="316155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62AD9-0EE6-1C5C-D3C9-9B4CD890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구문(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>
                <a:ea typeface="맑은 고딕"/>
              </a:rPr>
              <a:t>) 기술의 형식적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9C83-8047-8015-7BC2-FF67142B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논터미널 기호(</a:t>
            </a:r>
            <a:r>
              <a:rPr lang="ko-KR" altLang="en-US" dirty="0" err="1">
                <a:ea typeface="맑은 고딕"/>
              </a:rPr>
              <a:t>Nonterminal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Symbol</a:t>
            </a:r>
            <a:r>
              <a:rPr lang="ko-KR" altLang="en-US" dirty="0">
                <a:ea typeface="맑은 고딕"/>
              </a:rPr>
              <a:t>) 혹은 논터미널</a:t>
            </a:r>
          </a:p>
          <a:p>
            <a:pPr lvl="1"/>
            <a:r>
              <a:rPr lang="ko-KR" altLang="en-US" dirty="0">
                <a:ea typeface="맑은 고딕"/>
              </a:rPr>
              <a:t>추상화된 대상</a:t>
            </a:r>
          </a:p>
          <a:p>
            <a:r>
              <a:rPr lang="ko-KR" altLang="en-US">
                <a:ea typeface="맑은 고딕"/>
              </a:rPr>
              <a:t>터미널 기호(Terminal </a:t>
            </a:r>
            <a:r>
              <a:rPr lang="ko-KR" altLang="en-US" err="1">
                <a:ea typeface="맑은 고딕"/>
              </a:rPr>
              <a:t>Symbol</a:t>
            </a:r>
            <a:r>
              <a:rPr lang="ko-KR" altLang="en-US">
                <a:ea typeface="맑은 고딕"/>
              </a:rPr>
              <a:t>) 혹은 터미널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규칙에 포함된 어휘항목과 토큰</a:t>
            </a:r>
          </a:p>
          <a:p>
            <a:r>
              <a:rPr lang="ko-KR" altLang="en-US">
                <a:ea typeface="맑은 고딕"/>
              </a:rPr>
              <a:t>논터미널 기호는 두개 이상의 다른 정의를 가질 수 있음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marL="914400" lvl="2" indent="0">
              <a:buNone/>
            </a:pPr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  <a:cs typeface="Arial"/>
            </a:endParaRPr>
          </a:p>
        </p:txBody>
      </p:sp>
      <p:pic>
        <p:nvPicPr>
          <p:cNvPr id="4" name="그림 3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1C3F0094-4DA1-8B3B-11EF-ECFCA3FF7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4550802"/>
            <a:ext cx="5661803" cy="204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4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62AD9-0EE6-1C5C-D3C9-9B4CD890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리스트 명세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9C83-8047-8015-7BC2-FF67142B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44" y="1825625"/>
            <a:ext cx="1116258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가변 길이의 리스트를 표현할 때 </a:t>
            </a:r>
            <a:r>
              <a:rPr lang="ko-KR" altLang="en-US" dirty="0" err="1">
                <a:ea typeface="맑은 고딕"/>
              </a:rPr>
              <a:t>BNF에서는</a:t>
            </a:r>
            <a:r>
              <a:rPr lang="ko-KR" altLang="en-US" dirty="0">
                <a:ea typeface="맑은 고딕"/>
              </a:rPr>
              <a:t> 재귀(</a:t>
            </a:r>
            <a:r>
              <a:rPr lang="ko-KR" altLang="en-US" dirty="0" err="1">
                <a:ea typeface="맑은 고딕"/>
              </a:rPr>
              <a:t>Recursive</a:t>
            </a:r>
            <a:r>
              <a:rPr lang="ko-KR" altLang="en-US" dirty="0">
                <a:ea typeface="맑은 고딕"/>
              </a:rPr>
              <a:t>)</a:t>
            </a:r>
            <a:r>
              <a:rPr lang="ko-KR" altLang="en-US" dirty="0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사용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그림 3" descr="텍스트, 폰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4377F86B-2341-D218-76A3-6604A1007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93" y="2778784"/>
            <a:ext cx="5601958" cy="11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5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62AD9-0EE6-1C5C-D3C9-9B4CD890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문법과 유도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19C83-8047-8015-7BC2-FF67142B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44" y="1825625"/>
            <a:ext cx="1116258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문법: 언어를 정의하기 위한 생성 장치</a:t>
            </a:r>
          </a:p>
          <a:p>
            <a:r>
              <a:rPr lang="ko-KR" altLang="en-US" dirty="0">
                <a:ea typeface="맑은 고딕"/>
              </a:rPr>
              <a:t>시작 기호(</a:t>
            </a:r>
            <a:r>
              <a:rPr lang="ko-KR" altLang="en-US" err="1">
                <a:ea typeface="맑은 고딕"/>
              </a:rPr>
              <a:t>Start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Symbol</a:t>
            </a:r>
            <a:r>
              <a:rPr lang="ko-KR" altLang="en-US" dirty="0">
                <a:ea typeface="맑은 고딕"/>
              </a:rPr>
              <a:t>): </a:t>
            </a:r>
          </a:p>
          <a:p>
            <a:pPr lvl="1"/>
            <a:r>
              <a:rPr lang="ko-KR" altLang="en-US" dirty="0">
                <a:ea typeface="맑은 고딕"/>
              </a:rPr>
              <a:t>언어의 문장들 생성을 위한 최초의 시작점을 나타내는 특정 논터미널</a:t>
            </a:r>
            <a:endParaRPr 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프로그램 전체를 나타내며 흔히 &lt;</a:t>
            </a:r>
            <a:r>
              <a:rPr lang="ko-KR" altLang="en-US" dirty="0" err="1">
                <a:ea typeface="맑은 고딕"/>
              </a:rPr>
              <a:t>program</a:t>
            </a:r>
            <a:r>
              <a:rPr lang="ko-KR" altLang="en-US" dirty="0">
                <a:ea typeface="맑은 고딕"/>
              </a:rPr>
              <a:t>&gt;</a:t>
            </a:r>
            <a:r>
              <a:rPr lang="ko-KR" altLang="en-US" dirty="0" err="1">
                <a:ea typeface="맑은 고딕"/>
              </a:rPr>
              <a:t>으로</a:t>
            </a:r>
            <a:r>
              <a:rPr lang="ko-KR" altLang="en-US" dirty="0">
                <a:ea typeface="맑은 고딕"/>
              </a:rPr>
              <a:t> 명칭</a:t>
            </a:r>
          </a:p>
          <a:p>
            <a:r>
              <a:rPr lang="ko-KR" altLang="en-US" dirty="0">
                <a:ea typeface="맑은 고딕"/>
              </a:rPr>
              <a:t>유도(</a:t>
            </a:r>
            <a:r>
              <a:rPr lang="ko-KR" altLang="en-US" err="1">
                <a:ea typeface="맑은 고딕"/>
              </a:rPr>
              <a:t>Derivation</a:t>
            </a:r>
            <a:r>
              <a:rPr lang="ko-KR" altLang="en-US" dirty="0">
                <a:ea typeface="맑은 고딕"/>
              </a:rPr>
              <a:t>): 문장을 생성하기 위해 일련의 규칙을 적용하는 것</a:t>
            </a:r>
          </a:p>
          <a:p>
            <a:r>
              <a:rPr lang="ko-KR" altLang="en-US" dirty="0">
                <a:ea typeface="맑은 고딕"/>
              </a:rPr>
              <a:t>시작 기호 &lt;</a:t>
            </a:r>
            <a:r>
              <a:rPr lang="ko-KR" altLang="en-US" err="1">
                <a:ea typeface="맑은 고딕"/>
              </a:rPr>
              <a:t>program</a:t>
            </a:r>
            <a:r>
              <a:rPr lang="ko-KR" altLang="en-US" dirty="0">
                <a:ea typeface="맑은 고딕"/>
              </a:rPr>
              <a:t>&gt;</a:t>
            </a:r>
            <a:r>
              <a:rPr lang="ko-KR" altLang="en-US" err="1">
                <a:ea typeface="맑은 고딕"/>
              </a:rPr>
              <a:t>으로부터</a:t>
            </a:r>
            <a:r>
              <a:rPr lang="ko-KR" altLang="en-US" dirty="0">
                <a:ea typeface="맑은 고딕"/>
              </a:rPr>
              <a:t> 정의된 문법을 이용하여 문장들을 유도하며 유도는 문장 형태가 어떠한 논터미널도 포함하지 않을때</a:t>
            </a:r>
            <a:r>
              <a:rPr lang="ko-KR" altLang="en-US">
                <a:ea typeface="맑은 고딕"/>
              </a:rPr>
              <a:t>까지 수행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879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F50DE-80A3-FBC6-CC33-CBE25841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문법과 유도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0B2A7-ED67-2F6E-684D-C8FD1154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주어진 문장</a:t>
            </a:r>
          </a:p>
          <a:p>
            <a:pPr marL="457200" lvl="1" indent="0">
              <a:buNone/>
            </a:pPr>
            <a:r>
              <a:rPr lang="ko-KR" altLang="en-US" err="1">
                <a:ea typeface="맑은 고딕"/>
              </a:rPr>
              <a:t>begin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</a:t>
            </a:r>
            <a:r>
              <a:rPr lang="ko-KR" altLang="en-US">
                <a:ea typeface="맑은 고딕"/>
              </a:rPr>
              <a:t> = </a:t>
            </a:r>
            <a:r>
              <a:rPr lang="ko-KR" altLang="en-US" err="1">
                <a:ea typeface="맑은 고딕"/>
              </a:rPr>
              <a:t>B</a:t>
            </a:r>
            <a:r>
              <a:rPr lang="ko-KR" altLang="en-US">
                <a:ea typeface="맑은 고딕"/>
              </a:rPr>
              <a:t> + C ; </a:t>
            </a:r>
            <a:r>
              <a:rPr lang="ko-KR" altLang="en-US" err="1">
                <a:ea typeface="맑은 고딕"/>
              </a:rPr>
              <a:t>B</a:t>
            </a:r>
            <a:r>
              <a:rPr lang="ko-KR" altLang="en-US">
                <a:ea typeface="맑은 고딕"/>
              </a:rPr>
              <a:t> = C </a:t>
            </a:r>
            <a:r>
              <a:rPr lang="ko-KR" altLang="en-US" err="1">
                <a:ea typeface="맑은 고딕"/>
              </a:rPr>
              <a:t>end</a:t>
            </a:r>
            <a:endParaRPr lang="ko-KR" altLang="en-US">
              <a:ea typeface="맑은 고딕"/>
            </a:endParaRPr>
          </a:p>
        </p:txBody>
      </p:sp>
      <p:pic>
        <p:nvPicPr>
          <p:cNvPr id="4" name="그림 3" descr="텍스트, 폰트, 영수증, 화이트이(가) 표시된 사진&#10;&#10;자동 생성된 설명">
            <a:extLst>
              <a:ext uri="{FF2B5EF4-FFF2-40B4-BE49-F238E27FC236}">
                <a16:creationId xmlns:a16="http://schemas.microsoft.com/office/drawing/2014/main" id="{42472C2E-CF9F-8D65-D6C3-64776C87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22" y="1469636"/>
            <a:ext cx="4872127" cy="3314880"/>
          </a:xfrm>
          <a:prstGeom prst="rect">
            <a:avLst/>
          </a:prstGeom>
        </p:spPr>
      </p:pic>
      <p:pic>
        <p:nvPicPr>
          <p:cNvPr id="5" name="그림 4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13319530-8574-02D0-84D4-4FDA5D90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532" y="1560838"/>
            <a:ext cx="6668217" cy="3463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C61D6-F9E5-482C-5B84-6D97B79BD434}"/>
              </a:ext>
            </a:extLst>
          </p:cNvPr>
          <p:cNvSpPr txBox="1"/>
          <p:nvPr/>
        </p:nvSpPr>
        <p:spPr>
          <a:xfrm>
            <a:off x="6009640" y="5280660"/>
            <a:ext cx="59842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최좌단</a:t>
            </a:r>
            <a:r>
              <a:rPr lang="ko-KR" altLang="en-US" dirty="0">
                <a:ea typeface="맑은 고딕"/>
              </a:rPr>
              <a:t> 유도(</a:t>
            </a:r>
            <a:r>
              <a:rPr lang="ko-KR" altLang="en-US" err="1">
                <a:ea typeface="맑은 고딕"/>
              </a:rPr>
              <a:t>leftmost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derivation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ko-KR" altLang="en-US" dirty="0">
                <a:ea typeface="맑은 고딕"/>
              </a:rPr>
              <a:t>이전 단계의 문장 형태에서 가장 왼쪽에 위치한 논터미널부터 대체(유도)하며, 최종에는 어떤 논터미널도 포함되지 않는 상태가 되도록 한다.</a:t>
            </a:r>
          </a:p>
        </p:txBody>
      </p:sp>
    </p:spTree>
    <p:extLst>
      <p:ext uri="{BB962C8B-B14F-4D97-AF65-F5344CB8AC3E}">
        <p14:creationId xmlns:p14="http://schemas.microsoft.com/office/powerpoint/2010/main" val="346321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8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프로그래밍 언어론 3주차 [구문 기술의 형식적 방법]</vt:lpstr>
      <vt:lpstr>구문(Syntax) 기술의 형식적 방법</vt:lpstr>
      <vt:lpstr>구문(Syntax) 기술의 형식적 방법</vt:lpstr>
      <vt:lpstr>구문(Syntax) 기술의 형식적 방법</vt:lpstr>
      <vt:lpstr>구문(Syntax) 기술의 형식적 방법</vt:lpstr>
      <vt:lpstr>리스트 명세</vt:lpstr>
      <vt:lpstr>문법과 유도</vt:lpstr>
      <vt:lpstr>문법과 유도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227</cp:revision>
  <dcterms:created xsi:type="dcterms:W3CDTF">2020-03-12T00:34:35Z</dcterms:created>
  <dcterms:modified xsi:type="dcterms:W3CDTF">2023-09-13T14:12:33Z</dcterms:modified>
</cp:coreProperties>
</file>