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48" r:id="rId2"/>
  </p:sldMasterIdLst>
  <p:notesMasterIdLst>
    <p:notesMasterId r:id="rId39"/>
  </p:notesMasterIdLst>
  <p:sldIdLst>
    <p:sldId id="256" r:id="rId3"/>
    <p:sldId id="282" r:id="rId4"/>
    <p:sldId id="281" r:id="rId5"/>
    <p:sldId id="277" r:id="rId6"/>
    <p:sldId id="276" r:id="rId7"/>
    <p:sldId id="270" r:id="rId8"/>
    <p:sldId id="278" r:id="rId9"/>
    <p:sldId id="271" r:id="rId10"/>
    <p:sldId id="279" r:id="rId11"/>
    <p:sldId id="300" r:id="rId12"/>
    <p:sldId id="299" r:id="rId13"/>
    <p:sldId id="298" r:id="rId14"/>
    <p:sldId id="297" r:id="rId15"/>
    <p:sldId id="296" r:id="rId16"/>
    <p:sldId id="295" r:id="rId17"/>
    <p:sldId id="294" r:id="rId18"/>
    <p:sldId id="293" r:id="rId19"/>
    <p:sldId id="292" r:id="rId20"/>
    <p:sldId id="291" r:id="rId21"/>
    <p:sldId id="290" r:id="rId22"/>
    <p:sldId id="289" r:id="rId23"/>
    <p:sldId id="288" r:id="rId24"/>
    <p:sldId id="287" r:id="rId25"/>
    <p:sldId id="286" r:id="rId26"/>
    <p:sldId id="285" r:id="rId27"/>
    <p:sldId id="284" r:id="rId28"/>
    <p:sldId id="283" r:id="rId29"/>
    <p:sldId id="309" r:id="rId30"/>
    <p:sldId id="308" r:id="rId31"/>
    <p:sldId id="307" r:id="rId32"/>
    <p:sldId id="306" r:id="rId33"/>
    <p:sldId id="305" r:id="rId34"/>
    <p:sldId id="304" r:id="rId35"/>
    <p:sldId id="303" r:id="rId36"/>
    <p:sldId id="302" r:id="rId37"/>
    <p:sldId id="301" r:id="rId3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F9545ED-11F3-31EE-118F-F029F2CD4090}" v="29" dt="2023-09-24T14:37:05.520"/>
    <p1510:client id="{205B2DBF-1295-9A9D-0ABE-5591C183E2E2}" v="4" dt="2023-09-24T14:38:18.192"/>
    <p1510:client id="{2EFD0D07-ACC9-6B0F-3D10-9A57C55A87ED}" v="129" dt="2023-08-23T11:25:07.677"/>
    <p1510:client id="{2F89BA5F-D062-8A5E-252D-FF193E148551}" v="594" dt="2023-08-09T15:38:53.799"/>
    <p1510:client id="{304EF651-613F-09AD-65C6-A512E5D255CF}" v="1637" dt="2023-02-17T16:36:02.322"/>
    <p1510:client id="{57DCE91E-5096-C714-3FE9-D96173B72AD7}" v="13" dt="2023-09-20T06:04:36.046"/>
    <p1510:client id="{585E5BC4-CF40-A352-489B-4E2A7F58B788}" v="10" dt="2023-09-18T10:54:47.871"/>
    <p1510:client id="{7721299A-93E1-27E5-7F28-06CBA510547C}" v="16" dt="2023-09-18T10:51:22.116"/>
    <p1510:client id="{7AC88672-D888-3F3B-B0F4-E5D0D90215A6}" v="533" dt="2023-08-27T07:22:23.686"/>
    <p1510:client id="{96E690E7-7AB7-6921-1CEC-960BFE18FBEF}" v="4" dt="2023-09-13T12:26:17.622"/>
    <p1510:client id="{974E1357-DE10-C332-8B8C-E63322B5209D}" v="49" dt="2023-09-13T09:40:48.148"/>
    <p1510:client id="{9AB2F157-7F07-6C6B-AAEF-20BFF3B30EAA}" v="1975" dt="2023-08-11T08:36:42.656"/>
    <p1510:client id="{A12B71A6-10AE-CD32-1569-95EBF3C83929}" v="1039" dt="2023-09-13T12:17:27.676"/>
    <p1510:client id="{AF40F720-0E75-CE9E-F56B-826912294278}" v="67" dt="2023-09-19T15:41:40.126"/>
    <p1510:client id="{C08A3356-2E75-A548-3055-3DAE7204304F}" v="1" dt="2023-09-20T08:56:29.6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presProps" Target="presProps.xml"/><Relationship Id="rId45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microsoft.com/office/2016/11/relationships/changesInfo" Target="changesInfos/changesInfo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0" Type="http://schemas.openxmlformats.org/officeDocument/2006/relationships/slide" Target="slides/slide18.xml"/><Relationship Id="rId41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강남오" userId="S::209324@ms.kmu.ac.kr::a00b3978-0e9c-43f4-a757-7a2abcd99c03" providerId="AD" clId="Web-{304EF651-613F-09AD-65C6-A512E5D255CF}"/>
    <pc:docChg chg="modSld">
      <pc:chgData name="강남오" userId="S::209324@ms.kmu.ac.kr::a00b3978-0e9c-43f4-a757-7a2abcd99c03" providerId="AD" clId="Web-{304EF651-613F-09AD-65C6-A512E5D255CF}" dt="2023-02-17T16:36:02.322" v="1636"/>
      <pc:docMkLst>
        <pc:docMk/>
      </pc:docMkLst>
      <pc:sldChg chg="modSp">
        <pc:chgData name="강남오" userId="S::209324@ms.kmu.ac.kr::a00b3978-0e9c-43f4-a757-7a2abcd99c03" providerId="AD" clId="Web-{304EF651-613F-09AD-65C6-A512E5D255CF}" dt="2023-02-17T16:18:45.682" v="10" actId="20577"/>
        <pc:sldMkLst>
          <pc:docMk/>
          <pc:sldMk cId="1701211024" sldId="256"/>
        </pc:sldMkLst>
        <pc:spChg chg="mod">
          <ac:chgData name="강남오" userId="S::209324@ms.kmu.ac.kr::a00b3978-0e9c-43f4-a757-7a2abcd99c03" providerId="AD" clId="Web-{304EF651-613F-09AD-65C6-A512E5D255CF}" dt="2023-02-17T16:18:45.682" v="10" actId="20577"/>
          <ac:spMkLst>
            <pc:docMk/>
            <pc:sldMk cId="1701211024" sldId="256"/>
            <ac:spMk id="2" creationId="{5DA39010-0DEF-4137-B4E3-BA686A0878C9}"/>
          </ac:spMkLst>
        </pc:spChg>
      </pc:sldChg>
      <pc:sldChg chg="modSp">
        <pc:chgData name="강남오" userId="S::209324@ms.kmu.ac.kr::a00b3978-0e9c-43f4-a757-7a2abcd99c03" providerId="AD" clId="Web-{304EF651-613F-09AD-65C6-A512E5D255CF}" dt="2023-02-17T16:29:05.008" v="604" actId="20577"/>
        <pc:sldMkLst>
          <pc:docMk/>
          <pc:sldMk cId="315109772" sldId="258"/>
        </pc:sldMkLst>
        <pc:spChg chg="mod">
          <ac:chgData name="강남오" userId="S::209324@ms.kmu.ac.kr::a00b3978-0e9c-43f4-a757-7a2abcd99c03" providerId="AD" clId="Web-{304EF651-613F-09AD-65C6-A512E5D255CF}" dt="2023-02-17T16:29:05.008" v="604" actId="20577"/>
          <ac:spMkLst>
            <pc:docMk/>
            <pc:sldMk cId="315109772" sldId="258"/>
            <ac:spMk id="3" creationId="{44D97864-9BA2-49D6-9869-2DBF4ABF33ED}"/>
          </ac:spMkLst>
        </pc:spChg>
      </pc:sldChg>
      <pc:sldChg chg="modSp">
        <pc:chgData name="강남오" userId="S::209324@ms.kmu.ac.kr::a00b3978-0e9c-43f4-a757-7a2abcd99c03" providerId="AD" clId="Web-{304EF651-613F-09AD-65C6-A512E5D255CF}" dt="2023-02-17T16:36:02.322" v="1636"/>
        <pc:sldMkLst>
          <pc:docMk/>
          <pc:sldMk cId="2768123548" sldId="260"/>
        </pc:sldMkLst>
        <pc:graphicFrameChg chg="mod modGraphic">
          <ac:chgData name="강남오" userId="S::209324@ms.kmu.ac.kr::a00b3978-0e9c-43f4-a757-7a2abcd99c03" providerId="AD" clId="Web-{304EF651-613F-09AD-65C6-A512E5D255CF}" dt="2023-02-17T16:36:02.322" v="1636"/>
          <ac:graphicFrameMkLst>
            <pc:docMk/>
            <pc:sldMk cId="2768123548" sldId="260"/>
            <ac:graphicFrameMk id="4" creationId="{C7DAF7B1-3A8B-428D-A4E1-D0038306679A}"/>
          </ac:graphicFrameMkLst>
        </pc:graphicFrameChg>
      </pc:sldChg>
      <pc:sldChg chg="modSp">
        <pc:chgData name="강남오" userId="S::209324@ms.kmu.ac.kr::a00b3978-0e9c-43f4-a757-7a2abcd99c03" providerId="AD" clId="Web-{304EF651-613F-09AD-65C6-A512E5D255CF}" dt="2023-02-17T16:26:04.249" v="404" actId="20577"/>
        <pc:sldMkLst>
          <pc:docMk/>
          <pc:sldMk cId="112566326" sldId="261"/>
        </pc:sldMkLst>
        <pc:spChg chg="mod">
          <ac:chgData name="강남오" userId="S::209324@ms.kmu.ac.kr::a00b3978-0e9c-43f4-a757-7a2abcd99c03" providerId="AD" clId="Web-{304EF651-613F-09AD-65C6-A512E5D255CF}" dt="2023-02-17T16:26:04.249" v="404" actId="20577"/>
          <ac:spMkLst>
            <pc:docMk/>
            <pc:sldMk cId="112566326" sldId="261"/>
            <ac:spMk id="3" creationId="{44D97864-9BA2-49D6-9869-2DBF4ABF33ED}"/>
          </ac:spMkLst>
        </pc:spChg>
      </pc:sldChg>
      <pc:sldChg chg="modSp">
        <pc:chgData name="강남오" userId="S::209324@ms.kmu.ac.kr::a00b3978-0e9c-43f4-a757-7a2abcd99c03" providerId="AD" clId="Web-{304EF651-613F-09AD-65C6-A512E5D255CF}" dt="2023-02-17T16:28:10.725" v="578" actId="20577"/>
        <pc:sldMkLst>
          <pc:docMk/>
          <pc:sldMk cId="3608672045" sldId="262"/>
        </pc:sldMkLst>
        <pc:spChg chg="mod">
          <ac:chgData name="강남오" userId="S::209324@ms.kmu.ac.kr::a00b3978-0e9c-43f4-a757-7a2abcd99c03" providerId="AD" clId="Web-{304EF651-613F-09AD-65C6-A512E5D255CF}" dt="2023-02-17T16:28:10.725" v="578" actId="20577"/>
          <ac:spMkLst>
            <pc:docMk/>
            <pc:sldMk cId="3608672045" sldId="262"/>
            <ac:spMk id="3" creationId="{017F2965-A41D-4693-A3C2-A98A56160952}"/>
          </ac:spMkLst>
        </pc:spChg>
      </pc:sldChg>
    </pc:docChg>
  </pc:docChgLst>
  <pc:docChgLst>
    <pc:chgData name="강남오" userId="S::209324@ms.kmu.ac.kr::a00b3978-0e9c-43f4-a757-7a2abcd99c03" providerId="AD" clId="Web-{57DCE91E-5096-C714-3FE9-D96173B72AD7}"/>
    <pc:docChg chg="delSld modSld sldOrd">
      <pc:chgData name="강남오" userId="S::209324@ms.kmu.ac.kr::a00b3978-0e9c-43f4-a757-7a2abcd99c03" providerId="AD" clId="Web-{57DCE91E-5096-C714-3FE9-D96173B72AD7}" dt="2023-09-20T06:04:36.046" v="11"/>
      <pc:docMkLst>
        <pc:docMk/>
      </pc:docMkLst>
      <pc:sldChg chg="ord">
        <pc:chgData name="강남오" userId="S::209324@ms.kmu.ac.kr::a00b3978-0e9c-43f4-a757-7a2abcd99c03" providerId="AD" clId="Web-{57DCE91E-5096-C714-3FE9-D96173B72AD7}" dt="2023-09-20T05:57:56.078" v="2"/>
        <pc:sldMkLst>
          <pc:docMk/>
          <pc:sldMk cId="2766596906" sldId="278"/>
        </pc:sldMkLst>
      </pc:sldChg>
      <pc:sldChg chg="ord">
        <pc:chgData name="강남오" userId="S::209324@ms.kmu.ac.kr::a00b3978-0e9c-43f4-a757-7a2abcd99c03" providerId="AD" clId="Web-{57DCE91E-5096-C714-3FE9-D96173B72AD7}" dt="2023-09-20T05:58:03.266" v="4"/>
        <pc:sldMkLst>
          <pc:docMk/>
          <pc:sldMk cId="2218357791" sldId="279"/>
        </pc:sldMkLst>
      </pc:sldChg>
      <pc:sldChg chg="modSp del ord">
        <pc:chgData name="강남오" userId="S::209324@ms.kmu.ac.kr::a00b3978-0e9c-43f4-a757-7a2abcd99c03" providerId="AD" clId="Web-{57DCE91E-5096-C714-3FE9-D96173B72AD7}" dt="2023-09-20T06:04:36.046" v="11"/>
        <pc:sldMkLst>
          <pc:docMk/>
          <pc:sldMk cId="507084664" sldId="283"/>
        </pc:sldMkLst>
        <pc:spChg chg="mod">
          <ac:chgData name="강남오" userId="S::209324@ms.kmu.ac.kr::a00b3978-0e9c-43f4-a757-7a2abcd99c03" providerId="AD" clId="Web-{57DCE91E-5096-C714-3FE9-D96173B72AD7}" dt="2023-09-20T06:01:53.971" v="6" actId="20577"/>
          <ac:spMkLst>
            <pc:docMk/>
            <pc:sldMk cId="507084664" sldId="283"/>
            <ac:spMk id="2" creationId="{65473AF6-5A6C-3327-4F8F-5CA2819987EE}"/>
          </ac:spMkLst>
        </pc:spChg>
        <pc:spChg chg="mod">
          <ac:chgData name="강남오" userId="S::209324@ms.kmu.ac.kr::a00b3978-0e9c-43f4-a757-7a2abcd99c03" providerId="AD" clId="Web-{57DCE91E-5096-C714-3FE9-D96173B72AD7}" dt="2023-09-20T06:04:01.762" v="10" actId="20577"/>
          <ac:spMkLst>
            <pc:docMk/>
            <pc:sldMk cId="507084664" sldId="283"/>
            <ac:spMk id="3" creationId="{66DC46A9-B6B4-938F-2EB6-72BFB3EDE951}"/>
          </ac:spMkLst>
        </pc:spChg>
      </pc:sldChg>
    </pc:docChg>
  </pc:docChgLst>
  <pc:docChgLst>
    <pc:chgData name="강남오" userId="S::209324@ms.kmu.ac.kr::a00b3978-0e9c-43f4-a757-7a2abcd99c03" providerId="AD" clId="Web-{205B2DBF-1295-9A9D-0ABE-5591C183E2E2}"/>
    <pc:docChg chg="addSld">
      <pc:chgData name="강남오" userId="S::209324@ms.kmu.ac.kr::a00b3978-0e9c-43f4-a757-7a2abcd99c03" providerId="AD" clId="Web-{205B2DBF-1295-9A9D-0ABE-5591C183E2E2}" dt="2023-09-24T14:38:18.192" v="3"/>
      <pc:docMkLst>
        <pc:docMk/>
      </pc:docMkLst>
      <pc:sldChg chg="add">
        <pc:chgData name="강남오" userId="S::209324@ms.kmu.ac.kr::a00b3978-0e9c-43f4-a757-7a2abcd99c03" providerId="AD" clId="Web-{205B2DBF-1295-9A9D-0ABE-5591C183E2E2}" dt="2023-09-24T14:38:18.036" v="0"/>
        <pc:sldMkLst>
          <pc:docMk/>
          <pc:sldMk cId="822280454" sldId="306"/>
        </pc:sldMkLst>
      </pc:sldChg>
      <pc:sldChg chg="add">
        <pc:chgData name="강남오" userId="S::209324@ms.kmu.ac.kr::a00b3978-0e9c-43f4-a757-7a2abcd99c03" providerId="AD" clId="Web-{205B2DBF-1295-9A9D-0ABE-5591C183E2E2}" dt="2023-09-24T14:38:18.083" v="1"/>
        <pc:sldMkLst>
          <pc:docMk/>
          <pc:sldMk cId="1014823168" sldId="307"/>
        </pc:sldMkLst>
      </pc:sldChg>
      <pc:sldChg chg="add">
        <pc:chgData name="강남오" userId="S::209324@ms.kmu.ac.kr::a00b3978-0e9c-43f4-a757-7a2abcd99c03" providerId="AD" clId="Web-{205B2DBF-1295-9A9D-0ABE-5591C183E2E2}" dt="2023-09-24T14:38:18.145" v="2"/>
        <pc:sldMkLst>
          <pc:docMk/>
          <pc:sldMk cId="579287928" sldId="308"/>
        </pc:sldMkLst>
      </pc:sldChg>
      <pc:sldChg chg="add">
        <pc:chgData name="강남오" userId="S::209324@ms.kmu.ac.kr::a00b3978-0e9c-43f4-a757-7a2abcd99c03" providerId="AD" clId="Web-{205B2DBF-1295-9A9D-0ABE-5591C183E2E2}" dt="2023-09-24T14:38:18.192" v="3"/>
        <pc:sldMkLst>
          <pc:docMk/>
          <pc:sldMk cId="2961498760" sldId="309"/>
        </pc:sldMkLst>
      </pc:sldChg>
    </pc:docChg>
  </pc:docChgLst>
  <pc:docChgLst>
    <pc:chgData name="강남오" userId="S::209324@ms.kmu.ac.kr::a00b3978-0e9c-43f4-a757-7a2abcd99c03" providerId="AD" clId="Web-{2F89BA5F-D062-8A5E-252D-FF193E148551}"/>
    <pc:docChg chg="addSld delSld modSld">
      <pc:chgData name="강남오" userId="S::209324@ms.kmu.ac.kr::a00b3978-0e9c-43f4-a757-7a2abcd99c03" providerId="AD" clId="Web-{2F89BA5F-D062-8A5E-252D-FF193E148551}" dt="2023-08-09T15:38:50.706" v="578"/>
      <pc:docMkLst>
        <pc:docMk/>
      </pc:docMkLst>
      <pc:sldChg chg="modSp">
        <pc:chgData name="강남오" userId="S::209324@ms.kmu.ac.kr::a00b3978-0e9c-43f4-a757-7a2abcd99c03" providerId="AD" clId="Web-{2F89BA5F-D062-8A5E-252D-FF193E148551}" dt="2023-08-09T15:11:57.751" v="9" actId="20577"/>
        <pc:sldMkLst>
          <pc:docMk/>
          <pc:sldMk cId="1701211024" sldId="256"/>
        </pc:sldMkLst>
        <pc:spChg chg="mod">
          <ac:chgData name="강남오" userId="S::209324@ms.kmu.ac.kr::a00b3978-0e9c-43f4-a757-7a2abcd99c03" providerId="AD" clId="Web-{2F89BA5F-D062-8A5E-252D-FF193E148551}" dt="2023-08-09T15:11:57.751" v="9" actId="20577"/>
          <ac:spMkLst>
            <pc:docMk/>
            <pc:sldMk cId="1701211024" sldId="256"/>
            <ac:spMk id="2" creationId="{5DA39010-0DEF-4137-B4E3-BA686A0878C9}"/>
          </ac:spMkLst>
        </pc:spChg>
      </pc:sldChg>
      <pc:sldChg chg="del">
        <pc:chgData name="강남오" userId="S::209324@ms.kmu.ac.kr::a00b3978-0e9c-43f4-a757-7a2abcd99c03" providerId="AD" clId="Web-{2F89BA5F-D062-8A5E-252D-FF193E148551}" dt="2023-08-09T15:29:23.910" v="326"/>
        <pc:sldMkLst>
          <pc:docMk/>
          <pc:sldMk cId="315109772" sldId="258"/>
        </pc:sldMkLst>
      </pc:sldChg>
      <pc:sldChg chg="modSp">
        <pc:chgData name="강남오" userId="S::209324@ms.kmu.ac.kr::a00b3978-0e9c-43f4-a757-7a2abcd99c03" providerId="AD" clId="Web-{2F89BA5F-D062-8A5E-252D-FF193E148551}" dt="2023-08-09T15:38:50.706" v="578"/>
        <pc:sldMkLst>
          <pc:docMk/>
          <pc:sldMk cId="2768123548" sldId="260"/>
        </pc:sldMkLst>
        <pc:graphicFrameChg chg="mod modGraphic">
          <ac:chgData name="강남오" userId="S::209324@ms.kmu.ac.kr::a00b3978-0e9c-43f4-a757-7a2abcd99c03" providerId="AD" clId="Web-{2F89BA5F-D062-8A5E-252D-FF193E148551}" dt="2023-08-09T15:38:50.706" v="578"/>
          <ac:graphicFrameMkLst>
            <pc:docMk/>
            <pc:sldMk cId="2768123548" sldId="260"/>
            <ac:graphicFrameMk id="4" creationId="{C7DAF7B1-3A8B-428D-A4E1-D0038306679A}"/>
          </ac:graphicFrameMkLst>
        </pc:graphicFrameChg>
      </pc:sldChg>
      <pc:sldChg chg="modSp">
        <pc:chgData name="강남오" userId="S::209324@ms.kmu.ac.kr::a00b3978-0e9c-43f4-a757-7a2abcd99c03" providerId="AD" clId="Web-{2F89BA5F-D062-8A5E-252D-FF193E148551}" dt="2023-08-09T15:23:49.074" v="128" actId="20577"/>
        <pc:sldMkLst>
          <pc:docMk/>
          <pc:sldMk cId="112566326" sldId="261"/>
        </pc:sldMkLst>
        <pc:spChg chg="mod">
          <ac:chgData name="강남오" userId="S::209324@ms.kmu.ac.kr::a00b3978-0e9c-43f4-a757-7a2abcd99c03" providerId="AD" clId="Web-{2F89BA5F-D062-8A5E-252D-FF193E148551}" dt="2023-08-09T15:23:49.074" v="128" actId="20577"/>
          <ac:spMkLst>
            <pc:docMk/>
            <pc:sldMk cId="112566326" sldId="261"/>
            <ac:spMk id="3" creationId="{44D97864-9BA2-49D6-9869-2DBF4ABF33ED}"/>
          </ac:spMkLst>
        </pc:spChg>
      </pc:sldChg>
      <pc:sldChg chg="modSp">
        <pc:chgData name="강남오" userId="S::209324@ms.kmu.ac.kr::a00b3978-0e9c-43f4-a757-7a2abcd99c03" providerId="AD" clId="Web-{2F89BA5F-D062-8A5E-252D-FF193E148551}" dt="2023-08-09T15:26:48.656" v="236" actId="20577"/>
        <pc:sldMkLst>
          <pc:docMk/>
          <pc:sldMk cId="3608672045" sldId="262"/>
        </pc:sldMkLst>
        <pc:spChg chg="mod">
          <ac:chgData name="강남오" userId="S::209324@ms.kmu.ac.kr::a00b3978-0e9c-43f4-a757-7a2abcd99c03" providerId="AD" clId="Web-{2F89BA5F-D062-8A5E-252D-FF193E148551}" dt="2023-08-09T15:26:48.656" v="236" actId="20577"/>
          <ac:spMkLst>
            <pc:docMk/>
            <pc:sldMk cId="3608672045" sldId="262"/>
            <ac:spMk id="3" creationId="{017F2965-A41D-4693-A3C2-A98A56160952}"/>
          </ac:spMkLst>
        </pc:spChg>
      </pc:sldChg>
      <pc:sldChg chg="modSp add replId">
        <pc:chgData name="강남오" userId="S::209324@ms.kmu.ac.kr::a00b3978-0e9c-43f4-a757-7a2abcd99c03" providerId="AD" clId="Web-{2F89BA5F-D062-8A5E-252D-FF193E148551}" dt="2023-08-09T15:29:21.503" v="325" actId="20577"/>
        <pc:sldMkLst>
          <pc:docMk/>
          <pc:sldMk cId="1004563976" sldId="263"/>
        </pc:sldMkLst>
        <pc:spChg chg="mod">
          <ac:chgData name="강남오" userId="S::209324@ms.kmu.ac.kr::a00b3978-0e9c-43f4-a757-7a2abcd99c03" providerId="AD" clId="Web-{2F89BA5F-D062-8A5E-252D-FF193E148551}" dt="2023-08-09T15:29:21.503" v="325" actId="20577"/>
          <ac:spMkLst>
            <pc:docMk/>
            <pc:sldMk cId="1004563976" sldId="263"/>
            <ac:spMk id="3" creationId="{017F2965-A41D-4693-A3C2-A98A56160952}"/>
          </ac:spMkLst>
        </pc:spChg>
      </pc:sldChg>
    </pc:docChg>
  </pc:docChgLst>
  <pc:docChgLst>
    <pc:chgData name="강남오" userId="S::209324@ms.kmu.ac.kr::a00b3978-0e9c-43f4-a757-7a2abcd99c03" providerId="AD" clId="Web-{585E5BC4-CF40-A352-489B-4E2A7F58B788}"/>
    <pc:docChg chg="modSld">
      <pc:chgData name="강남오" userId="S::209324@ms.kmu.ac.kr::a00b3978-0e9c-43f4-a757-7a2abcd99c03" providerId="AD" clId="Web-{585E5BC4-CF40-A352-489B-4E2A7F58B788}" dt="2023-09-18T10:54:47.871" v="8" actId="1076"/>
      <pc:docMkLst>
        <pc:docMk/>
      </pc:docMkLst>
      <pc:sldChg chg="modSp">
        <pc:chgData name="강남오" userId="S::209324@ms.kmu.ac.kr::a00b3978-0e9c-43f4-a757-7a2abcd99c03" providerId="AD" clId="Web-{585E5BC4-CF40-A352-489B-4E2A7F58B788}" dt="2023-09-18T10:53:20.177" v="0" actId="20577"/>
        <pc:sldMkLst>
          <pc:docMk/>
          <pc:sldMk cId="1701211024" sldId="256"/>
        </pc:sldMkLst>
        <pc:spChg chg="mod">
          <ac:chgData name="강남오" userId="S::209324@ms.kmu.ac.kr::a00b3978-0e9c-43f4-a757-7a2abcd99c03" providerId="AD" clId="Web-{585E5BC4-CF40-A352-489B-4E2A7F58B788}" dt="2023-09-18T10:53:20.177" v="0" actId="20577"/>
          <ac:spMkLst>
            <pc:docMk/>
            <pc:sldMk cId="1701211024" sldId="256"/>
            <ac:spMk id="2" creationId="{5DA39010-0DEF-4137-B4E3-BA686A0878C9}"/>
          </ac:spMkLst>
        </pc:spChg>
      </pc:sldChg>
      <pc:sldChg chg="addSp modSp">
        <pc:chgData name="강남오" userId="S::209324@ms.kmu.ac.kr::a00b3978-0e9c-43f4-a757-7a2abcd99c03" providerId="AD" clId="Web-{585E5BC4-CF40-A352-489B-4E2A7F58B788}" dt="2023-09-18T10:54:47.871" v="8" actId="1076"/>
        <pc:sldMkLst>
          <pc:docMk/>
          <pc:sldMk cId="3563215227" sldId="281"/>
        </pc:sldMkLst>
        <pc:spChg chg="mod">
          <ac:chgData name="강남오" userId="S::209324@ms.kmu.ac.kr::a00b3978-0e9c-43f4-a757-7a2abcd99c03" providerId="AD" clId="Web-{585E5BC4-CF40-A352-489B-4E2A7F58B788}" dt="2023-09-18T10:54:34.713" v="6" actId="1076"/>
          <ac:spMkLst>
            <pc:docMk/>
            <pc:sldMk cId="3563215227" sldId="281"/>
            <ac:spMk id="3075" creationId="{E243C6E5-3506-BB09-DE60-648E6367CEAB}"/>
          </ac:spMkLst>
        </pc:spChg>
        <pc:spChg chg="mod">
          <ac:chgData name="강남오" userId="S::209324@ms.kmu.ac.kr::a00b3978-0e9c-43f4-a757-7a2abcd99c03" providerId="AD" clId="Web-{585E5BC4-CF40-A352-489B-4E2A7F58B788}" dt="2023-09-18T10:54:41.292" v="7" actId="1076"/>
          <ac:spMkLst>
            <pc:docMk/>
            <pc:sldMk cId="3563215227" sldId="281"/>
            <ac:spMk id="3077" creationId="{418ED550-73F2-CD8E-4603-359A0E6D4934}"/>
          </ac:spMkLst>
        </pc:spChg>
        <pc:spChg chg="mod">
          <ac:chgData name="강남오" userId="S::209324@ms.kmu.ac.kr::a00b3978-0e9c-43f4-a757-7a2abcd99c03" providerId="AD" clId="Web-{585E5BC4-CF40-A352-489B-4E2A7F58B788}" dt="2023-09-18T10:54:47.871" v="8" actId="1076"/>
          <ac:spMkLst>
            <pc:docMk/>
            <pc:sldMk cId="3563215227" sldId="281"/>
            <ac:spMk id="3079" creationId="{FC00E8A1-2014-ABD6-DC5D-E13AB3C2F9B0}"/>
          </ac:spMkLst>
        </pc:spChg>
        <pc:cxnChg chg="add mod ord">
          <ac:chgData name="강남오" userId="S::209324@ms.kmu.ac.kr::a00b3978-0e9c-43f4-a757-7a2abcd99c03" providerId="AD" clId="Web-{585E5BC4-CF40-A352-489B-4E2A7F58B788}" dt="2023-09-18T10:54:18.697" v="5" actId="1076"/>
          <ac:cxnSpMkLst>
            <pc:docMk/>
            <pc:sldMk cId="3563215227" sldId="281"/>
            <ac:cxnSpMk id="4" creationId="{7E9F20EC-340B-887A-4F63-E149C160EED5}"/>
          </ac:cxnSpMkLst>
        </pc:cxnChg>
      </pc:sldChg>
    </pc:docChg>
  </pc:docChgLst>
  <pc:docChgLst>
    <pc:chgData name="강남오" userId="S::209324@ms.kmu.ac.kr::a00b3978-0e9c-43f4-a757-7a2abcd99c03" providerId="AD" clId="Web-{A12B71A6-10AE-CD32-1569-95EBF3C83929}"/>
    <pc:docChg chg="addSld delSld modSld sldOrd">
      <pc:chgData name="강남오" userId="S::209324@ms.kmu.ac.kr::a00b3978-0e9c-43f4-a757-7a2abcd99c03" providerId="AD" clId="Web-{A12B71A6-10AE-CD32-1569-95EBF3C83929}" dt="2023-09-13T12:17:25.144" v="1009"/>
      <pc:docMkLst>
        <pc:docMk/>
      </pc:docMkLst>
      <pc:sldChg chg="modSp">
        <pc:chgData name="강남오" userId="S::209324@ms.kmu.ac.kr::a00b3978-0e9c-43f4-a757-7a2abcd99c03" providerId="AD" clId="Web-{A12B71A6-10AE-CD32-1569-95EBF3C83929}" dt="2023-09-13T10:34:41.623" v="1" actId="20577"/>
        <pc:sldMkLst>
          <pc:docMk/>
          <pc:sldMk cId="1701211024" sldId="256"/>
        </pc:sldMkLst>
        <pc:spChg chg="mod">
          <ac:chgData name="강남오" userId="S::209324@ms.kmu.ac.kr::a00b3978-0e9c-43f4-a757-7a2abcd99c03" providerId="AD" clId="Web-{A12B71A6-10AE-CD32-1569-95EBF3C83929}" dt="2023-09-13T10:34:41.623" v="1" actId="20577"/>
          <ac:spMkLst>
            <pc:docMk/>
            <pc:sldMk cId="1701211024" sldId="256"/>
            <ac:spMk id="2" creationId="{5DA39010-0DEF-4137-B4E3-BA686A0878C9}"/>
          </ac:spMkLst>
        </pc:spChg>
      </pc:sldChg>
      <pc:sldChg chg="modSp">
        <pc:chgData name="강남오" userId="S::209324@ms.kmu.ac.kr::a00b3978-0e9c-43f4-a757-7a2abcd99c03" providerId="AD" clId="Web-{A12B71A6-10AE-CD32-1569-95EBF3C83929}" dt="2023-09-13T10:56:36.126" v="286" actId="20577"/>
        <pc:sldMkLst>
          <pc:docMk/>
          <pc:sldMk cId="1395266676" sldId="270"/>
        </pc:sldMkLst>
        <pc:spChg chg="mod">
          <ac:chgData name="강남오" userId="S::209324@ms.kmu.ac.kr::a00b3978-0e9c-43f4-a757-7a2abcd99c03" providerId="AD" clId="Web-{A12B71A6-10AE-CD32-1569-95EBF3C83929}" dt="2023-09-13T10:53:56.257" v="225" actId="20577"/>
          <ac:spMkLst>
            <pc:docMk/>
            <pc:sldMk cId="1395266676" sldId="270"/>
            <ac:spMk id="2" creationId="{9C174A60-71F8-7E09-7F52-22EA0C30CF3F}"/>
          </ac:spMkLst>
        </pc:spChg>
        <pc:spChg chg="mod">
          <ac:chgData name="강남오" userId="S::209324@ms.kmu.ac.kr::a00b3978-0e9c-43f4-a757-7a2abcd99c03" providerId="AD" clId="Web-{A12B71A6-10AE-CD32-1569-95EBF3C83929}" dt="2023-09-13T10:56:36.126" v="286" actId="20577"/>
          <ac:spMkLst>
            <pc:docMk/>
            <pc:sldMk cId="1395266676" sldId="270"/>
            <ac:spMk id="3" creationId="{E36FB181-80E3-1B03-A4B5-3447AA479B13}"/>
          </ac:spMkLst>
        </pc:spChg>
      </pc:sldChg>
      <pc:sldChg chg="addSp modSp">
        <pc:chgData name="강남오" userId="S::209324@ms.kmu.ac.kr::a00b3978-0e9c-43f4-a757-7a2abcd99c03" providerId="AD" clId="Web-{A12B71A6-10AE-CD32-1569-95EBF3C83929}" dt="2023-09-13T11:24:55.888" v="632"/>
        <pc:sldMkLst>
          <pc:docMk/>
          <pc:sldMk cId="3110943960" sldId="271"/>
        </pc:sldMkLst>
        <pc:spChg chg="mod">
          <ac:chgData name="강남오" userId="S::209324@ms.kmu.ac.kr::a00b3978-0e9c-43f4-a757-7a2abcd99c03" providerId="AD" clId="Web-{A12B71A6-10AE-CD32-1569-95EBF3C83929}" dt="2023-09-13T11:17:43.330" v="463" actId="20577"/>
          <ac:spMkLst>
            <pc:docMk/>
            <pc:sldMk cId="3110943960" sldId="271"/>
            <ac:spMk id="2" creationId="{47A8C5B9-3BE2-416A-A99E-3B837D090723}"/>
          </ac:spMkLst>
        </pc:spChg>
        <pc:spChg chg="mod">
          <ac:chgData name="강남오" userId="S::209324@ms.kmu.ac.kr::a00b3978-0e9c-43f4-a757-7a2abcd99c03" providerId="AD" clId="Web-{A12B71A6-10AE-CD32-1569-95EBF3C83929}" dt="2023-09-13T11:21:40.314" v="591" actId="14100"/>
          <ac:spMkLst>
            <pc:docMk/>
            <pc:sldMk cId="3110943960" sldId="271"/>
            <ac:spMk id="3" creationId="{80B38182-7548-DC5D-D641-B554F9ECB957}"/>
          </ac:spMkLst>
        </pc:spChg>
        <pc:spChg chg="add mod">
          <ac:chgData name="강남오" userId="S::209324@ms.kmu.ac.kr::a00b3978-0e9c-43f4-a757-7a2abcd99c03" providerId="AD" clId="Web-{A12B71A6-10AE-CD32-1569-95EBF3C83929}" dt="2023-09-13T11:22:48.443" v="620" actId="20577"/>
          <ac:spMkLst>
            <pc:docMk/>
            <pc:sldMk cId="3110943960" sldId="271"/>
            <ac:spMk id="5" creationId="{F8F8AF3F-761E-FBBA-E88F-E46EB1B717BC}"/>
          </ac:spMkLst>
        </pc:spChg>
        <pc:grpChg chg="add">
          <ac:chgData name="강남오" userId="S::209324@ms.kmu.ac.kr::a00b3978-0e9c-43f4-a757-7a2abcd99c03" providerId="AD" clId="Web-{A12B71A6-10AE-CD32-1569-95EBF3C83929}" dt="2023-09-13T11:24:55.888" v="632"/>
          <ac:grpSpMkLst>
            <pc:docMk/>
            <pc:sldMk cId="3110943960" sldId="271"/>
            <ac:grpSpMk id="9" creationId="{9B7F7B33-24EA-240A-5225-CBC1583BADA3}"/>
          </ac:grpSpMkLst>
        </pc:grpChg>
        <pc:picChg chg="add mod">
          <ac:chgData name="강남오" userId="S::209324@ms.kmu.ac.kr::a00b3978-0e9c-43f4-a757-7a2abcd99c03" providerId="AD" clId="Web-{A12B71A6-10AE-CD32-1569-95EBF3C83929}" dt="2023-09-13T11:23:41.805" v="625" actId="14100"/>
          <ac:picMkLst>
            <pc:docMk/>
            <pc:sldMk cId="3110943960" sldId="271"/>
            <ac:picMk id="6" creationId="{12B4E2F4-B6E1-1041-8188-10BCF0F9C66E}"/>
          </ac:picMkLst>
        </pc:picChg>
        <pc:picChg chg="add mod">
          <ac:chgData name="강남오" userId="S::209324@ms.kmu.ac.kr::a00b3978-0e9c-43f4-a757-7a2abcd99c03" providerId="AD" clId="Web-{A12B71A6-10AE-CD32-1569-95EBF3C83929}" dt="2023-09-13T11:23:37.680" v="624" actId="14100"/>
          <ac:picMkLst>
            <pc:docMk/>
            <pc:sldMk cId="3110943960" sldId="271"/>
            <ac:picMk id="7" creationId="{0E9C2579-EF84-7E5D-0FF1-4E849DE42B3B}"/>
          </ac:picMkLst>
        </pc:picChg>
        <pc:picChg chg="add mod">
          <ac:chgData name="강남오" userId="S::209324@ms.kmu.ac.kr::a00b3978-0e9c-43f4-a757-7a2abcd99c03" providerId="AD" clId="Web-{A12B71A6-10AE-CD32-1569-95EBF3C83929}" dt="2023-09-13T11:24:46.841" v="631" actId="14100"/>
          <ac:picMkLst>
            <pc:docMk/>
            <pc:sldMk cId="3110943960" sldId="271"/>
            <ac:picMk id="8" creationId="{F5868562-23E7-6D21-F72A-CEABE88D2B4E}"/>
          </ac:picMkLst>
        </pc:picChg>
      </pc:sldChg>
      <pc:sldChg chg="addSp modSp">
        <pc:chgData name="강남오" userId="S::209324@ms.kmu.ac.kr::a00b3978-0e9c-43f4-a757-7a2abcd99c03" providerId="AD" clId="Web-{A12B71A6-10AE-CD32-1569-95EBF3C83929}" dt="2023-09-13T12:06:00.852" v="844" actId="20577"/>
        <pc:sldMkLst>
          <pc:docMk/>
          <pc:sldMk cId="4204712650" sldId="272"/>
        </pc:sldMkLst>
        <pc:spChg chg="mod">
          <ac:chgData name="강남오" userId="S::209324@ms.kmu.ac.kr::a00b3978-0e9c-43f4-a757-7a2abcd99c03" providerId="AD" clId="Web-{A12B71A6-10AE-CD32-1569-95EBF3C83929}" dt="2023-09-13T11:49:55.230" v="765" actId="20577"/>
          <ac:spMkLst>
            <pc:docMk/>
            <pc:sldMk cId="4204712650" sldId="272"/>
            <ac:spMk id="2" creationId="{69962AD9-0EE6-1C5C-D3C9-9B4CD890F79B}"/>
          </ac:spMkLst>
        </pc:spChg>
        <pc:spChg chg="mod">
          <ac:chgData name="강남오" userId="S::209324@ms.kmu.ac.kr::a00b3978-0e9c-43f4-a757-7a2abcd99c03" providerId="AD" clId="Web-{A12B71A6-10AE-CD32-1569-95EBF3C83929}" dt="2023-09-13T11:52:53.241" v="818" actId="20577"/>
          <ac:spMkLst>
            <pc:docMk/>
            <pc:sldMk cId="4204712650" sldId="272"/>
            <ac:spMk id="3" creationId="{63719C83-8047-8015-7BC2-FF67142BA68E}"/>
          </ac:spMkLst>
        </pc:spChg>
        <pc:spChg chg="add mod">
          <ac:chgData name="강남오" userId="S::209324@ms.kmu.ac.kr::a00b3978-0e9c-43f4-a757-7a2abcd99c03" providerId="AD" clId="Web-{A12B71A6-10AE-CD32-1569-95EBF3C83929}" dt="2023-09-13T12:00:40.395" v="827" actId="1076"/>
          <ac:spMkLst>
            <pc:docMk/>
            <pc:sldMk cId="4204712650" sldId="272"/>
            <ac:spMk id="5" creationId="{B9A97617-0574-0DAE-48D8-CDF412562A36}"/>
          </ac:spMkLst>
        </pc:spChg>
        <pc:spChg chg="add mod">
          <ac:chgData name="강남오" userId="S::209324@ms.kmu.ac.kr::a00b3978-0e9c-43f4-a757-7a2abcd99c03" providerId="AD" clId="Web-{A12B71A6-10AE-CD32-1569-95EBF3C83929}" dt="2023-09-13T12:03:06.154" v="835" actId="20577"/>
          <ac:spMkLst>
            <pc:docMk/>
            <pc:sldMk cId="4204712650" sldId="272"/>
            <ac:spMk id="7" creationId="{3F56F2E0-5C92-452E-5065-CB829A69F76A}"/>
          </ac:spMkLst>
        </pc:spChg>
        <pc:spChg chg="add mod">
          <ac:chgData name="강남오" userId="S::209324@ms.kmu.ac.kr::a00b3978-0e9c-43f4-a757-7a2abcd99c03" providerId="AD" clId="Web-{A12B71A6-10AE-CD32-1569-95EBF3C83929}" dt="2023-09-13T12:06:00.852" v="844" actId="20577"/>
          <ac:spMkLst>
            <pc:docMk/>
            <pc:sldMk cId="4204712650" sldId="272"/>
            <ac:spMk id="9" creationId="{AE15EB05-E7A9-8799-D688-86BCC486318D}"/>
          </ac:spMkLst>
        </pc:spChg>
        <pc:picChg chg="add mod">
          <ac:chgData name="강남오" userId="S::209324@ms.kmu.ac.kr::a00b3978-0e9c-43f4-a757-7a2abcd99c03" providerId="AD" clId="Web-{A12B71A6-10AE-CD32-1569-95EBF3C83929}" dt="2023-09-13T11:59:50.283" v="822" actId="1076"/>
          <ac:picMkLst>
            <pc:docMk/>
            <pc:sldMk cId="4204712650" sldId="272"/>
            <ac:picMk id="4" creationId="{5C28E723-8D4D-4877-C893-603C78498C30}"/>
          </ac:picMkLst>
        </pc:picChg>
        <pc:picChg chg="add mod">
          <ac:chgData name="강남오" userId="S::209324@ms.kmu.ac.kr::a00b3978-0e9c-43f4-a757-7a2abcd99c03" providerId="AD" clId="Web-{A12B71A6-10AE-CD32-1569-95EBF3C83929}" dt="2023-09-13T12:03:13.889" v="837" actId="1076"/>
          <ac:picMkLst>
            <pc:docMk/>
            <pc:sldMk cId="4204712650" sldId="272"/>
            <ac:picMk id="6" creationId="{6A057D9C-2F3F-E747-B961-280ACDCD95F3}"/>
          </ac:picMkLst>
        </pc:picChg>
        <pc:picChg chg="add mod">
          <ac:chgData name="강남오" userId="S::209324@ms.kmu.ac.kr::a00b3978-0e9c-43f4-a757-7a2abcd99c03" providerId="AD" clId="Web-{A12B71A6-10AE-CD32-1569-95EBF3C83929}" dt="2023-09-13T12:05:37.320" v="840" actId="14100"/>
          <ac:picMkLst>
            <pc:docMk/>
            <pc:sldMk cId="4204712650" sldId="272"/>
            <ac:picMk id="8" creationId="{F6A9508D-4162-D146-7D17-E6A2A2A22C03}"/>
          </ac:picMkLst>
        </pc:picChg>
      </pc:sldChg>
      <pc:sldChg chg="del">
        <pc:chgData name="강남오" userId="S::209324@ms.kmu.ac.kr::a00b3978-0e9c-43f4-a757-7a2abcd99c03" providerId="AD" clId="Web-{A12B71A6-10AE-CD32-1569-95EBF3C83929}" dt="2023-09-13T12:17:22.144" v="1008"/>
        <pc:sldMkLst>
          <pc:docMk/>
          <pc:sldMk cId="233348830" sldId="273"/>
        </pc:sldMkLst>
      </pc:sldChg>
      <pc:sldChg chg="del">
        <pc:chgData name="강남오" userId="S::209324@ms.kmu.ac.kr::a00b3978-0e9c-43f4-a757-7a2abcd99c03" providerId="AD" clId="Web-{A12B71A6-10AE-CD32-1569-95EBF3C83929}" dt="2023-09-13T12:17:25.144" v="1009"/>
        <pc:sldMkLst>
          <pc:docMk/>
          <pc:sldMk cId="3811553771" sldId="274"/>
        </pc:sldMkLst>
      </pc:sldChg>
      <pc:sldChg chg="del">
        <pc:chgData name="강남오" userId="S::209324@ms.kmu.ac.kr::a00b3978-0e9c-43f4-a757-7a2abcd99c03" providerId="AD" clId="Web-{A12B71A6-10AE-CD32-1569-95EBF3C83929}" dt="2023-09-13T10:56:40.548" v="287"/>
        <pc:sldMkLst>
          <pc:docMk/>
          <pc:sldMk cId="4044552518" sldId="275"/>
        </pc:sldMkLst>
      </pc:sldChg>
      <pc:sldChg chg="ord">
        <pc:chgData name="강남오" userId="S::209324@ms.kmu.ac.kr::a00b3978-0e9c-43f4-a757-7a2abcd99c03" providerId="AD" clId="Web-{A12B71A6-10AE-CD32-1569-95EBF3C83929}" dt="2023-09-13T10:52:39.846" v="213"/>
        <pc:sldMkLst>
          <pc:docMk/>
          <pc:sldMk cId="1787737746" sldId="276"/>
        </pc:sldMkLst>
      </pc:sldChg>
      <pc:sldChg chg="modSp add replId">
        <pc:chgData name="강남오" userId="S::209324@ms.kmu.ac.kr::a00b3978-0e9c-43f4-a757-7a2abcd99c03" providerId="AD" clId="Web-{A12B71A6-10AE-CD32-1569-95EBF3C83929}" dt="2023-09-13T10:52:37.173" v="212" actId="20577"/>
        <pc:sldMkLst>
          <pc:docMk/>
          <pc:sldMk cId="709798685" sldId="277"/>
        </pc:sldMkLst>
        <pc:spChg chg="mod">
          <ac:chgData name="강남오" userId="S::209324@ms.kmu.ac.kr::a00b3978-0e9c-43f4-a757-7a2abcd99c03" providerId="AD" clId="Web-{A12B71A6-10AE-CD32-1569-95EBF3C83929}" dt="2023-09-13T10:50:12.196" v="182" actId="20577"/>
          <ac:spMkLst>
            <pc:docMk/>
            <pc:sldMk cId="709798685" sldId="277"/>
            <ac:spMk id="2" creationId="{E5A46E1F-232B-4AE5-8F90-F5CCFE998EE4}"/>
          </ac:spMkLst>
        </pc:spChg>
        <pc:spChg chg="mod">
          <ac:chgData name="강남오" userId="S::209324@ms.kmu.ac.kr::a00b3978-0e9c-43f4-a757-7a2abcd99c03" providerId="AD" clId="Web-{A12B71A6-10AE-CD32-1569-95EBF3C83929}" dt="2023-09-13T10:52:37.173" v="212" actId="20577"/>
          <ac:spMkLst>
            <pc:docMk/>
            <pc:sldMk cId="709798685" sldId="277"/>
            <ac:spMk id="3" creationId="{44D97864-9BA2-49D6-9869-2DBF4ABF33ED}"/>
          </ac:spMkLst>
        </pc:spChg>
      </pc:sldChg>
      <pc:sldChg chg="modSp add ord replId">
        <pc:chgData name="강남오" userId="S::209324@ms.kmu.ac.kr::a00b3978-0e9c-43f4-a757-7a2abcd99c03" providerId="AD" clId="Web-{A12B71A6-10AE-CD32-1569-95EBF3C83929}" dt="2023-09-13T11:20:57.186" v="590" actId="20577"/>
        <pc:sldMkLst>
          <pc:docMk/>
          <pc:sldMk cId="2766596906" sldId="278"/>
        </pc:sldMkLst>
        <pc:spChg chg="mod">
          <ac:chgData name="강남오" userId="S::209324@ms.kmu.ac.kr::a00b3978-0e9c-43f4-a757-7a2abcd99c03" providerId="AD" clId="Web-{A12B71A6-10AE-CD32-1569-95EBF3C83929}" dt="2023-09-13T11:06:13.256" v="379" actId="20577"/>
          <ac:spMkLst>
            <pc:docMk/>
            <pc:sldMk cId="2766596906" sldId="278"/>
            <ac:spMk id="2" creationId="{47A8C5B9-3BE2-416A-A99E-3B837D090723}"/>
          </ac:spMkLst>
        </pc:spChg>
        <pc:spChg chg="mod">
          <ac:chgData name="강남오" userId="S::209324@ms.kmu.ac.kr::a00b3978-0e9c-43f4-a757-7a2abcd99c03" providerId="AD" clId="Web-{A12B71A6-10AE-CD32-1569-95EBF3C83929}" dt="2023-09-13T11:20:57.186" v="590" actId="20577"/>
          <ac:spMkLst>
            <pc:docMk/>
            <pc:sldMk cId="2766596906" sldId="278"/>
            <ac:spMk id="3" creationId="{80B38182-7548-DC5D-D641-B554F9ECB957}"/>
          </ac:spMkLst>
        </pc:spChg>
      </pc:sldChg>
      <pc:sldChg chg="addSp modSp add replId">
        <pc:chgData name="강남오" userId="S::209324@ms.kmu.ac.kr::a00b3978-0e9c-43f4-a757-7a2abcd99c03" providerId="AD" clId="Web-{A12B71A6-10AE-CD32-1569-95EBF3C83929}" dt="2023-09-13T11:48:47.992" v="736" actId="14100"/>
        <pc:sldMkLst>
          <pc:docMk/>
          <pc:sldMk cId="2218357791" sldId="279"/>
        </pc:sldMkLst>
        <pc:spChg chg="mod">
          <ac:chgData name="강남오" userId="S::209324@ms.kmu.ac.kr::a00b3978-0e9c-43f4-a757-7a2abcd99c03" providerId="AD" clId="Web-{A12B71A6-10AE-CD32-1569-95EBF3C83929}" dt="2023-09-13T11:47:42.316" v="729" actId="20577"/>
          <ac:spMkLst>
            <pc:docMk/>
            <pc:sldMk cId="2218357791" sldId="279"/>
            <ac:spMk id="3" creationId="{80B38182-7548-DC5D-D641-B554F9ECB957}"/>
          </ac:spMkLst>
        </pc:spChg>
        <pc:picChg chg="add mod">
          <ac:chgData name="강남오" userId="S::209324@ms.kmu.ac.kr::a00b3978-0e9c-43f4-a757-7a2abcd99c03" providerId="AD" clId="Web-{A12B71A6-10AE-CD32-1569-95EBF3C83929}" dt="2023-09-13T11:48:47.992" v="736" actId="14100"/>
          <ac:picMkLst>
            <pc:docMk/>
            <pc:sldMk cId="2218357791" sldId="279"/>
            <ac:picMk id="4" creationId="{DCA91B39-8346-6B54-3799-4DB928E017B0}"/>
          </ac:picMkLst>
        </pc:picChg>
        <pc:picChg chg="add mod">
          <ac:chgData name="강남오" userId="S::209324@ms.kmu.ac.kr::a00b3978-0e9c-43f4-a757-7a2abcd99c03" providerId="AD" clId="Web-{A12B71A6-10AE-CD32-1569-95EBF3C83929}" dt="2023-09-13T11:48:44.226" v="735" actId="1076"/>
          <ac:picMkLst>
            <pc:docMk/>
            <pc:sldMk cId="2218357791" sldId="279"/>
            <ac:picMk id="5" creationId="{39CB0A72-2A9F-6E2C-9949-3B67CA3D2762}"/>
          </ac:picMkLst>
        </pc:picChg>
      </pc:sldChg>
      <pc:sldChg chg="add replId">
        <pc:chgData name="강남오" userId="S::209324@ms.kmu.ac.kr::a00b3978-0e9c-43f4-a757-7a2abcd99c03" providerId="AD" clId="Web-{A12B71A6-10AE-CD32-1569-95EBF3C83929}" dt="2023-09-13T11:49:05.634" v="737"/>
        <pc:sldMkLst>
          <pc:docMk/>
          <pc:sldMk cId="3022755219" sldId="280"/>
        </pc:sldMkLst>
      </pc:sldChg>
      <pc:sldChg chg="delSp modSp add replId">
        <pc:chgData name="강남오" userId="S::209324@ms.kmu.ac.kr::a00b3978-0e9c-43f4-a757-7a2abcd99c03" providerId="AD" clId="Web-{A12B71A6-10AE-CD32-1569-95EBF3C83929}" dt="2023-09-13T12:17:15.300" v="1007" actId="20577"/>
        <pc:sldMkLst>
          <pc:docMk/>
          <pc:sldMk cId="2260864849" sldId="281"/>
        </pc:sldMkLst>
        <pc:spChg chg="mod">
          <ac:chgData name="강남오" userId="S::209324@ms.kmu.ac.kr::a00b3978-0e9c-43f4-a757-7a2abcd99c03" providerId="AD" clId="Web-{A12B71A6-10AE-CD32-1569-95EBF3C83929}" dt="2023-09-13T12:17:15.300" v="1007" actId="20577"/>
          <ac:spMkLst>
            <pc:docMk/>
            <pc:sldMk cId="2260864849" sldId="281"/>
            <ac:spMk id="3" creationId="{63719C83-8047-8015-7BC2-FF67142BA68E}"/>
          </ac:spMkLst>
        </pc:spChg>
        <pc:spChg chg="del">
          <ac:chgData name="강남오" userId="S::209324@ms.kmu.ac.kr::a00b3978-0e9c-43f4-a757-7a2abcd99c03" providerId="AD" clId="Web-{A12B71A6-10AE-CD32-1569-95EBF3C83929}" dt="2023-09-13T12:07:21.592" v="851"/>
          <ac:spMkLst>
            <pc:docMk/>
            <pc:sldMk cId="2260864849" sldId="281"/>
            <ac:spMk id="5" creationId="{B9A97617-0574-0DAE-48D8-CDF412562A36}"/>
          </ac:spMkLst>
        </pc:spChg>
        <pc:spChg chg="del">
          <ac:chgData name="강남오" userId="S::209324@ms.kmu.ac.kr::a00b3978-0e9c-43f4-a757-7a2abcd99c03" providerId="AD" clId="Web-{A12B71A6-10AE-CD32-1569-95EBF3C83929}" dt="2023-09-13T12:07:21.592" v="850"/>
          <ac:spMkLst>
            <pc:docMk/>
            <pc:sldMk cId="2260864849" sldId="281"/>
            <ac:spMk id="7" creationId="{3F56F2E0-5C92-452E-5065-CB829A69F76A}"/>
          </ac:spMkLst>
        </pc:spChg>
        <pc:spChg chg="del">
          <ac:chgData name="강남오" userId="S::209324@ms.kmu.ac.kr::a00b3978-0e9c-43f4-a757-7a2abcd99c03" providerId="AD" clId="Web-{A12B71A6-10AE-CD32-1569-95EBF3C83929}" dt="2023-09-13T12:07:21.592" v="849"/>
          <ac:spMkLst>
            <pc:docMk/>
            <pc:sldMk cId="2260864849" sldId="281"/>
            <ac:spMk id="9" creationId="{AE15EB05-E7A9-8799-D688-86BCC486318D}"/>
          </ac:spMkLst>
        </pc:spChg>
        <pc:picChg chg="del">
          <ac:chgData name="강남오" userId="S::209324@ms.kmu.ac.kr::a00b3978-0e9c-43f4-a757-7a2abcd99c03" providerId="AD" clId="Web-{A12B71A6-10AE-CD32-1569-95EBF3C83929}" dt="2023-09-13T12:07:11.513" v="846"/>
          <ac:picMkLst>
            <pc:docMk/>
            <pc:sldMk cId="2260864849" sldId="281"/>
            <ac:picMk id="4" creationId="{5C28E723-8D4D-4877-C893-603C78498C30}"/>
          </ac:picMkLst>
        </pc:picChg>
        <pc:picChg chg="del">
          <ac:chgData name="강남오" userId="S::209324@ms.kmu.ac.kr::a00b3978-0e9c-43f4-a757-7a2abcd99c03" providerId="AD" clId="Web-{A12B71A6-10AE-CD32-1569-95EBF3C83929}" dt="2023-09-13T12:07:15.779" v="848"/>
          <ac:picMkLst>
            <pc:docMk/>
            <pc:sldMk cId="2260864849" sldId="281"/>
            <ac:picMk id="6" creationId="{6A057D9C-2F3F-E747-B961-280ACDCD95F3}"/>
          </ac:picMkLst>
        </pc:picChg>
        <pc:picChg chg="del">
          <ac:chgData name="강남오" userId="S::209324@ms.kmu.ac.kr::a00b3978-0e9c-43f4-a757-7a2abcd99c03" providerId="AD" clId="Web-{A12B71A6-10AE-CD32-1569-95EBF3C83929}" dt="2023-09-13T12:07:13.685" v="847"/>
          <ac:picMkLst>
            <pc:docMk/>
            <pc:sldMk cId="2260864849" sldId="281"/>
            <ac:picMk id="8" creationId="{F6A9508D-4162-D146-7D17-E6A2A2A22C03}"/>
          </ac:picMkLst>
        </pc:picChg>
      </pc:sldChg>
    </pc:docChg>
  </pc:docChgLst>
  <pc:docChgLst>
    <pc:chgData name="강남오" userId="S::209324@ms.kmu.ac.kr::a00b3978-0e9c-43f4-a757-7a2abcd99c03" providerId="AD" clId="Web-{974E1357-DE10-C332-8B8C-E63322B5209D}"/>
    <pc:docChg chg="addSld modSld">
      <pc:chgData name="강남오" userId="S::209324@ms.kmu.ac.kr::a00b3978-0e9c-43f4-a757-7a2abcd99c03" providerId="AD" clId="Web-{974E1357-DE10-C332-8B8C-E63322B5209D}" dt="2023-09-13T09:40:48.148" v="44" actId="20577"/>
      <pc:docMkLst>
        <pc:docMk/>
      </pc:docMkLst>
      <pc:sldChg chg="modSp">
        <pc:chgData name="강남오" userId="S::209324@ms.kmu.ac.kr::a00b3978-0e9c-43f4-a757-7a2abcd99c03" providerId="AD" clId="Web-{974E1357-DE10-C332-8B8C-E63322B5209D}" dt="2023-09-13T09:39:21.455" v="32" actId="20577"/>
        <pc:sldMkLst>
          <pc:docMk/>
          <pc:sldMk cId="2470208775" sldId="269"/>
        </pc:sldMkLst>
        <pc:spChg chg="mod">
          <ac:chgData name="강남오" userId="S::209324@ms.kmu.ac.kr::a00b3978-0e9c-43f4-a757-7a2abcd99c03" providerId="AD" clId="Web-{974E1357-DE10-C332-8B8C-E63322B5209D}" dt="2023-09-13T09:38:38.983" v="4" actId="20577"/>
          <ac:spMkLst>
            <pc:docMk/>
            <pc:sldMk cId="2470208775" sldId="269"/>
            <ac:spMk id="2" creationId="{E5A46E1F-232B-4AE5-8F90-F5CCFE998EE4}"/>
          </ac:spMkLst>
        </pc:spChg>
        <pc:spChg chg="mod">
          <ac:chgData name="강남오" userId="S::209324@ms.kmu.ac.kr::a00b3978-0e9c-43f4-a757-7a2abcd99c03" providerId="AD" clId="Web-{974E1357-DE10-C332-8B8C-E63322B5209D}" dt="2023-09-13T09:39:21.455" v="32" actId="20577"/>
          <ac:spMkLst>
            <pc:docMk/>
            <pc:sldMk cId="2470208775" sldId="269"/>
            <ac:spMk id="3" creationId="{44D97864-9BA2-49D6-9869-2DBF4ABF33ED}"/>
          </ac:spMkLst>
        </pc:spChg>
      </pc:sldChg>
      <pc:sldChg chg="modSp">
        <pc:chgData name="강남오" userId="S::209324@ms.kmu.ac.kr::a00b3978-0e9c-43f4-a757-7a2abcd99c03" providerId="AD" clId="Web-{974E1357-DE10-C332-8B8C-E63322B5209D}" dt="2023-09-13T09:40:48.148" v="44" actId="20577"/>
        <pc:sldMkLst>
          <pc:docMk/>
          <pc:sldMk cId="1395266676" sldId="270"/>
        </pc:sldMkLst>
        <pc:spChg chg="mod">
          <ac:chgData name="강남오" userId="S::209324@ms.kmu.ac.kr::a00b3978-0e9c-43f4-a757-7a2abcd99c03" providerId="AD" clId="Web-{974E1357-DE10-C332-8B8C-E63322B5209D}" dt="2023-09-13T09:40:48.148" v="44" actId="20577"/>
          <ac:spMkLst>
            <pc:docMk/>
            <pc:sldMk cId="1395266676" sldId="270"/>
            <ac:spMk id="2" creationId="{9C174A60-71F8-7E09-7F52-22EA0C30CF3F}"/>
          </ac:spMkLst>
        </pc:spChg>
      </pc:sldChg>
      <pc:sldChg chg="add replId">
        <pc:chgData name="강남오" userId="S::209324@ms.kmu.ac.kr::a00b3978-0e9c-43f4-a757-7a2abcd99c03" providerId="AD" clId="Web-{974E1357-DE10-C332-8B8C-E63322B5209D}" dt="2023-09-13T09:32:56.492" v="0"/>
        <pc:sldMkLst>
          <pc:docMk/>
          <pc:sldMk cId="4044552518" sldId="275"/>
        </pc:sldMkLst>
      </pc:sldChg>
      <pc:sldChg chg="add replId">
        <pc:chgData name="강남오" userId="S::209324@ms.kmu.ac.kr::a00b3978-0e9c-43f4-a757-7a2abcd99c03" providerId="AD" clId="Web-{974E1357-DE10-C332-8B8C-E63322B5209D}" dt="2023-09-13T09:35:05.125" v="1"/>
        <pc:sldMkLst>
          <pc:docMk/>
          <pc:sldMk cId="1787737746" sldId="276"/>
        </pc:sldMkLst>
      </pc:sldChg>
    </pc:docChg>
  </pc:docChgLst>
  <pc:docChgLst>
    <pc:chgData name="강남오" userId="S::209324@ms.kmu.ac.kr::a00b3978-0e9c-43f4-a757-7a2abcd99c03" providerId="AD" clId="Web-{7721299A-93E1-27E5-7F28-06CBA510547C}"/>
    <pc:docChg chg="addSld delSld modSld addMainMaster modMainMaster">
      <pc:chgData name="강남오" userId="S::209324@ms.kmu.ac.kr::a00b3978-0e9c-43f4-a757-7a2abcd99c03" providerId="AD" clId="Web-{7721299A-93E1-27E5-7F28-06CBA510547C}" dt="2023-09-18T10:51:22.116" v="15" actId="1076"/>
      <pc:docMkLst>
        <pc:docMk/>
      </pc:docMkLst>
      <pc:sldChg chg="new del">
        <pc:chgData name="강남오" userId="S::209324@ms.kmu.ac.kr::a00b3978-0e9c-43f4-a757-7a2abcd99c03" providerId="AD" clId="Web-{7721299A-93E1-27E5-7F28-06CBA510547C}" dt="2023-09-18T10:47:40.024" v="2"/>
        <pc:sldMkLst>
          <pc:docMk/>
          <pc:sldMk cId="2675346983" sldId="280"/>
        </pc:sldMkLst>
      </pc:sldChg>
      <pc:sldChg chg="addSp delSp modSp add">
        <pc:chgData name="강남오" userId="S::209324@ms.kmu.ac.kr::a00b3978-0e9c-43f4-a757-7a2abcd99c03" providerId="AD" clId="Web-{7721299A-93E1-27E5-7F28-06CBA510547C}" dt="2023-09-18T10:51:22.116" v="15" actId="1076"/>
        <pc:sldMkLst>
          <pc:docMk/>
          <pc:sldMk cId="3563215227" sldId="281"/>
        </pc:sldMkLst>
        <pc:spChg chg="del">
          <ac:chgData name="강남오" userId="S::209324@ms.kmu.ac.kr::a00b3978-0e9c-43f4-a757-7a2abcd99c03" providerId="AD" clId="Web-{7721299A-93E1-27E5-7F28-06CBA510547C}" dt="2023-09-18T10:48:03.557" v="3"/>
          <ac:spMkLst>
            <pc:docMk/>
            <pc:sldMk cId="3563215227" sldId="281"/>
            <ac:spMk id="3082" creationId="{759B11DC-4F30-FC52-7D67-AE95E30ECBED}"/>
          </ac:spMkLst>
        </pc:spChg>
        <pc:spChg chg="mod">
          <ac:chgData name="강남오" userId="S::209324@ms.kmu.ac.kr::a00b3978-0e9c-43f4-a757-7a2abcd99c03" providerId="AD" clId="Web-{7721299A-93E1-27E5-7F28-06CBA510547C}" dt="2023-09-18T10:48:14.604" v="4" actId="1076"/>
          <ac:spMkLst>
            <pc:docMk/>
            <pc:sldMk cId="3563215227" sldId="281"/>
            <ac:spMk id="3085" creationId="{2886C980-CDE1-C41D-D4A0-C81801E47578}"/>
          </ac:spMkLst>
        </pc:spChg>
        <pc:cxnChg chg="add mod">
          <ac:chgData name="강남오" userId="S::209324@ms.kmu.ac.kr::a00b3978-0e9c-43f4-a757-7a2abcd99c03" providerId="AD" clId="Web-{7721299A-93E1-27E5-7F28-06CBA510547C}" dt="2023-09-18T10:50:41.426" v="8" actId="14100"/>
          <ac:cxnSpMkLst>
            <pc:docMk/>
            <pc:sldMk cId="3563215227" sldId="281"/>
            <ac:cxnSpMk id="2" creationId="{48A5FD08-7E00-7C38-909E-DA39819F45E8}"/>
          </ac:cxnSpMkLst>
        </pc:cxnChg>
        <pc:cxnChg chg="add mod">
          <ac:chgData name="강남오" userId="S::209324@ms.kmu.ac.kr::a00b3978-0e9c-43f4-a757-7a2abcd99c03" providerId="AD" clId="Web-{7721299A-93E1-27E5-7F28-06CBA510547C}" dt="2023-09-18T10:51:22.116" v="15" actId="1076"/>
          <ac:cxnSpMkLst>
            <pc:docMk/>
            <pc:sldMk cId="3563215227" sldId="281"/>
            <ac:cxnSpMk id="3" creationId="{B9EC4A2F-47F1-5F88-0357-07716FC9161B}"/>
          </ac:cxnSpMkLst>
        </pc:cxnChg>
      </pc:sldChg>
      <pc:sldMasterChg chg="add addSldLayout">
        <pc:chgData name="강남오" userId="S::209324@ms.kmu.ac.kr::a00b3978-0e9c-43f4-a757-7a2abcd99c03" providerId="AD" clId="Web-{7721299A-93E1-27E5-7F28-06CBA510547C}" dt="2023-09-18T10:47:36.586" v="1"/>
        <pc:sldMasterMkLst>
          <pc:docMk/>
          <pc:sldMasterMk cId="0" sldId="2147483648"/>
        </pc:sldMasterMkLst>
        <pc:sldLayoutChg chg="add">
          <pc:chgData name="강남오" userId="S::209324@ms.kmu.ac.kr::a00b3978-0e9c-43f4-a757-7a2abcd99c03" providerId="AD" clId="Web-{7721299A-93E1-27E5-7F28-06CBA510547C}" dt="2023-09-18T10:47:36.586" v="1"/>
          <pc:sldLayoutMkLst>
            <pc:docMk/>
            <pc:sldMasterMk cId="0" sldId="2147483648"/>
            <pc:sldLayoutMk cId="1815414950" sldId="2147483649"/>
          </pc:sldLayoutMkLst>
        </pc:sldLayoutChg>
        <pc:sldLayoutChg chg="add">
          <pc:chgData name="강남오" userId="S::209324@ms.kmu.ac.kr::a00b3978-0e9c-43f4-a757-7a2abcd99c03" providerId="AD" clId="Web-{7721299A-93E1-27E5-7F28-06CBA510547C}" dt="2023-09-18T10:47:36.586" v="1"/>
          <pc:sldLayoutMkLst>
            <pc:docMk/>
            <pc:sldMasterMk cId="0" sldId="2147483648"/>
            <pc:sldLayoutMk cId="4013521480" sldId="2147483650"/>
          </pc:sldLayoutMkLst>
        </pc:sldLayoutChg>
        <pc:sldLayoutChg chg="add">
          <pc:chgData name="강남오" userId="S::209324@ms.kmu.ac.kr::a00b3978-0e9c-43f4-a757-7a2abcd99c03" providerId="AD" clId="Web-{7721299A-93E1-27E5-7F28-06CBA510547C}" dt="2023-09-18T10:47:36.586" v="1"/>
          <pc:sldLayoutMkLst>
            <pc:docMk/>
            <pc:sldMasterMk cId="0" sldId="2147483648"/>
            <pc:sldLayoutMk cId="649683547" sldId="2147483651"/>
          </pc:sldLayoutMkLst>
        </pc:sldLayoutChg>
        <pc:sldLayoutChg chg="add">
          <pc:chgData name="강남오" userId="S::209324@ms.kmu.ac.kr::a00b3978-0e9c-43f4-a757-7a2abcd99c03" providerId="AD" clId="Web-{7721299A-93E1-27E5-7F28-06CBA510547C}" dt="2023-09-18T10:47:36.586" v="1"/>
          <pc:sldLayoutMkLst>
            <pc:docMk/>
            <pc:sldMasterMk cId="0" sldId="2147483648"/>
            <pc:sldLayoutMk cId="4092955190" sldId="2147483652"/>
          </pc:sldLayoutMkLst>
        </pc:sldLayoutChg>
        <pc:sldLayoutChg chg="add">
          <pc:chgData name="강남오" userId="S::209324@ms.kmu.ac.kr::a00b3978-0e9c-43f4-a757-7a2abcd99c03" providerId="AD" clId="Web-{7721299A-93E1-27E5-7F28-06CBA510547C}" dt="2023-09-18T10:47:36.586" v="1"/>
          <pc:sldLayoutMkLst>
            <pc:docMk/>
            <pc:sldMasterMk cId="0" sldId="2147483648"/>
            <pc:sldLayoutMk cId="231607835" sldId="2147483653"/>
          </pc:sldLayoutMkLst>
        </pc:sldLayoutChg>
        <pc:sldLayoutChg chg="add">
          <pc:chgData name="강남오" userId="S::209324@ms.kmu.ac.kr::a00b3978-0e9c-43f4-a757-7a2abcd99c03" providerId="AD" clId="Web-{7721299A-93E1-27E5-7F28-06CBA510547C}" dt="2023-09-18T10:47:36.586" v="1"/>
          <pc:sldLayoutMkLst>
            <pc:docMk/>
            <pc:sldMasterMk cId="0" sldId="2147483648"/>
            <pc:sldLayoutMk cId="2993241894" sldId="2147483654"/>
          </pc:sldLayoutMkLst>
        </pc:sldLayoutChg>
        <pc:sldLayoutChg chg="add">
          <pc:chgData name="강남오" userId="S::209324@ms.kmu.ac.kr::a00b3978-0e9c-43f4-a757-7a2abcd99c03" providerId="AD" clId="Web-{7721299A-93E1-27E5-7F28-06CBA510547C}" dt="2023-09-18T10:47:36.586" v="1"/>
          <pc:sldLayoutMkLst>
            <pc:docMk/>
            <pc:sldMasterMk cId="0" sldId="2147483648"/>
            <pc:sldLayoutMk cId="2022347222" sldId="2147483655"/>
          </pc:sldLayoutMkLst>
        </pc:sldLayoutChg>
        <pc:sldLayoutChg chg="add">
          <pc:chgData name="강남오" userId="S::209324@ms.kmu.ac.kr::a00b3978-0e9c-43f4-a757-7a2abcd99c03" providerId="AD" clId="Web-{7721299A-93E1-27E5-7F28-06CBA510547C}" dt="2023-09-18T10:47:36.586" v="1"/>
          <pc:sldLayoutMkLst>
            <pc:docMk/>
            <pc:sldMasterMk cId="0" sldId="2147483648"/>
            <pc:sldLayoutMk cId="3234168579" sldId="2147483656"/>
          </pc:sldLayoutMkLst>
        </pc:sldLayoutChg>
        <pc:sldLayoutChg chg="add">
          <pc:chgData name="강남오" userId="S::209324@ms.kmu.ac.kr::a00b3978-0e9c-43f4-a757-7a2abcd99c03" providerId="AD" clId="Web-{7721299A-93E1-27E5-7F28-06CBA510547C}" dt="2023-09-18T10:47:36.586" v="1"/>
          <pc:sldLayoutMkLst>
            <pc:docMk/>
            <pc:sldMasterMk cId="0" sldId="2147483648"/>
            <pc:sldLayoutMk cId="3555911075" sldId="2147483657"/>
          </pc:sldLayoutMkLst>
        </pc:sldLayoutChg>
        <pc:sldLayoutChg chg="add">
          <pc:chgData name="강남오" userId="S::209324@ms.kmu.ac.kr::a00b3978-0e9c-43f4-a757-7a2abcd99c03" providerId="AD" clId="Web-{7721299A-93E1-27E5-7F28-06CBA510547C}" dt="2023-09-18T10:47:36.586" v="1"/>
          <pc:sldLayoutMkLst>
            <pc:docMk/>
            <pc:sldMasterMk cId="0" sldId="2147483648"/>
            <pc:sldLayoutMk cId="1338468494" sldId="2147483658"/>
          </pc:sldLayoutMkLst>
        </pc:sldLayoutChg>
        <pc:sldLayoutChg chg="add">
          <pc:chgData name="강남오" userId="S::209324@ms.kmu.ac.kr::a00b3978-0e9c-43f4-a757-7a2abcd99c03" providerId="AD" clId="Web-{7721299A-93E1-27E5-7F28-06CBA510547C}" dt="2023-09-18T10:47:36.586" v="1"/>
          <pc:sldLayoutMkLst>
            <pc:docMk/>
            <pc:sldMasterMk cId="0" sldId="2147483648"/>
            <pc:sldLayoutMk cId="3427705608" sldId="2147483659"/>
          </pc:sldLayoutMkLst>
        </pc:sldLayoutChg>
        <pc:sldLayoutChg chg="add">
          <pc:chgData name="강남오" userId="S::209324@ms.kmu.ac.kr::a00b3978-0e9c-43f4-a757-7a2abcd99c03" providerId="AD" clId="Web-{7721299A-93E1-27E5-7F28-06CBA510547C}" dt="2023-09-18T10:47:36.586" v="1"/>
          <pc:sldLayoutMkLst>
            <pc:docMk/>
            <pc:sldMasterMk cId="0" sldId="2147483648"/>
            <pc:sldLayoutMk cId="2522602704" sldId="2147483660"/>
          </pc:sldLayoutMkLst>
        </pc:sldLayoutChg>
      </pc:sldMasterChg>
      <pc:sldMasterChg chg="replId modSldLayout">
        <pc:chgData name="강남오" userId="S::209324@ms.kmu.ac.kr::a00b3978-0e9c-43f4-a757-7a2abcd99c03" providerId="AD" clId="Web-{7721299A-93E1-27E5-7F28-06CBA510547C}" dt="2023-09-18T10:47:36.586" v="1"/>
        <pc:sldMasterMkLst>
          <pc:docMk/>
          <pc:sldMasterMk cId="154624009" sldId="2147483661"/>
        </pc:sldMasterMkLst>
        <pc:sldLayoutChg chg="replId">
          <pc:chgData name="강남오" userId="S::209324@ms.kmu.ac.kr::a00b3978-0e9c-43f4-a757-7a2abcd99c03" providerId="AD" clId="Web-{7721299A-93E1-27E5-7F28-06CBA510547C}" dt="2023-09-18T10:47:36.586" v="1"/>
          <pc:sldLayoutMkLst>
            <pc:docMk/>
            <pc:sldMasterMk cId="154624009" sldId="2147483661"/>
            <pc:sldLayoutMk cId="322569962" sldId="2147483662"/>
          </pc:sldLayoutMkLst>
        </pc:sldLayoutChg>
        <pc:sldLayoutChg chg="replId">
          <pc:chgData name="강남오" userId="S::209324@ms.kmu.ac.kr::a00b3978-0e9c-43f4-a757-7a2abcd99c03" providerId="AD" clId="Web-{7721299A-93E1-27E5-7F28-06CBA510547C}" dt="2023-09-18T10:47:36.586" v="1"/>
          <pc:sldLayoutMkLst>
            <pc:docMk/>
            <pc:sldMasterMk cId="154624009" sldId="2147483661"/>
            <pc:sldLayoutMk cId="3569924534" sldId="2147483663"/>
          </pc:sldLayoutMkLst>
        </pc:sldLayoutChg>
        <pc:sldLayoutChg chg="replId">
          <pc:chgData name="강남오" userId="S::209324@ms.kmu.ac.kr::a00b3978-0e9c-43f4-a757-7a2abcd99c03" providerId="AD" clId="Web-{7721299A-93E1-27E5-7F28-06CBA510547C}" dt="2023-09-18T10:47:36.586" v="1"/>
          <pc:sldLayoutMkLst>
            <pc:docMk/>
            <pc:sldMasterMk cId="154624009" sldId="2147483661"/>
            <pc:sldLayoutMk cId="3365204260" sldId="2147483664"/>
          </pc:sldLayoutMkLst>
        </pc:sldLayoutChg>
        <pc:sldLayoutChg chg="replId">
          <pc:chgData name="강남오" userId="S::209324@ms.kmu.ac.kr::a00b3978-0e9c-43f4-a757-7a2abcd99c03" providerId="AD" clId="Web-{7721299A-93E1-27E5-7F28-06CBA510547C}" dt="2023-09-18T10:47:36.586" v="1"/>
          <pc:sldLayoutMkLst>
            <pc:docMk/>
            <pc:sldMasterMk cId="154624009" sldId="2147483661"/>
            <pc:sldLayoutMk cId="3782490934" sldId="2147483665"/>
          </pc:sldLayoutMkLst>
        </pc:sldLayoutChg>
        <pc:sldLayoutChg chg="replId">
          <pc:chgData name="강남오" userId="S::209324@ms.kmu.ac.kr::a00b3978-0e9c-43f4-a757-7a2abcd99c03" providerId="AD" clId="Web-{7721299A-93E1-27E5-7F28-06CBA510547C}" dt="2023-09-18T10:47:36.586" v="1"/>
          <pc:sldLayoutMkLst>
            <pc:docMk/>
            <pc:sldMasterMk cId="154624009" sldId="2147483661"/>
            <pc:sldLayoutMk cId="2676990481" sldId="2147483666"/>
          </pc:sldLayoutMkLst>
        </pc:sldLayoutChg>
        <pc:sldLayoutChg chg="replId">
          <pc:chgData name="강남오" userId="S::209324@ms.kmu.ac.kr::a00b3978-0e9c-43f4-a757-7a2abcd99c03" providerId="AD" clId="Web-{7721299A-93E1-27E5-7F28-06CBA510547C}" dt="2023-09-18T10:47:36.586" v="1"/>
          <pc:sldLayoutMkLst>
            <pc:docMk/>
            <pc:sldMasterMk cId="154624009" sldId="2147483661"/>
            <pc:sldLayoutMk cId="482969201" sldId="2147483667"/>
          </pc:sldLayoutMkLst>
        </pc:sldLayoutChg>
        <pc:sldLayoutChg chg="replId">
          <pc:chgData name="강남오" userId="S::209324@ms.kmu.ac.kr::a00b3978-0e9c-43f4-a757-7a2abcd99c03" providerId="AD" clId="Web-{7721299A-93E1-27E5-7F28-06CBA510547C}" dt="2023-09-18T10:47:36.586" v="1"/>
          <pc:sldLayoutMkLst>
            <pc:docMk/>
            <pc:sldMasterMk cId="154624009" sldId="2147483661"/>
            <pc:sldLayoutMk cId="3448170776" sldId="2147483668"/>
          </pc:sldLayoutMkLst>
        </pc:sldLayoutChg>
        <pc:sldLayoutChg chg="replId">
          <pc:chgData name="강남오" userId="S::209324@ms.kmu.ac.kr::a00b3978-0e9c-43f4-a757-7a2abcd99c03" providerId="AD" clId="Web-{7721299A-93E1-27E5-7F28-06CBA510547C}" dt="2023-09-18T10:47:36.586" v="1"/>
          <pc:sldLayoutMkLst>
            <pc:docMk/>
            <pc:sldMasterMk cId="154624009" sldId="2147483661"/>
            <pc:sldLayoutMk cId="1575996089" sldId="2147483669"/>
          </pc:sldLayoutMkLst>
        </pc:sldLayoutChg>
        <pc:sldLayoutChg chg="replId">
          <pc:chgData name="강남오" userId="S::209324@ms.kmu.ac.kr::a00b3978-0e9c-43f4-a757-7a2abcd99c03" providerId="AD" clId="Web-{7721299A-93E1-27E5-7F28-06CBA510547C}" dt="2023-09-18T10:47:36.586" v="1"/>
          <pc:sldLayoutMkLst>
            <pc:docMk/>
            <pc:sldMasterMk cId="154624009" sldId="2147483661"/>
            <pc:sldLayoutMk cId="783670748" sldId="2147483670"/>
          </pc:sldLayoutMkLst>
        </pc:sldLayoutChg>
        <pc:sldLayoutChg chg="replId">
          <pc:chgData name="강남오" userId="S::209324@ms.kmu.ac.kr::a00b3978-0e9c-43f4-a757-7a2abcd99c03" providerId="AD" clId="Web-{7721299A-93E1-27E5-7F28-06CBA510547C}" dt="2023-09-18T10:47:36.586" v="1"/>
          <pc:sldLayoutMkLst>
            <pc:docMk/>
            <pc:sldMasterMk cId="154624009" sldId="2147483661"/>
            <pc:sldLayoutMk cId="917570215" sldId="2147483671"/>
          </pc:sldLayoutMkLst>
        </pc:sldLayoutChg>
        <pc:sldLayoutChg chg="replId">
          <pc:chgData name="강남오" userId="S::209324@ms.kmu.ac.kr::a00b3978-0e9c-43f4-a757-7a2abcd99c03" providerId="AD" clId="Web-{7721299A-93E1-27E5-7F28-06CBA510547C}" dt="2023-09-18T10:47:36.586" v="1"/>
          <pc:sldLayoutMkLst>
            <pc:docMk/>
            <pc:sldMasterMk cId="154624009" sldId="2147483661"/>
            <pc:sldLayoutMk cId="1207370085" sldId="2147483672"/>
          </pc:sldLayoutMkLst>
        </pc:sldLayoutChg>
      </pc:sldMasterChg>
    </pc:docChg>
  </pc:docChgLst>
  <pc:docChgLst>
    <pc:chgData name="강남오" userId="S::209324@ms.kmu.ac.kr::a00b3978-0e9c-43f4-a757-7a2abcd99c03" providerId="AD" clId="Web-{7AC88672-D888-3F3B-B0F4-E5D0D90215A6}"/>
    <pc:docChg chg="addSld delSld modSld">
      <pc:chgData name="강남오" userId="S::209324@ms.kmu.ac.kr::a00b3978-0e9c-43f4-a757-7a2abcd99c03" providerId="AD" clId="Web-{7AC88672-D888-3F3B-B0F4-E5D0D90215A6}" dt="2023-08-27T07:22:23.686" v="529" actId="20577"/>
      <pc:docMkLst>
        <pc:docMk/>
      </pc:docMkLst>
      <pc:sldChg chg="modSp">
        <pc:chgData name="강남오" userId="S::209324@ms.kmu.ac.kr::a00b3978-0e9c-43f4-a757-7a2abcd99c03" providerId="AD" clId="Web-{7AC88672-D888-3F3B-B0F4-E5D0D90215A6}" dt="2023-08-27T06:39:31.799" v="7" actId="20577"/>
        <pc:sldMkLst>
          <pc:docMk/>
          <pc:sldMk cId="1701211024" sldId="256"/>
        </pc:sldMkLst>
        <pc:spChg chg="mod">
          <ac:chgData name="강남오" userId="S::209324@ms.kmu.ac.kr::a00b3978-0e9c-43f4-a757-7a2abcd99c03" providerId="AD" clId="Web-{7AC88672-D888-3F3B-B0F4-E5D0D90215A6}" dt="2023-08-27T06:39:31.799" v="7" actId="20577"/>
          <ac:spMkLst>
            <pc:docMk/>
            <pc:sldMk cId="1701211024" sldId="256"/>
            <ac:spMk id="2" creationId="{5DA39010-0DEF-4137-B4E3-BA686A0878C9}"/>
          </ac:spMkLst>
        </pc:spChg>
      </pc:sldChg>
      <pc:sldChg chg="del">
        <pc:chgData name="강남오" userId="S::209324@ms.kmu.ac.kr::a00b3978-0e9c-43f4-a757-7a2abcd99c03" providerId="AD" clId="Web-{7AC88672-D888-3F3B-B0F4-E5D0D90215A6}" dt="2023-08-27T06:39:33.080" v="8"/>
        <pc:sldMkLst>
          <pc:docMk/>
          <pc:sldMk cId="2369314875" sldId="257"/>
        </pc:sldMkLst>
      </pc:sldChg>
      <pc:sldChg chg="del">
        <pc:chgData name="강남오" userId="S::209324@ms.kmu.ac.kr::a00b3978-0e9c-43f4-a757-7a2abcd99c03" providerId="AD" clId="Web-{7AC88672-D888-3F3B-B0F4-E5D0D90215A6}" dt="2023-08-27T06:39:33.892" v="9"/>
        <pc:sldMkLst>
          <pc:docMk/>
          <pc:sldMk cId="112566326" sldId="261"/>
        </pc:sldMkLst>
      </pc:sldChg>
      <pc:sldChg chg="del">
        <pc:chgData name="강남오" userId="S::209324@ms.kmu.ac.kr::a00b3978-0e9c-43f4-a757-7a2abcd99c03" providerId="AD" clId="Web-{7AC88672-D888-3F3B-B0F4-E5D0D90215A6}" dt="2023-08-27T06:39:35.549" v="10"/>
        <pc:sldMkLst>
          <pc:docMk/>
          <pc:sldMk cId="1302404538" sldId="262"/>
        </pc:sldMkLst>
      </pc:sldChg>
      <pc:sldChg chg="del">
        <pc:chgData name="강남오" userId="S::209324@ms.kmu.ac.kr::a00b3978-0e9c-43f4-a757-7a2abcd99c03" providerId="AD" clId="Web-{7AC88672-D888-3F3B-B0F4-E5D0D90215A6}" dt="2023-08-27T06:39:36.267" v="11"/>
        <pc:sldMkLst>
          <pc:docMk/>
          <pc:sldMk cId="1410994415" sldId="263"/>
        </pc:sldMkLst>
      </pc:sldChg>
      <pc:sldChg chg="del">
        <pc:chgData name="강남오" userId="S::209324@ms.kmu.ac.kr::a00b3978-0e9c-43f4-a757-7a2abcd99c03" providerId="AD" clId="Web-{7AC88672-D888-3F3B-B0F4-E5D0D90215A6}" dt="2023-08-27T06:39:37.002" v="12"/>
        <pc:sldMkLst>
          <pc:docMk/>
          <pc:sldMk cId="618709529" sldId="264"/>
        </pc:sldMkLst>
      </pc:sldChg>
      <pc:sldChg chg="del">
        <pc:chgData name="강남오" userId="S::209324@ms.kmu.ac.kr::a00b3978-0e9c-43f4-a757-7a2abcd99c03" providerId="AD" clId="Web-{7AC88672-D888-3F3B-B0F4-E5D0D90215A6}" dt="2023-08-27T06:39:37.658" v="13"/>
        <pc:sldMkLst>
          <pc:docMk/>
          <pc:sldMk cId="1156907505" sldId="265"/>
        </pc:sldMkLst>
      </pc:sldChg>
      <pc:sldChg chg="del">
        <pc:chgData name="강남오" userId="S::209324@ms.kmu.ac.kr::a00b3978-0e9c-43f4-a757-7a2abcd99c03" providerId="AD" clId="Web-{7AC88672-D888-3F3B-B0F4-E5D0D90215A6}" dt="2023-08-27T06:39:38.142" v="14"/>
        <pc:sldMkLst>
          <pc:docMk/>
          <pc:sldMk cId="3993942053" sldId="266"/>
        </pc:sldMkLst>
      </pc:sldChg>
      <pc:sldChg chg="del">
        <pc:chgData name="강남오" userId="S::209324@ms.kmu.ac.kr::a00b3978-0e9c-43f4-a757-7a2abcd99c03" providerId="AD" clId="Web-{7AC88672-D888-3F3B-B0F4-E5D0D90215A6}" dt="2023-08-27T06:39:38.596" v="15"/>
        <pc:sldMkLst>
          <pc:docMk/>
          <pc:sldMk cId="1567803157" sldId="267"/>
        </pc:sldMkLst>
      </pc:sldChg>
      <pc:sldChg chg="del">
        <pc:chgData name="강남오" userId="S::209324@ms.kmu.ac.kr::a00b3978-0e9c-43f4-a757-7a2abcd99c03" providerId="AD" clId="Web-{7AC88672-D888-3F3B-B0F4-E5D0D90215A6}" dt="2023-08-27T06:39:39.627" v="16"/>
        <pc:sldMkLst>
          <pc:docMk/>
          <pc:sldMk cId="3543319633" sldId="268"/>
        </pc:sldMkLst>
      </pc:sldChg>
      <pc:sldChg chg="modSp">
        <pc:chgData name="강남오" userId="S::209324@ms.kmu.ac.kr::a00b3978-0e9c-43f4-a757-7a2abcd99c03" providerId="AD" clId="Web-{7AC88672-D888-3F3B-B0F4-E5D0D90215A6}" dt="2023-08-27T06:47:55.279" v="232" actId="20577"/>
        <pc:sldMkLst>
          <pc:docMk/>
          <pc:sldMk cId="2470208775" sldId="269"/>
        </pc:sldMkLst>
        <pc:spChg chg="mod">
          <ac:chgData name="강남오" userId="S::209324@ms.kmu.ac.kr::a00b3978-0e9c-43f4-a757-7a2abcd99c03" providerId="AD" clId="Web-{7AC88672-D888-3F3B-B0F4-E5D0D90215A6}" dt="2023-08-27T06:42:07.630" v="26" actId="20577"/>
          <ac:spMkLst>
            <pc:docMk/>
            <pc:sldMk cId="2470208775" sldId="269"/>
            <ac:spMk id="2" creationId="{E5A46E1F-232B-4AE5-8F90-F5CCFE998EE4}"/>
          </ac:spMkLst>
        </pc:spChg>
        <pc:spChg chg="mod">
          <ac:chgData name="강남오" userId="S::209324@ms.kmu.ac.kr::a00b3978-0e9c-43f4-a757-7a2abcd99c03" providerId="AD" clId="Web-{7AC88672-D888-3F3B-B0F4-E5D0D90215A6}" dt="2023-08-27T06:47:55.279" v="232" actId="20577"/>
          <ac:spMkLst>
            <pc:docMk/>
            <pc:sldMk cId="2470208775" sldId="269"/>
            <ac:spMk id="3" creationId="{44D97864-9BA2-49D6-9869-2DBF4ABF33ED}"/>
          </ac:spMkLst>
        </pc:spChg>
      </pc:sldChg>
      <pc:sldChg chg="modSp new">
        <pc:chgData name="강남오" userId="S::209324@ms.kmu.ac.kr::a00b3978-0e9c-43f4-a757-7a2abcd99c03" providerId="AD" clId="Web-{7AC88672-D888-3F3B-B0F4-E5D0D90215A6}" dt="2023-08-27T06:56:01.776" v="351" actId="20577"/>
        <pc:sldMkLst>
          <pc:docMk/>
          <pc:sldMk cId="1395266676" sldId="270"/>
        </pc:sldMkLst>
        <pc:spChg chg="mod">
          <ac:chgData name="강남오" userId="S::209324@ms.kmu.ac.kr::a00b3978-0e9c-43f4-a757-7a2abcd99c03" providerId="AD" clId="Web-{7AC88672-D888-3F3B-B0F4-E5D0D90215A6}" dt="2023-08-27T06:56:01.776" v="351" actId="20577"/>
          <ac:spMkLst>
            <pc:docMk/>
            <pc:sldMk cId="1395266676" sldId="270"/>
            <ac:spMk id="3" creationId="{E36FB181-80E3-1B03-A4B5-3447AA479B13}"/>
          </ac:spMkLst>
        </pc:spChg>
      </pc:sldChg>
      <pc:sldChg chg="modSp new">
        <pc:chgData name="강남오" userId="S::209324@ms.kmu.ac.kr::a00b3978-0e9c-43f4-a757-7a2abcd99c03" providerId="AD" clId="Web-{7AC88672-D888-3F3B-B0F4-E5D0D90215A6}" dt="2023-08-27T07:12:55.439" v="436" actId="20577"/>
        <pc:sldMkLst>
          <pc:docMk/>
          <pc:sldMk cId="3110943960" sldId="271"/>
        </pc:sldMkLst>
        <pc:spChg chg="mod">
          <ac:chgData name="강남오" userId="S::209324@ms.kmu.ac.kr::a00b3978-0e9c-43f4-a757-7a2abcd99c03" providerId="AD" clId="Web-{7AC88672-D888-3F3B-B0F4-E5D0D90215A6}" dt="2023-08-27T06:59:44.703" v="358" actId="20577"/>
          <ac:spMkLst>
            <pc:docMk/>
            <pc:sldMk cId="3110943960" sldId="271"/>
            <ac:spMk id="2" creationId="{47A8C5B9-3BE2-416A-A99E-3B837D090723}"/>
          </ac:spMkLst>
        </pc:spChg>
        <pc:spChg chg="mod">
          <ac:chgData name="강남오" userId="S::209324@ms.kmu.ac.kr::a00b3978-0e9c-43f4-a757-7a2abcd99c03" providerId="AD" clId="Web-{7AC88672-D888-3F3B-B0F4-E5D0D90215A6}" dt="2023-08-27T07:12:55.439" v="436" actId="20577"/>
          <ac:spMkLst>
            <pc:docMk/>
            <pc:sldMk cId="3110943960" sldId="271"/>
            <ac:spMk id="3" creationId="{80B38182-7548-DC5D-D641-B554F9ECB957}"/>
          </ac:spMkLst>
        </pc:spChg>
      </pc:sldChg>
      <pc:sldChg chg="modSp new">
        <pc:chgData name="강남오" userId="S::209324@ms.kmu.ac.kr::a00b3978-0e9c-43f4-a757-7a2abcd99c03" providerId="AD" clId="Web-{7AC88672-D888-3F3B-B0F4-E5D0D90215A6}" dt="2023-08-27T07:21:01.216" v="500" actId="20577"/>
        <pc:sldMkLst>
          <pc:docMk/>
          <pc:sldMk cId="4204712650" sldId="272"/>
        </pc:sldMkLst>
        <pc:spChg chg="mod">
          <ac:chgData name="강남오" userId="S::209324@ms.kmu.ac.kr::a00b3978-0e9c-43f4-a757-7a2abcd99c03" providerId="AD" clId="Web-{7AC88672-D888-3F3B-B0F4-E5D0D90215A6}" dt="2023-08-27T07:13:29.690" v="446" actId="20577"/>
          <ac:spMkLst>
            <pc:docMk/>
            <pc:sldMk cId="4204712650" sldId="272"/>
            <ac:spMk id="2" creationId="{69962AD9-0EE6-1C5C-D3C9-9B4CD890F79B}"/>
          </ac:spMkLst>
        </pc:spChg>
        <pc:spChg chg="mod">
          <ac:chgData name="강남오" userId="S::209324@ms.kmu.ac.kr::a00b3978-0e9c-43f4-a757-7a2abcd99c03" providerId="AD" clId="Web-{7AC88672-D888-3F3B-B0F4-E5D0D90215A6}" dt="2023-08-27T07:21:01.216" v="500" actId="20577"/>
          <ac:spMkLst>
            <pc:docMk/>
            <pc:sldMk cId="4204712650" sldId="272"/>
            <ac:spMk id="3" creationId="{63719C83-8047-8015-7BC2-FF67142BA68E}"/>
          </ac:spMkLst>
        </pc:spChg>
      </pc:sldChg>
      <pc:sldChg chg="modSp new">
        <pc:chgData name="강남오" userId="S::209324@ms.kmu.ac.kr::a00b3978-0e9c-43f4-a757-7a2abcd99c03" providerId="AD" clId="Web-{7AC88672-D888-3F3B-B0F4-E5D0D90215A6}" dt="2023-08-27T07:22:04.280" v="514" actId="20577"/>
        <pc:sldMkLst>
          <pc:docMk/>
          <pc:sldMk cId="233348830" sldId="273"/>
        </pc:sldMkLst>
        <pc:spChg chg="mod">
          <ac:chgData name="강남오" userId="S::209324@ms.kmu.ac.kr::a00b3978-0e9c-43f4-a757-7a2abcd99c03" providerId="AD" clId="Web-{7AC88672-D888-3F3B-B0F4-E5D0D90215A6}" dt="2023-08-27T07:22:04.280" v="514" actId="20577"/>
          <ac:spMkLst>
            <pc:docMk/>
            <pc:sldMk cId="233348830" sldId="273"/>
            <ac:spMk id="2" creationId="{67237598-D63D-0AD9-8588-EEBF0C8017D5}"/>
          </ac:spMkLst>
        </pc:spChg>
      </pc:sldChg>
      <pc:sldChg chg="modSp new">
        <pc:chgData name="강남오" userId="S::209324@ms.kmu.ac.kr::a00b3978-0e9c-43f4-a757-7a2abcd99c03" providerId="AD" clId="Web-{7AC88672-D888-3F3B-B0F4-E5D0D90215A6}" dt="2023-08-27T07:22:23.686" v="529" actId="20577"/>
        <pc:sldMkLst>
          <pc:docMk/>
          <pc:sldMk cId="3811553771" sldId="274"/>
        </pc:sldMkLst>
        <pc:spChg chg="mod">
          <ac:chgData name="강남오" userId="S::209324@ms.kmu.ac.kr::a00b3978-0e9c-43f4-a757-7a2abcd99c03" providerId="AD" clId="Web-{7AC88672-D888-3F3B-B0F4-E5D0D90215A6}" dt="2023-08-27T07:22:23.686" v="529" actId="20577"/>
          <ac:spMkLst>
            <pc:docMk/>
            <pc:sldMk cId="3811553771" sldId="274"/>
            <ac:spMk id="2" creationId="{F4B3E72E-8D38-DE11-F714-E40635B0FA1A}"/>
          </ac:spMkLst>
        </pc:spChg>
      </pc:sldChg>
    </pc:docChg>
  </pc:docChgLst>
  <pc:docChgLst>
    <pc:chgData name="강남오" userId="S::209324@ms.kmu.ac.kr::a00b3978-0e9c-43f4-a757-7a2abcd99c03" providerId="AD" clId="Web-{1F9545ED-11F3-31EE-118F-F029F2CD4090}"/>
    <pc:docChg chg="addSld modSld">
      <pc:chgData name="강남오" userId="S::209324@ms.kmu.ac.kr::a00b3978-0e9c-43f4-a757-7a2abcd99c03" providerId="AD" clId="Web-{1F9545ED-11F3-31EE-118F-F029F2CD4090}" dt="2023-09-24T14:37:05.520" v="27"/>
      <pc:docMkLst>
        <pc:docMk/>
      </pc:docMkLst>
      <pc:sldChg chg="modSp">
        <pc:chgData name="강남오" userId="S::209324@ms.kmu.ac.kr::a00b3978-0e9c-43f4-a757-7a2abcd99c03" providerId="AD" clId="Web-{1F9545ED-11F3-31EE-118F-F029F2CD4090}" dt="2023-09-24T14:36:15.456" v="4" actId="20577"/>
        <pc:sldMkLst>
          <pc:docMk/>
          <pc:sldMk cId="1701211024" sldId="256"/>
        </pc:sldMkLst>
        <pc:spChg chg="mod">
          <ac:chgData name="강남오" userId="S::209324@ms.kmu.ac.kr::a00b3978-0e9c-43f4-a757-7a2abcd99c03" providerId="AD" clId="Web-{1F9545ED-11F3-31EE-118F-F029F2CD4090}" dt="2023-09-24T14:36:15.456" v="4" actId="20577"/>
          <ac:spMkLst>
            <pc:docMk/>
            <pc:sldMk cId="1701211024" sldId="256"/>
            <ac:spMk id="2" creationId="{5DA39010-0DEF-4137-B4E3-BA686A0878C9}"/>
          </ac:spMkLst>
        </pc:spChg>
      </pc:sldChg>
      <pc:sldChg chg="add">
        <pc:chgData name="강남오" userId="S::209324@ms.kmu.ac.kr::a00b3978-0e9c-43f4-a757-7a2abcd99c03" providerId="AD" clId="Web-{1F9545ED-11F3-31EE-118F-F029F2CD4090}" dt="2023-09-24T14:36:36.222" v="5"/>
        <pc:sldMkLst>
          <pc:docMk/>
          <pc:sldMk cId="4180947676" sldId="283"/>
        </pc:sldMkLst>
      </pc:sldChg>
      <pc:sldChg chg="add">
        <pc:chgData name="강남오" userId="S::209324@ms.kmu.ac.kr::a00b3978-0e9c-43f4-a757-7a2abcd99c03" providerId="AD" clId="Web-{1F9545ED-11F3-31EE-118F-F029F2CD4090}" dt="2023-09-24T14:36:36.285" v="6"/>
        <pc:sldMkLst>
          <pc:docMk/>
          <pc:sldMk cId="1543836256" sldId="284"/>
        </pc:sldMkLst>
      </pc:sldChg>
      <pc:sldChg chg="add">
        <pc:chgData name="강남오" userId="S::209324@ms.kmu.ac.kr::a00b3978-0e9c-43f4-a757-7a2abcd99c03" providerId="AD" clId="Web-{1F9545ED-11F3-31EE-118F-F029F2CD4090}" dt="2023-09-24T14:36:36.363" v="7"/>
        <pc:sldMkLst>
          <pc:docMk/>
          <pc:sldMk cId="1739247" sldId="285"/>
        </pc:sldMkLst>
      </pc:sldChg>
      <pc:sldChg chg="add">
        <pc:chgData name="강남오" userId="S::209324@ms.kmu.ac.kr::a00b3978-0e9c-43f4-a757-7a2abcd99c03" providerId="AD" clId="Web-{1F9545ED-11F3-31EE-118F-F029F2CD4090}" dt="2023-09-24T14:36:36.425" v="8"/>
        <pc:sldMkLst>
          <pc:docMk/>
          <pc:sldMk cId="2951272718" sldId="286"/>
        </pc:sldMkLst>
      </pc:sldChg>
      <pc:sldChg chg="add">
        <pc:chgData name="강남오" userId="S::209324@ms.kmu.ac.kr::a00b3978-0e9c-43f4-a757-7a2abcd99c03" providerId="AD" clId="Web-{1F9545ED-11F3-31EE-118F-F029F2CD4090}" dt="2023-09-24T14:36:36.504" v="9"/>
        <pc:sldMkLst>
          <pc:docMk/>
          <pc:sldMk cId="3868830058" sldId="287"/>
        </pc:sldMkLst>
      </pc:sldChg>
      <pc:sldChg chg="add">
        <pc:chgData name="강남오" userId="S::209324@ms.kmu.ac.kr::a00b3978-0e9c-43f4-a757-7a2abcd99c03" providerId="AD" clId="Web-{1F9545ED-11F3-31EE-118F-F029F2CD4090}" dt="2023-09-24T14:36:36.582" v="10"/>
        <pc:sldMkLst>
          <pc:docMk/>
          <pc:sldMk cId="93745053" sldId="288"/>
        </pc:sldMkLst>
      </pc:sldChg>
      <pc:sldChg chg="add">
        <pc:chgData name="강남오" userId="S::209324@ms.kmu.ac.kr::a00b3978-0e9c-43f4-a757-7a2abcd99c03" providerId="AD" clId="Web-{1F9545ED-11F3-31EE-118F-F029F2CD4090}" dt="2023-09-24T14:36:36.660" v="11"/>
        <pc:sldMkLst>
          <pc:docMk/>
          <pc:sldMk cId="3025907995" sldId="289"/>
        </pc:sldMkLst>
      </pc:sldChg>
      <pc:sldChg chg="add">
        <pc:chgData name="강남오" userId="S::209324@ms.kmu.ac.kr::a00b3978-0e9c-43f4-a757-7a2abcd99c03" providerId="AD" clId="Web-{1F9545ED-11F3-31EE-118F-F029F2CD4090}" dt="2023-09-24T14:36:36.691" v="12"/>
        <pc:sldMkLst>
          <pc:docMk/>
          <pc:sldMk cId="2792989645" sldId="290"/>
        </pc:sldMkLst>
      </pc:sldChg>
      <pc:sldChg chg="add">
        <pc:chgData name="강남오" userId="S::209324@ms.kmu.ac.kr::a00b3978-0e9c-43f4-a757-7a2abcd99c03" providerId="AD" clId="Web-{1F9545ED-11F3-31EE-118F-F029F2CD4090}" dt="2023-09-24T14:36:36.816" v="13"/>
        <pc:sldMkLst>
          <pc:docMk/>
          <pc:sldMk cId="1807299267" sldId="291"/>
        </pc:sldMkLst>
      </pc:sldChg>
      <pc:sldChg chg="add">
        <pc:chgData name="강남오" userId="S::209324@ms.kmu.ac.kr::a00b3978-0e9c-43f4-a757-7a2abcd99c03" providerId="AD" clId="Web-{1F9545ED-11F3-31EE-118F-F029F2CD4090}" dt="2023-09-24T14:36:36.879" v="14"/>
        <pc:sldMkLst>
          <pc:docMk/>
          <pc:sldMk cId="1693833820" sldId="292"/>
        </pc:sldMkLst>
      </pc:sldChg>
      <pc:sldChg chg="add">
        <pc:chgData name="강남오" userId="S::209324@ms.kmu.ac.kr::a00b3978-0e9c-43f4-a757-7a2abcd99c03" providerId="AD" clId="Web-{1F9545ED-11F3-31EE-118F-F029F2CD4090}" dt="2023-09-24T14:36:36.957" v="15"/>
        <pc:sldMkLst>
          <pc:docMk/>
          <pc:sldMk cId="273351383" sldId="293"/>
        </pc:sldMkLst>
      </pc:sldChg>
      <pc:sldChg chg="add">
        <pc:chgData name="강남오" userId="S::209324@ms.kmu.ac.kr::a00b3978-0e9c-43f4-a757-7a2abcd99c03" providerId="AD" clId="Web-{1F9545ED-11F3-31EE-118F-F029F2CD4090}" dt="2023-09-24T14:36:37.066" v="16"/>
        <pc:sldMkLst>
          <pc:docMk/>
          <pc:sldMk cId="109279167" sldId="294"/>
        </pc:sldMkLst>
      </pc:sldChg>
      <pc:sldChg chg="add">
        <pc:chgData name="강남오" userId="S::209324@ms.kmu.ac.kr::a00b3978-0e9c-43f4-a757-7a2abcd99c03" providerId="AD" clId="Web-{1F9545ED-11F3-31EE-118F-F029F2CD4090}" dt="2023-09-24T14:36:37.129" v="17"/>
        <pc:sldMkLst>
          <pc:docMk/>
          <pc:sldMk cId="919336013" sldId="295"/>
        </pc:sldMkLst>
      </pc:sldChg>
      <pc:sldChg chg="add">
        <pc:chgData name="강남오" userId="S::209324@ms.kmu.ac.kr::a00b3978-0e9c-43f4-a757-7a2abcd99c03" providerId="AD" clId="Web-{1F9545ED-11F3-31EE-118F-F029F2CD4090}" dt="2023-09-24T14:36:37.160" v="18"/>
        <pc:sldMkLst>
          <pc:docMk/>
          <pc:sldMk cId="2023325340" sldId="296"/>
        </pc:sldMkLst>
      </pc:sldChg>
      <pc:sldChg chg="add">
        <pc:chgData name="강남오" userId="S::209324@ms.kmu.ac.kr::a00b3978-0e9c-43f4-a757-7a2abcd99c03" providerId="AD" clId="Web-{1F9545ED-11F3-31EE-118F-F029F2CD4090}" dt="2023-09-24T14:36:37.222" v="19"/>
        <pc:sldMkLst>
          <pc:docMk/>
          <pc:sldMk cId="602046584" sldId="297"/>
        </pc:sldMkLst>
      </pc:sldChg>
      <pc:sldChg chg="add">
        <pc:chgData name="강남오" userId="S::209324@ms.kmu.ac.kr::a00b3978-0e9c-43f4-a757-7a2abcd99c03" providerId="AD" clId="Web-{1F9545ED-11F3-31EE-118F-F029F2CD4090}" dt="2023-09-24T14:36:37.285" v="20"/>
        <pc:sldMkLst>
          <pc:docMk/>
          <pc:sldMk cId="390293117" sldId="298"/>
        </pc:sldMkLst>
      </pc:sldChg>
      <pc:sldChg chg="add">
        <pc:chgData name="강남오" userId="S::209324@ms.kmu.ac.kr::a00b3978-0e9c-43f4-a757-7a2abcd99c03" providerId="AD" clId="Web-{1F9545ED-11F3-31EE-118F-F029F2CD4090}" dt="2023-09-24T14:36:37.347" v="21"/>
        <pc:sldMkLst>
          <pc:docMk/>
          <pc:sldMk cId="3147487643" sldId="299"/>
        </pc:sldMkLst>
      </pc:sldChg>
      <pc:sldChg chg="add">
        <pc:chgData name="강남오" userId="S::209324@ms.kmu.ac.kr::a00b3978-0e9c-43f4-a757-7a2abcd99c03" providerId="AD" clId="Web-{1F9545ED-11F3-31EE-118F-F029F2CD4090}" dt="2023-09-24T14:36:37.457" v="22"/>
        <pc:sldMkLst>
          <pc:docMk/>
          <pc:sldMk cId="1299543540" sldId="300"/>
        </pc:sldMkLst>
      </pc:sldChg>
      <pc:sldChg chg="add">
        <pc:chgData name="강남오" userId="S::209324@ms.kmu.ac.kr::a00b3978-0e9c-43f4-a757-7a2abcd99c03" providerId="AD" clId="Web-{1F9545ED-11F3-31EE-118F-F029F2CD4090}" dt="2023-09-24T14:37:05.286" v="23"/>
        <pc:sldMkLst>
          <pc:docMk/>
          <pc:sldMk cId="1969947620" sldId="301"/>
        </pc:sldMkLst>
      </pc:sldChg>
      <pc:sldChg chg="add">
        <pc:chgData name="강남오" userId="S::209324@ms.kmu.ac.kr::a00b3978-0e9c-43f4-a757-7a2abcd99c03" providerId="AD" clId="Web-{1F9545ED-11F3-31EE-118F-F029F2CD4090}" dt="2023-09-24T14:37:05.333" v="24"/>
        <pc:sldMkLst>
          <pc:docMk/>
          <pc:sldMk cId="3936149141" sldId="302"/>
        </pc:sldMkLst>
      </pc:sldChg>
      <pc:sldChg chg="add">
        <pc:chgData name="강남오" userId="S::209324@ms.kmu.ac.kr::a00b3978-0e9c-43f4-a757-7a2abcd99c03" providerId="AD" clId="Web-{1F9545ED-11F3-31EE-118F-F029F2CD4090}" dt="2023-09-24T14:37:05.411" v="25"/>
        <pc:sldMkLst>
          <pc:docMk/>
          <pc:sldMk cId="510082568" sldId="303"/>
        </pc:sldMkLst>
      </pc:sldChg>
      <pc:sldChg chg="add">
        <pc:chgData name="강남오" userId="S::209324@ms.kmu.ac.kr::a00b3978-0e9c-43f4-a757-7a2abcd99c03" providerId="AD" clId="Web-{1F9545ED-11F3-31EE-118F-F029F2CD4090}" dt="2023-09-24T14:37:05.458" v="26"/>
        <pc:sldMkLst>
          <pc:docMk/>
          <pc:sldMk cId="2353672908" sldId="304"/>
        </pc:sldMkLst>
      </pc:sldChg>
      <pc:sldChg chg="add">
        <pc:chgData name="강남오" userId="S::209324@ms.kmu.ac.kr::a00b3978-0e9c-43f4-a757-7a2abcd99c03" providerId="AD" clId="Web-{1F9545ED-11F3-31EE-118F-F029F2CD4090}" dt="2023-09-24T14:37:05.520" v="27"/>
        <pc:sldMkLst>
          <pc:docMk/>
          <pc:sldMk cId="3667753516" sldId="305"/>
        </pc:sldMkLst>
      </pc:sldChg>
    </pc:docChg>
  </pc:docChgLst>
  <pc:docChgLst>
    <pc:chgData name="강남오" userId="S::209324@ms.kmu.ac.kr::a00b3978-0e9c-43f4-a757-7a2abcd99c03" providerId="AD" clId="Web-{96E690E7-7AB7-6921-1CEC-960BFE18FBEF}"/>
    <pc:docChg chg="delSld">
      <pc:chgData name="강남오" userId="S::209324@ms.kmu.ac.kr::a00b3978-0e9c-43f4-a757-7a2abcd99c03" providerId="AD" clId="Web-{96E690E7-7AB7-6921-1CEC-960BFE18FBEF}" dt="2023-09-13T12:26:17.622" v="3"/>
      <pc:docMkLst>
        <pc:docMk/>
      </pc:docMkLst>
      <pc:sldChg chg="del">
        <pc:chgData name="강남오" userId="S::209324@ms.kmu.ac.kr::a00b3978-0e9c-43f4-a757-7a2abcd99c03" providerId="AD" clId="Web-{96E690E7-7AB7-6921-1CEC-960BFE18FBEF}" dt="2023-09-13T12:26:00.731" v="0"/>
        <pc:sldMkLst>
          <pc:docMk/>
          <pc:sldMk cId="2470208775" sldId="269"/>
        </pc:sldMkLst>
      </pc:sldChg>
      <pc:sldChg chg="del">
        <pc:chgData name="강남오" userId="S::209324@ms.kmu.ac.kr::a00b3978-0e9c-43f4-a757-7a2abcd99c03" providerId="AD" clId="Web-{96E690E7-7AB7-6921-1CEC-960BFE18FBEF}" dt="2023-09-13T12:26:14.372" v="1"/>
        <pc:sldMkLst>
          <pc:docMk/>
          <pc:sldMk cId="4204712650" sldId="272"/>
        </pc:sldMkLst>
      </pc:sldChg>
      <pc:sldChg chg="del">
        <pc:chgData name="강남오" userId="S::209324@ms.kmu.ac.kr::a00b3978-0e9c-43f4-a757-7a2abcd99c03" providerId="AD" clId="Web-{96E690E7-7AB7-6921-1CEC-960BFE18FBEF}" dt="2023-09-13T12:26:17.622" v="3"/>
        <pc:sldMkLst>
          <pc:docMk/>
          <pc:sldMk cId="3022755219" sldId="280"/>
        </pc:sldMkLst>
      </pc:sldChg>
      <pc:sldChg chg="del">
        <pc:chgData name="강남오" userId="S::209324@ms.kmu.ac.kr::a00b3978-0e9c-43f4-a757-7a2abcd99c03" providerId="AD" clId="Web-{96E690E7-7AB7-6921-1CEC-960BFE18FBEF}" dt="2023-09-13T12:26:16.200" v="2"/>
        <pc:sldMkLst>
          <pc:docMk/>
          <pc:sldMk cId="2260864849" sldId="281"/>
        </pc:sldMkLst>
      </pc:sldChg>
    </pc:docChg>
  </pc:docChgLst>
  <pc:docChgLst>
    <pc:chgData name="강남오" userId="S::209324@ms.kmu.ac.kr::a00b3978-0e9c-43f4-a757-7a2abcd99c03" providerId="AD" clId="Web-{C08A3356-2E75-A548-3055-3DAE7204304F}"/>
    <pc:docChg chg="sldOrd">
      <pc:chgData name="강남오" userId="S::209324@ms.kmu.ac.kr::a00b3978-0e9c-43f4-a757-7a2abcd99c03" providerId="AD" clId="Web-{C08A3356-2E75-A548-3055-3DAE7204304F}" dt="2023-09-20T08:56:29.651" v="0"/>
      <pc:docMkLst>
        <pc:docMk/>
      </pc:docMkLst>
      <pc:sldChg chg="ord">
        <pc:chgData name="강남오" userId="S::209324@ms.kmu.ac.kr::a00b3978-0e9c-43f4-a757-7a2abcd99c03" providerId="AD" clId="Web-{C08A3356-2E75-A548-3055-3DAE7204304F}" dt="2023-09-20T08:56:29.651" v="0"/>
        <pc:sldMkLst>
          <pc:docMk/>
          <pc:sldMk cId="3563215227" sldId="281"/>
        </pc:sldMkLst>
      </pc:sldChg>
    </pc:docChg>
  </pc:docChgLst>
  <pc:docChgLst>
    <pc:chgData name="강남오" userId="S::209324@ms.kmu.ac.kr::a00b3978-0e9c-43f4-a757-7a2abcd99c03" providerId="AD" clId="Web-{2EFD0D07-ACC9-6B0F-3D10-9A57C55A87ED}"/>
    <pc:docChg chg="addSld delSld modSld">
      <pc:chgData name="강남오" userId="S::209324@ms.kmu.ac.kr::a00b3978-0e9c-43f4-a757-7a2abcd99c03" providerId="AD" clId="Web-{2EFD0D07-ACC9-6B0F-3D10-9A57C55A87ED}" dt="2023-08-23T11:25:04.693" v="123" actId="20577"/>
      <pc:docMkLst>
        <pc:docMk/>
      </pc:docMkLst>
      <pc:sldChg chg="modSp">
        <pc:chgData name="강남오" userId="S::209324@ms.kmu.ac.kr::a00b3978-0e9c-43f4-a757-7a2abcd99c03" providerId="AD" clId="Web-{2EFD0D07-ACC9-6B0F-3D10-9A57C55A87ED}" dt="2023-08-23T11:15:51.293" v="4" actId="20577"/>
        <pc:sldMkLst>
          <pc:docMk/>
          <pc:sldMk cId="1701211024" sldId="256"/>
        </pc:sldMkLst>
        <pc:spChg chg="mod">
          <ac:chgData name="강남오" userId="S::209324@ms.kmu.ac.kr::a00b3978-0e9c-43f4-a757-7a2abcd99c03" providerId="AD" clId="Web-{2EFD0D07-ACC9-6B0F-3D10-9A57C55A87ED}" dt="2023-08-23T11:15:51.293" v="4" actId="20577"/>
          <ac:spMkLst>
            <pc:docMk/>
            <pc:sldMk cId="1701211024" sldId="256"/>
            <ac:spMk id="2" creationId="{5DA39010-0DEF-4137-B4E3-BA686A0878C9}"/>
          </ac:spMkLst>
        </pc:spChg>
      </pc:sldChg>
      <pc:sldChg chg="modSp">
        <pc:chgData name="강남오" userId="S::209324@ms.kmu.ac.kr::a00b3978-0e9c-43f4-a757-7a2abcd99c03" providerId="AD" clId="Web-{2EFD0D07-ACC9-6B0F-3D10-9A57C55A87ED}" dt="2023-08-23T11:17:54.833" v="38" actId="20577"/>
        <pc:sldMkLst>
          <pc:docMk/>
          <pc:sldMk cId="112566326" sldId="261"/>
        </pc:sldMkLst>
        <pc:spChg chg="mod">
          <ac:chgData name="강남오" userId="S::209324@ms.kmu.ac.kr::a00b3978-0e9c-43f4-a757-7a2abcd99c03" providerId="AD" clId="Web-{2EFD0D07-ACC9-6B0F-3D10-9A57C55A87ED}" dt="2023-08-23T11:17:54.833" v="38" actId="20577"/>
          <ac:spMkLst>
            <pc:docMk/>
            <pc:sldMk cId="112566326" sldId="261"/>
            <ac:spMk id="2" creationId="{E5A46E1F-232B-4AE5-8F90-F5CCFE998EE4}"/>
          </ac:spMkLst>
        </pc:spChg>
        <pc:spChg chg="mod">
          <ac:chgData name="강남오" userId="S::209324@ms.kmu.ac.kr::a00b3978-0e9c-43f4-a757-7a2abcd99c03" providerId="AD" clId="Web-{2EFD0D07-ACC9-6B0F-3D10-9A57C55A87ED}" dt="2023-08-23T11:17:22.128" v="25" actId="20577"/>
          <ac:spMkLst>
            <pc:docMk/>
            <pc:sldMk cId="112566326" sldId="261"/>
            <ac:spMk id="3" creationId="{44D97864-9BA2-49D6-9869-2DBF4ABF33ED}"/>
          </ac:spMkLst>
        </pc:spChg>
      </pc:sldChg>
      <pc:sldChg chg="modSp add replId">
        <pc:chgData name="강남오" userId="S::209324@ms.kmu.ac.kr::a00b3978-0e9c-43f4-a757-7a2abcd99c03" providerId="AD" clId="Web-{2EFD0D07-ACC9-6B0F-3D10-9A57C55A87ED}" dt="2023-08-23T11:18:51.040" v="56" actId="20577"/>
        <pc:sldMkLst>
          <pc:docMk/>
          <pc:sldMk cId="1302404538" sldId="262"/>
        </pc:sldMkLst>
        <pc:spChg chg="mod">
          <ac:chgData name="강남오" userId="S::209324@ms.kmu.ac.kr::a00b3978-0e9c-43f4-a757-7a2abcd99c03" providerId="AD" clId="Web-{2EFD0D07-ACC9-6B0F-3D10-9A57C55A87ED}" dt="2023-08-23T11:18:45.524" v="53" actId="20577"/>
          <ac:spMkLst>
            <pc:docMk/>
            <pc:sldMk cId="1302404538" sldId="262"/>
            <ac:spMk id="2" creationId="{E5A46E1F-232B-4AE5-8F90-F5CCFE998EE4}"/>
          </ac:spMkLst>
        </pc:spChg>
        <pc:spChg chg="mod">
          <ac:chgData name="강남오" userId="S::209324@ms.kmu.ac.kr::a00b3978-0e9c-43f4-a757-7a2abcd99c03" providerId="AD" clId="Web-{2EFD0D07-ACC9-6B0F-3D10-9A57C55A87ED}" dt="2023-08-23T11:18:51.040" v="56" actId="20577"/>
          <ac:spMkLst>
            <pc:docMk/>
            <pc:sldMk cId="1302404538" sldId="262"/>
            <ac:spMk id="3" creationId="{44D97864-9BA2-49D6-9869-2DBF4ABF33ED}"/>
          </ac:spMkLst>
        </pc:spChg>
      </pc:sldChg>
      <pc:sldChg chg="del">
        <pc:chgData name="강남오" userId="S::209324@ms.kmu.ac.kr::a00b3978-0e9c-43f4-a757-7a2abcd99c03" providerId="AD" clId="Web-{2EFD0D07-ACC9-6B0F-3D10-9A57C55A87ED}" dt="2023-08-23T11:16:51.500" v="21"/>
        <pc:sldMkLst>
          <pc:docMk/>
          <pc:sldMk cId="3608672045" sldId="262"/>
        </pc:sldMkLst>
      </pc:sldChg>
      <pc:sldChg chg="del">
        <pc:chgData name="강남오" userId="S::209324@ms.kmu.ac.kr::a00b3978-0e9c-43f4-a757-7a2abcd99c03" providerId="AD" clId="Web-{2EFD0D07-ACC9-6B0F-3D10-9A57C55A87ED}" dt="2023-08-23T11:16:49.141" v="18"/>
        <pc:sldMkLst>
          <pc:docMk/>
          <pc:sldMk cId="1004563976" sldId="263"/>
        </pc:sldMkLst>
      </pc:sldChg>
      <pc:sldChg chg="modSp add replId">
        <pc:chgData name="강남오" userId="S::209324@ms.kmu.ac.kr::a00b3978-0e9c-43f4-a757-7a2abcd99c03" providerId="AD" clId="Web-{2EFD0D07-ACC9-6B0F-3D10-9A57C55A87ED}" dt="2023-08-23T11:19:16.058" v="60" actId="20577"/>
        <pc:sldMkLst>
          <pc:docMk/>
          <pc:sldMk cId="1410994415" sldId="263"/>
        </pc:sldMkLst>
        <pc:spChg chg="mod">
          <ac:chgData name="강남오" userId="S::209324@ms.kmu.ac.kr::a00b3978-0e9c-43f4-a757-7a2abcd99c03" providerId="AD" clId="Web-{2EFD0D07-ACC9-6B0F-3D10-9A57C55A87ED}" dt="2023-08-23T11:19:16.058" v="60" actId="20577"/>
          <ac:spMkLst>
            <pc:docMk/>
            <pc:sldMk cId="1410994415" sldId="263"/>
            <ac:spMk id="3" creationId="{44D97864-9BA2-49D6-9869-2DBF4ABF33ED}"/>
          </ac:spMkLst>
        </pc:spChg>
      </pc:sldChg>
      <pc:sldChg chg="modSp add replId">
        <pc:chgData name="강남오" userId="S::209324@ms.kmu.ac.kr::a00b3978-0e9c-43f4-a757-7a2abcd99c03" providerId="AD" clId="Web-{2EFD0D07-ACC9-6B0F-3D10-9A57C55A87ED}" dt="2023-08-23T11:20:15.343" v="74" actId="20577"/>
        <pc:sldMkLst>
          <pc:docMk/>
          <pc:sldMk cId="618709529" sldId="264"/>
        </pc:sldMkLst>
        <pc:spChg chg="mod">
          <ac:chgData name="강남오" userId="S::209324@ms.kmu.ac.kr::a00b3978-0e9c-43f4-a757-7a2abcd99c03" providerId="AD" clId="Web-{2EFD0D07-ACC9-6B0F-3D10-9A57C55A87ED}" dt="2023-08-23T11:20:08.015" v="71" actId="20577"/>
          <ac:spMkLst>
            <pc:docMk/>
            <pc:sldMk cId="618709529" sldId="264"/>
            <ac:spMk id="2" creationId="{E5A46E1F-232B-4AE5-8F90-F5CCFE998EE4}"/>
          </ac:spMkLst>
        </pc:spChg>
        <pc:spChg chg="mod">
          <ac:chgData name="강남오" userId="S::209324@ms.kmu.ac.kr::a00b3978-0e9c-43f4-a757-7a2abcd99c03" providerId="AD" clId="Web-{2EFD0D07-ACC9-6B0F-3D10-9A57C55A87ED}" dt="2023-08-23T11:20:15.343" v="74" actId="20577"/>
          <ac:spMkLst>
            <pc:docMk/>
            <pc:sldMk cId="618709529" sldId="264"/>
            <ac:spMk id="3" creationId="{44D97864-9BA2-49D6-9869-2DBF4ABF33ED}"/>
          </ac:spMkLst>
        </pc:spChg>
      </pc:sldChg>
      <pc:sldChg chg="del">
        <pc:chgData name="강남오" userId="S::209324@ms.kmu.ac.kr::a00b3978-0e9c-43f4-a757-7a2abcd99c03" providerId="AD" clId="Web-{2EFD0D07-ACC9-6B0F-3D10-9A57C55A87ED}" dt="2023-08-23T11:16:52.422" v="22"/>
        <pc:sldMkLst>
          <pc:docMk/>
          <pc:sldMk cId="3042789477" sldId="264"/>
        </pc:sldMkLst>
      </pc:sldChg>
      <pc:sldChg chg="modSp add replId">
        <pc:chgData name="강남오" userId="S::209324@ms.kmu.ac.kr::a00b3978-0e9c-43f4-a757-7a2abcd99c03" providerId="AD" clId="Web-{2EFD0D07-ACC9-6B0F-3D10-9A57C55A87ED}" dt="2023-08-23T11:20:58.831" v="77" actId="20577"/>
        <pc:sldMkLst>
          <pc:docMk/>
          <pc:sldMk cId="1156907505" sldId="265"/>
        </pc:sldMkLst>
        <pc:spChg chg="mod">
          <ac:chgData name="강남오" userId="S::209324@ms.kmu.ac.kr::a00b3978-0e9c-43f4-a757-7a2abcd99c03" providerId="AD" clId="Web-{2EFD0D07-ACC9-6B0F-3D10-9A57C55A87ED}" dt="2023-08-23T11:20:58.831" v="77" actId="20577"/>
          <ac:spMkLst>
            <pc:docMk/>
            <pc:sldMk cId="1156907505" sldId="265"/>
            <ac:spMk id="3" creationId="{44D97864-9BA2-49D6-9869-2DBF4ABF33ED}"/>
          </ac:spMkLst>
        </pc:spChg>
      </pc:sldChg>
      <pc:sldChg chg="del">
        <pc:chgData name="강남오" userId="S::209324@ms.kmu.ac.kr::a00b3978-0e9c-43f4-a757-7a2abcd99c03" providerId="AD" clId="Web-{2EFD0D07-ACC9-6B0F-3D10-9A57C55A87ED}" dt="2023-08-23T11:16:49.907" v="19"/>
        <pc:sldMkLst>
          <pc:docMk/>
          <pc:sldMk cId="1814397693" sldId="265"/>
        </pc:sldMkLst>
      </pc:sldChg>
      <pc:sldChg chg="del">
        <pc:chgData name="강남오" userId="S::209324@ms.kmu.ac.kr::a00b3978-0e9c-43f4-a757-7a2abcd99c03" providerId="AD" clId="Web-{2EFD0D07-ACC9-6B0F-3D10-9A57C55A87ED}" dt="2023-08-23T11:16:50.688" v="20"/>
        <pc:sldMkLst>
          <pc:docMk/>
          <pc:sldMk cId="2646459518" sldId="266"/>
        </pc:sldMkLst>
      </pc:sldChg>
      <pc:sldChg chg="modSp add replId">
        <pc:chgData name="강남오" userId="S::209324@ms.kmu.ac.kr::a00b3978-0e9c-43f4-a757-7a2abcd99c03" providerId="AD" clId="Web-{2EFD0D07-ACC9-6B0F-3D10-9A57C55A87ED}" dt="2023-08-23T11:22:05.227" v="90" actId="20577"/>
        <pc:sldMkLst>
          <pc:docMk/>
          <pc:sldMk cId="3993942053" sldId="266"/>
        </pc:sldMkLst>
        <pc:spChg chg="mod">
          <ac:chgData name="강남오" userId="S::209324@ms.kmu.ac.kr::a00b3978-0e9c-43f4-a757-7a2abcd99c03" providerId="AD" clId="Web-{2EFD0D07-ACC9-6B0F-3D10-9A57C55A87ED}" dt="2023-08-23T11:21:50.350" v="88" actId="20577"/>
          <ac:spMkLst>
            <pc:docMk/>
            <pc:sldMk cId="3993942053" sldId="266"/>
            <ac:spMk id="2" creationId="{E5A46E1F-232B-4AE5-8F90-F5CCFE998EE4}"/>
          </ac:spMkLst>
        </pc:spChg>
        <pc:spChg chg="mod">
          <ac:chgData name="강남오" userId="S::209324@ms.kmu.ac.kr::a00b3978-0e9c-43f4-a757-7a2abcd99c03" providerId="AD" clId="Web-{2EFD0D07-ACC9-6B0F-3D10-9A57C55A87ED}" dt="2023-08-23T11:22:05.227" v="90" actId="20577"/>
          <ac:spMkLst>
            <pc:docMk/>
            <pc:sldMk cId="3993942053" sldId="266"/>
            <ac:spMk id="3" creationId="{44D97864-9BA2-49D6-9869-2DBF4ABF33ED}"/>
          </ac:spMkLst>
        </pc:spChg>
      </pc:sldChg>
      <pc:sldChg chg="del">
        <pc:chgData name="강남오" userId="S::209324@ms.kmu.ac.kr::a00b3978-0e9c-43f4-a757-7a2abcd99c03" providerId="AD" clId="Web-{2EFD0D07-ACC9-6B0F-3D10-9A57C55A87ED}" dt="2023-08-23T11:16:48.266" v="17"/>
        <pc:sldMkLst>
          <pc:docMk/>
          <pc:sldMk cId="537388042" sldId="267"/>
        </pc:sldMkLst>
      </pc:sldChg>
      <pc:sldChg chg="modSp add replId">
        <pc:chgData name="강남오" userId="S::209324@ms.kmu.ac.kr::a00b3978-0e9c-43f4-a757-7a2abcd99c03" providerId="AD" clId="Web-{2EFD0D07-ACC9-6B0F-3D10-9A57C55A87ED}" dt="2023-08-23T11:22:35.010" v="93" actId="20577"/>
        <pc:sldMkLst>
          <pc:docMk/>
          <pc:sldMk cId="1567803157" sldId="267"/>
        </pc:sldMkLst>
        <pc:spChg chg="mod">
          <ac:chgData name="강남오" userId="S::209324@ms.kmu.ac.kr::a00b3978-0e9c-43f4-a757-7a2abcd99c03" providerId="AD" clId="Web-{2EFD0D07-ACC9-6B0F-3D10-9A57C55A87ED}" dt="2023-08-23T11:22:35.010" v="93" actId="20577"/>
          <ac:spMkLst>
            <pc:docMk/>
            <pc:sldMk cId="1567803157" sldId="267"/>
            <ac:spMk id="3" creationId="{44D97864-9BA2-49D6-9869-2DBF4ABF33ED}"/>
          </ac:spMkLst>
        </pc:spChg>
      </pc:sldChg>
      <pc:sldChg chg="del">
        <pc:chgData name="강남오" userId="S::209324@ms.kmu.ac.kr::a00b3978-0e9c-43f4-a757-7a2abcd99c03" providerId="AD" clId="Web-{2EFD0D07-ACC9-6B0F-3D10-9A57C55A87ED}" dt="2023-08-23T11:16:47.547" v="16"/>
        <pc:sldMkLst>
          <pc:docMk/>
          <pc:sldMk cId="24249570" sldId="268"/>
        </pc:sldMkLst>
      </pc:sldChg>
      <pc:sldChg chg="modSp add replId">
        <pc:chgData name="강남오" userId="S::209324@ms.kmu.ac.kr::a00b3978-0e9c-43f4-a757-7a2abcd99c03" providerId="AD" clId="Web-{2EFD0D07-ACC9-6B0F-3D10-9A57C55A87ED}" dt="2023-08-23T11:23:41.187" v="109" actId="20577"/>
        <pc:sldMkLst>
          <pc:docMk/>
          <pc:sldMk cId="3543319633" sldId="268"/>
        </pc:sldMkLst>
        <pc:spChg chg="mod">
          <ac:chgData name="강남오" userId="S::209324@ms.kmu.ac.kr::a00b3978-0e9c-43f4-a757-7a2abcd99c03" providerId="AD" clId="Web-{2EFD0D07-ACC9-6B0F-3D10-9A57C55A87ED}" dt="2023-08-23T11:23:32.983" v="106" actId="20577"/>
          <ac:spMkLst>
            <pc:docMk/>
            <pc:sldMk cId="3543319633" sldId="268"/>
            <ac:spMk id="2" creationId="{E5A46E1F-232B-4AE5-8F90-F5CCFE998EE4}"/>
          </ac:spMkLst>
        </pc:spChg>
        <pc:spChg chg="mod">
          <ac:chgData name="강남오" userId="S::209324@ms.kmu.ac.kr::a00b3978-0e9c-43f4-a757-7a2abcd99c03" providerId="AD" clId="Web-{2EFD0D07-ACC9-6B0F-3D10-9A57C55A87ED}" dt="2023-08-23T11:23:41.187" v="109" actId="20577"/>
          <ac:spMkLst>
            <pc:docMk/>
            <pc:sldMk cId="3543319633" sldId="268"/>
            <ac:spMk id="3" creationId="{44D97864-9BA2-49D6-9869-2DBF4ABF33ED}"/>
          </ac:spMkLst>
        </pc:spChg>
      </pc:sldChg>
      <pc:sldChg chg="del">
        <pc:chgData name="강남오" userId="S::209324@ms.kmu.ac.kr::a00b3978-0e9c-43f4-a757-7a2abcd99c03" providerId="AD" clId="Web-{2EFD0D07-ACC9-6B0F-3D10-9A57C55A87ED}" dt="2023-08-23T11:16:46.766" v="15"/>
        <pc:sldMkLst>
          <pc:docMk/>
          <pc:sldMk cId="1090457627" sldId="269"/>
        </pc:sldMkLst>
      </pc:sldChg>
      <pc:sldChg chg="modSp add replId">
        <pc:chgData name="강남오" userId="S::209324@ms.kmu.ac.kr::a00b3978-0e9c-43f4-a757-7a2abcd99c03" providerId="AD" clId="Web-{2EFD0D07-ACC9-6B0F-3D10-9A57C55A87ED}" dt="2023-08-23T11:25:04.693" v="123" actId="20577"/>
        <pc:sldMkLst>
          <pc:docMk/>
          <pc:sldMk cId="2470208775" sldId="269"/>
        </pc:sldMkLst>
        <pc:spChg chg="mod">
          <ac:chgData name="강남오" userId="S::209324@ms.kmu.ac.kr::a00b3978-0e9c-43f4-a757-7a2abcd99c03" providerId="AD" clId="Web-{2EFD0D07-ACC9-6B0F-3D10-9A57C55A87ED}" dt="2023-08-23T11:25:04.693" v="123" actId="20577"/>
          <ac:spMkLst>
            <pc:docMk/>
            <pc:sldMk cId="2470208775" sldId="269"/>
            <ac:spMk id="2" creationId="{E5A46E1F-232B-4AE5-8F90-F5CCFE998EE4}"/>
          </ac:spMkLst>
        </pc:spChg>
        <pc:spChg chg="mod">
          <ac:chgData name="강남오" userId="S::209324@ms.kmu.ac.kr::a00b3978-0e9c-43f4-a757-7a2abcd99c03" providerId="AD" clId="Web-{2EFD0D07-ACC9-6B0F-3D10-9A57C55A87ED}" dt="2023-08-23T11:24:52.895" v="122" actId="20577"/>
          <ac:spMkLst>
            <pc:docMk/>
            <pc:sldMk cId="2470208775" sldId="269"/>
            <ac:spMk id="3" creationId="{44D97864-9BA2-49D6-9869-2DBF4ABF33ED}"/>
          </ac:spMkLst>
        </pc:spChg>
      </pc:sldChg>
      <pc:sldChg chg="del">
        <pc:chgData name="강남오" userId="S::209324@ms.kmu.ac.kr::a00b3978-0e9c-43f4-a757-7a2abcd99c03" providerId="AD" clId="Web-{2EFD0D07-ACC9-6B0F-3D10-9A57C55A87ED}" dt="2023-08-23T11:16:45.938" v="14"/>
        <pc:sldMkLst>
          <pc:docMk/>
          <pc:sldMk cId="2887071657" sldId="270"/>
        </pc:sldMkLst>
      </pc:sldChg>
      <pc:sldChg chg="del">
        <pc:chgData name="강남오" userId="S::209324@ms.kmu.ac.kr::a00b3978-0e9c-43f4-a757-7a2abcd99c03" providerId="AD" clId="Web-{2EFD0D07-ACC9-6B0F-3D10-9A57C55A87ED}" dt="2023-08-23T11:16:44.969" v="13"/>
        <pc:sldMkLst>
          <pc:docMk/>
          <pc:sldMk cId="3600306957" sldId="271"/>
        </pc:sldMkLst>
      </pc:sldChg>
      <pc:sldChg chg="del">
        <pc:chgData name="강남오" userId="S::209324@ms.kmu.ac.kr::a00b3978-0e9c-43f4-a757-7a2abcd99c03" providerId="AD" clId="Web-{2EFD0D07-ACC9-6B0F-3D10-9A57C55A87ED}" dt="2023-08-23T11:16:44.281" v="12"/>
        <pc:sldMkLst>
          <pc:docMk/>
          <pc:sldMk cId="3651496767" sldId="272"/>
        </pc:sldMkLst>
      </pc:sldChg>
      <pc:sldChg chg="del">
        <pc:chgData name="강남오" userId="S::209324@ms.kmu.ac.kr::a00b3978-0e9c-43f4-a757-7a2abcd99c03" providerId="AD" clId="Web-{2EFD0D07-ACC9-6B0F-3D10-9A57C55A87ED}" dt="2023-08-23T11:16:43.312" v="11"/>
        <pc:sldMkLst>
          <pc:docMk/>
          <pc:sldMk cId="3085364947" sldId="273"/>
        </pc:sldMkLst>
      </pc:sldChg>
      <pc:sldChg chg="del">
        <pc:chgData name="강남오" userId="S::209324@ms.kmu.ac.kr::a00b3978-0e9c-43f4-a757-7a2abcd99c03" providerId="AD" clId="Web-{2EFD0D07-ACC9-6B0F-3D10-9A57C55A87ED}" dt="2023-08-23T11:16:42.437" v="10"/>
        <pc:sldMkLst>
          <pc:docMk/>
          <pc:sldMk cId="4120803952" sldId="274"/>
        </pc:sldMkLst>
      </pc:sldChg>
      <pc:sldChg chg="del">
        <pc:chgData name="강남오" userId="S::209324@ms.kmu.ac.kr::a00b3978-0e9c-43f4-a757-7a2abcd99c03" providerId="AD" clId="Web-{2EFD0D07-ACC9-6B0F-3D10-9A57C55A87ED}" dt="2023-08-23T11:16:41.593" v="9"/>
        <pc:sldMkLst>
          <pc:docMk/>
          <pc:sldMk cId="292825887" sldId="275"/>
        </pc:sldMkLst>
      </pc:sldChg>
      <pc:sldChg chg="del">
        <pc:chgData name="강남오" userId="S::209324@ms.kmu.ac.kr::a00b3978-0e9c-43f4-a757-7a2abcd99c03" providerId="AD" clId="Web-{2EFD0D07-ACC9-6B0F-3D10-9A57C55A87ED}" dt="2023-08-23T11:16:39.843" v="7"/>
        <pc:sldMkLst>
          <pc:docMk/>
          <pc:sldMk cId="2648024559" sldId="276"/>
        </pc:sldMkLst>
      </pc:sldChg>
      <pc:sldChg chg="del">
        <pc:chgData name="강남오" userId="S::209324@ms.kmu.ac.kr::a00b3978-0e9c-43f4-a757-7a2abcd99c03" providerId="AD" clId="Web-{2EFD0D07-ACC9-6B0F-3D10-9A57C55A87ED}" dt="2023-08-23T11:16:40.703" v="8"/>
        <pc:sldMkLst>
          <pc:docMk/>
          <pc:sldMk cId="659906090" sldId="277"/>
        </pc:sldMkLst>
      </pc:sldChg>
      <pc:sldChg chg="del">
        <pc:chgData name="강남오" userId="S::209324@ms.kmu.ac.kr::a00b3978-0e9c-43f4-a757-7a2abcd99c03" providerId="AD" clId="Web-{2EFD0D07-ACC9-6B0F-3D10-9A57C55A87ED}" dt="2023-08-23T11:16:38.921" v="6"/>
        <pc:sldMkLst>
          <pc:docMk/>
          <pc:sldMk cId="2300885833" sldId="278"/>
        </pc:sldMkLst>
      </pc:sldChg>
      <pc:sldChg chg="del">
        <pc:chgData name="강남오" userId="S::209324@ms.kmu.ac.kr::a00b3978-0e9c-43f4-a757-7a2abcd99c03" providerId="AD" clId="Web-{2EFD0D07-ACC9-6B0F-3D10-9A57C55A87ED}" dt="2023-08-23T11:16:37.484" v="5"/>
        <pc:sldMkLst>
          <pc:docMk/>
          <pc:sldMk cId="2317344318" sldId="279"/>
        </pc:sldMkLst>
      </pc:sldChg>
    </pc:docChg>
  </pc:docChgLst>
  <pc:docChgLst>
    <pc:chgData name="강남오" userId="S::209324@ms.kmu.ac.kr::a00b3978-0e9c-43f4-a757-7a2abcd99c03" providerId="AD" clId="Web-{9AB2F157-7F07-6C6B-AAEF-20BFF3B30EAA}"/>
    <pc:docChg chg="addSld delSld modSld sldOrd">
      <pc:chgData name="강남오" userId="S::209324@ms.kmu.ac.kr::a00b3978-0e9c-43f4-a757-7a2abcd99c03" providerId="AD" clId="Web-{9AB2F157-7F07-6C6B-AAEF-20BFF3B30EAA}" dt="2023-08-11T08:36:42.656" v="1967" actId="20577"/>
      <pc:docMkLst>
        <pc:docMk/>
      </pc:docMkLst>
      <pc:sldChg chg="del">
        <pc:chgData name="강남오" userId="S::209324@ms.kmu.ac.kr::a00b3978-0e9c-43f4-a757-7a2abcd99c03" providerId="AD" clId="Web-{9AB2F157-7F07-6C6B-AAEF-20BFF3B30EAA}" dt="2023-08-11T07:51:12.823" v="749"/>
        <pc:sldMkLst>
          <pc:docMk/>
          <pc:sldMk cId="2768123548" sldId="260"/>
        </pc:sldMkLst>
      </pc:sldChg>
      <pc:sldChg chg="modSp">
        <pc:chgData name="강남오" userId="S::209324@ms.kmu.ac.kr::a00b3978-0e9c-43f4-a757-7a2abcd99c03" providerId="AD" clId="Web-{9AB2F157-7F07-6C6B-AAEF-20BFF3B30EAA}" dt="2023-08-11T07:19:07.236" v="347" actId="20577"/>
        <pc:sldMkLst>
          <pc:docMk/>
          <pc:sldMk cId="112566326" sldId="261"/>
        </pc:sldMkLst>
        <pc:spChg chg="mod">
          <ac:chgData name="강남오" userId="S::209324@ms.kmu.ac.kr::a00b3978-0e9c-43f4-a757-7a2abcd99c03" providerId="AD" clId="Web-{9AB2F157-7F07-6C6B-AAEF-20BFF3B30EAA}" dt="2023-08-11T04:54:51.676" v="13" actId="20577"/>
          <ac:spMkLst>
            <pc:docMk/>
            <pc:sldMk cId="112566326" sldId="261"/>
            <ac:spMk id="2" creationId="{E5A46E1F-232B-4AE5-8F90-F5CCFE998EE4}"/>
          </ac:spMkLst>
        </pc:spChg>
        <pc:spChg chg="mod">
          <ac:chgData name="강남오" userId="S::209324@ms.kmu.ac.kr::a00b3978-0e9c-43f4-a757-7a2abcd99c03" providerId="AD" clId="Web-{9AB2F157-7F07-6C6B-AAEF-20BFF3B30EAA}" dt="2023-08-11T07:19:07.236" v="347" actId="20577"/>
          <ac:spMkLst>
            <pc:docMk/>
            <pc:sldMk cId="112566326" sldId="261"/>
            <ac:spMk id="3" creationId="{44D97864-9BA2-49D6-9869-2DBF4ABF33ED}"/>
          </ac:spMkLst>
        </pc:spChg>
      </pc:sldChg>
      <pc:sldChg chg="modSp">
        <pc:chgData name="강남오" userId="S::209324@ms.kmu.ac.kr::a00b3978-0e9c-43f4-a757-7a2abcd99c03" providerId="AD" clId="Web-{9AB2F157-7F07-6C6B-AAEF-20BFF3B30EAA}" dt="2023-08-11T07:40:32.294" v="533" actId="20577"/>
        <pc:sldMkLst>
          <pc:docMk/>
          <pc:sldMk cId="3608672045" sldId="262"/>
        </pc:sldMkLst>
        <pc:spChg chg="mod">
          <ac:chgData name="강남오" userId="S::209324@ms.kmu.ac.kr::a00b3978-0e9c-43f4-a757-7a2abcd99c03" providerId="AD" clId="Web-{9AB2F157-7F07-6C6B-AAEF-20BFF3B30EAA}" dt="2023-08-11T04:58:31.793" v="184" actId="20577"/>
          <ac:spMkLst>
            <pc:docMk/>
            <pc:sldMk cId="3608672045" sldId="262"/>
            <ac:spMk id="2" creationId="{50CFCF9B-B4CC-48BB-9C2E-14F93AF8514B}"/>
          </ac:spMkLst>
        </pc:spChg>
        <pc:spChg chg="mod">
          <ac:chgData name="강남오" userId="S::209324@ms.kmu.ac.kr::a00b3978-0e9c-43f4-a757-7a2abcd99c03" providerId="AD" clId="Web-{9AB2F157-7F07-6C6B-AAEF-20BFF3B30EAA}" dt="2023-08-11T07:40:32.294" v="533" actId="20577"/>
          <ac:spMkLst>
            <pc:docMk/>
            <pc:sldMk cId="3608672045" sldId="262"/>
            <ac:spMk id="3" creationId="{017F2965-A41D-4693-A3C2-A98A56160952}"/>
          </ac:spMkLst>
        </pc:spChg>
      </pc:sldChg>
      <pc:sldChg chg="modSp">
        <pc:chgData name="강남오" userId="S::209324@ms.kmu.ac.kr::a00b3978-0e9c-43f4-a757-7a2abcd99c03" providerId="AD" clId="Web-{9AB2F157-7F07-6C6B-AAEF-20BFF3B30EAA}" dt="2023-08-11T07:51:07.010" v="748" actId="20577"/>
        <pc:sldMkLst>
          <pc:docMk/>
          <pc:sldMk cId="1004563976" sldId="263"/>
        </pc:sldMkLst>
        <pc:spChg chg="mod">
          <ac:chgData name="강남오" userId="S::209324@ms.kmu.ac.kr::a00b3978-0e9c-43f4-a757-7a2abcd99c03" providerId="AD" clId="Web-{9AB2F157-7F07-6C6B-AAEF-20BFF3B30EAA}" dt="2023-08-11T05:00:13.045" v="275" actId="20577"/>
          <ac:spMkLst>
            <pc:docMk/>
            <pc:sldMk cId="1004563976" sldId="263"/>
            <ac:spMk id="2" creationId="{50CFCF9B-B4CC-48BB-9C2E-14F93AF8514B}"/>
          </ac:spMkLst>
        </pc:spChg>
        <pc:spChg chg="mod">
          <ac:chgData name="강남오" userId="S::209324@ms.kmu.ac.kr::a00b3978-0e9c-43f4-a757-7a2abcd99c03" providerId="AD" clId="Web-{9AB2F157-7F07-6C6B-AAEF-20BFF3B30EAA}" dt="2023-08-11T07:51:07.010" v="748" actId="20577"/>
          <ac:spMkLst>
            <pc:docMk/>
            <pc:sldMk cId="1004563976" sldId="263"/>
            <ac:spMk id="3" creationId="{017F2965-A41D-4693-A3C2-A98A56160952}"/>
          </ac:spMkLst>
        </pc:spChg>
      </pc:sldChg>
      <pc:sldChg chg="modSp add replId">
        <pc:chgData name="강남오" userId="S::209324@ms.kmu.ac.kr::a00b3978-0e9c-43f4-a757-7a2abcd99c03" providerId="AD" clId="Web-{9AB2F157-7F07-6C6B-AAEF-20BFF3B30EAA}" dt="2023-08-11T07:36:13.620" v="442" actId="20577"/>
        <pc:sldMkLst>
          <pc:docMk/>
          <pc:sldMk cId="3042789477" sldId="264"/>
        </pc:sldMkLst>
        <pc:spChg chg="mod">
          <ac:chgData name="강남오" userId="S::209324@ms.kmu.ac.kr::a00b3978-0e9c-43f4-a757-7a2abcd99c03" providerId="AD" clId="Web-{9AB2F157-7F07-6C6B-AAEF-20BFF3B30EAA}" dt="2023-08-11T07:36:13.620" v="442" actId="20577"/>
          <ac:spMkLst>
            <pc:docMk/>
            <pc:sldMk cId="3042789477" sldId="264"/>
            <ac:spMk id="3" creationId="{44D97864-9BA2-49D6-9869-2DBF4ABF33ED}"/>
          </ac:spMkLst>
        </pc:spChg>
      </pc:sldChg>
      <pc:sldChg chg="modSp add replId">
        <pc:chgData name="강남오" userId="S::209324@ms.kmu.ac.kr::a00b3978-0e9c-43f4-a757-7a2abcd99c03" providerId="AD" clId="Web-{9AB2F157-7F07-6C6B-AAEF-20BFF3B30EAA}" dt="2023-08-11T07:45:38.487" v="655" actId="20577"/>
        <pc:sldMkLst>
          <pc:docMk/>
          <pc:sldMk cId="1814397693" sldId="265"/>
        </pc:sldMkLst>
        <pc:spChg chg="mod">
          <ac:chgData name="강남오" userId="S::209324@ms.kmu.ac.kr::a00b3978-0e9c-43f4-a757-7a2abcd99c03" providerId="AD" clId="Web-{9AB2F157-7F07-6C6B-AAEF-20BFF3B30EAA}" dt="2023-08-11T07:45:38.487" v="655" actId="20577"/>
          <ac:spMkLst>
            <pc:docMk/>
            <pc:sldMk cId="1814397693" sldId="265"/>
            <ac:spMk id="3" creationId="{017F2965-A41D-4693-A3C2-A98A56160952}"/>
          </ac:spMkLst>
        </pc:spChg>
      </pc:sldChg>
      <pc:sldChg chg="modSp add ord replId">
        <pc:chgData name="강남오" userId="S::209324@ms.kmu.ac.kr::a00b3978-0e9c-43f4-a757-7a2abcd99c03" providerId="AD" clId="Web-{9AB2F157-7F07-6C6B-AAEF-20BFF3B30EAA}" dt="2023-08-11T07:44:22.545" v="622"/>
        <pc:sldMkLst>
          <pc:docMk/>
          <pc:sldMk cId="2646459518" sldId="266"/>
        </pc:sldMkLst>
        <pc:spChg chg="mod">
          <ac:chgData name="강남오" userId="S::209324@ms.kmu.ac.kr::a00b3978-0e9c-43f4-a757-7a2abcd99c03" providerId="AD" clId="Web-{9AB2F157-7F07-6C6B-AAEF-20BFF3B30EAA}" dt="2023-08-11T07:44:12.247" v="621" actId="20577"/>
          <ac:spMkLst>
            <pc:docMk/>
            <pc:sldMk cId="2646459518" sldId="266"/>
            <ac:spMk id="3" creationId="{017F2965-A41D-4693-A3C2-A98A56160952}"/>
          </ac:spMkLst>
        </pc:spChg>
      </pc:sldChg>
      <pc:sldChg chg="modSp new">
        <pc:chgData name="강남오" userId="S::209324@ms.kmu.ac.kr::a00b3978-0e9c-43f4-a757-7a2abcd99c03" providerId="AD" clId="Web-{9AB2F157-7F07-6C6B-AAEF-20BFF3B30EAA}" dt="2023-08-11T07:52:39.923" v="794" actId="20577"/>
        <pc:sldMkLst>
          <pc:docMk/>
          <pc:sldMk cId="537388042" sldId="267"/>
        </pc:sldMkLst>
        <pc:spChg chg="mod">
          <ac:chgData name="강남오" userId="S::209324@ms.kmu.ac.kr::a00b3978-0e9c-43f4-a757-7a2abcd99c03" providerId="AD" clId="Web-{9AB2F157-7F07-6C6B-AAEF-20BFF3B30EAA}" dt="2023-08-11T07:51:38.981" v="759" actId="20577"/>
          <ac:spMkLst>
            <pc:docMk/>
            <pc:sldMk cId="537388042" sldId="267"/>
            <ac:spMk id="2" creationId="{3632088B-AD17-7FC0-3730-05A9A53F2680}"/>
          </ac:spMkLst>
        </pc:spChg>
        <pc:spChg chg="mod">
          <ac:chgData name="강남오" userId="S::209324@ms.kmu.ac.kr::a00b3978-0e9c-43f4-a757-7a2abcd99c03" providerId="AD" clId="Web-{9AB2F157-7F07-6C6B-AAEF-20BFF3B30EAA}" dt="2023-08-11T07:52:39.923" v="794" actId="20577"/>
          <ac:spMkLst>
            <pc:docMk/>
            <pc:sldMk cId="537388042" sldId="267"/>
            <ac:spMk id="3" creationId="{4A52A3BA-FFA8-3CA1-F039-F666435B6E8E}"/>
          </ac:spMkLst>
        </pc:spChg>
      </pc:sldChg>
      <pc:sldChg chg="modSp add replId">
        <pc:chgData name="강남오" userId="S::209324@ms.kmu.ac.kr::a00b3978-0e9c-43f4-a757-7a2abcd99c03" providerId="AD" clId="Web-{9AB2F157-7F07-6C6B-AAEF-20BFF3B30EAA}" dt="2023-08-11T08:00:50.614" v="957" actId="20577"/>
        <pc:sldMkLst>
          <pc:docMk/>
          <pc:sldMk cId="24249570" sldId="268"/>
        </pc:sldMkLst>
        <pc:spChg chg="mod">
          <ac:chgData name="강남오" userId="S::209324@ms.kmu.ac.kr::a00b3978-0e9c-43f4-a757-7a2abcd99c03" providerId="AD" clId="Web-{9AB2F157-7F07-6C6B-AAEF-20BFF3B30EAA}" dt="2023-08-11T08:00:50.614" v="957" actId="20577"/>
          <ac:spMkLst>
            <pc:docMk/>
            <pc:sldMk cId="24249570" sldId="268"/>
            <ac:spMk id="3" creationId="{4A52A3BA-FFA8-3CA1-F039-F666435B6E8E}"/>
          </ac:spMkLst>
        </pc:spChg>
      </pc:sldChg>
      <pc:sldChg chg="modSp new del">
        <pc:chgData name="강남오" userId="S::209324@ms.kmu.ac.kr::a00b3978-0e9c-43f4-a757-7a2abcd99c03" providerId="AD" clId="Web-{9AB2F157-7F07-6C6B-AAEF-20BFF3B30EAA}" dt="2023-08-11T07:53:22.598" v="799"/>
        <pc:sldMkLst>
          <pc:docMk/>
          <pc:sldMk cId="3169444185" sldId="268"/>
        </pc:sldMkLst>
        <pc:spChg chg="mod">
          <ac:chgData name="강남오" userId="S::209324@ms.kmu.ac.kr::a00b3978-0e9c-43f4-a757-7a2abcd99c03" providerId="AD" clId="Web-{9AB2F157-7F07-6C6B-AAEF-20BFF3B30EAA}" dt="2023-08-11T07:53:18.098" v="798" actId="20577"/>
          <ac:spMkLst>
            <pc:docMk/>
            <pc:sldMk cId="3169444185" sldId="268"/>
            <ac:spMk id="2" creationId="{E05CC958-66D4-F5BA-A100-7F57CC643F8E}"/>
          </ac:spMkLst>
        </pc:spChg>
      </pc:sldChg>
      <pc:sldChg chg="modSp new">
        <pc:chgData name="강남오" userId="S::209324@ms.kmu.ac.kr::a00b3978-0e9c-43f4-a757-7a2abcd99c03" providerId="AD" clId="Web-{9AB2F157-7F07-6C6B-AAEF-20BFF3B30EAA}" dt="2023-08-11T08:06:31.231" v="1049" actId="20577"/>
        <pc:sldMkLst>
          <pc:docMk/>
          <pc:sldMk cId="1090457627" sldId="269"/>
        </pc:sldMkLst>
        <pc:spChg chg="mod">
          <ac:chgData name="강남오" userId="S::209324@ms.kmu.ac.kr::a00b3978-0e9c-43f4-a757-7a2abcd99c03" providerId="AD" clId="Web-{9AB2F157-7F07-6C6B-AAEF-20BFF3B30EAA}" dt="2023-08-11T08:06:31.231" v="1049" actId="20577"/>
          <ac:spMkLst>
            <pc:docMk/>
            <pc:sldMk cId="1090457627" sldId="269"/>
            <ac:spMk id="3" creationId="{88D076D0-DE72-55EC-92C4-38F59BB02E60}"/>
          </ac:spMkLst>
        </pc:spChg>
      </pc:sldChg>
      <pc:sldChg chg="modSp add replId">
        <pc:chgData name="강남오" userId="S::209324@ms.kmu.ac.kr::a00b3978-0e9c-43f4-a757-7a2abcd99c03" providerId="AD" clId="Web-{9AB2F157-7F07-6C6B-AAEF-20BFF3B30EAA}" dt="2023-08-11T08:08:30.724" v="1182" actId="20577"/>
        <pc:sldMkLst>
          <pc:docMk/>
          <pc:sldMk cId="2887071657" sldId="270"/>
        </pc:sldMkLst>
        <pc:spChg chg="mod">
          <ac:chgData name="강남오" userId="S::209324@ms.kmu.ac.kr::a00b3978-0e9c-43f4-a757-7a2abcd99c03" providerId="AD" clId="Web-{9AB2F157-7F07-6C6B-AAEF-20BFF3B30EAA}" dt="2023-08-11T08:08:30.724" v="1182" actId="20577"/>
          <ac:spMkLst>
            <pc:docMk/>
            <pc:sldMk cId="2887071657" sldId="270"/>
            <ac:spMk id="3" creationId="{88D076D0-DE72-55EC-92C4-38F59BB02E60}"/>
          </ac:spMkLst>
        </pc:spChg>
      </pc:sldChg>
      <pc:sldChg chg="modSp add replId">
        <pc:chgData name="강남오" userId="S::209324@ms.kmu.ac.kr::a00b3978-0e9c-43f4-a757-7a2abcd99c03" providerId="AD" clId="Web-{9AB2F157-7F07-6C6B-AAEF-20BFF3B30EAA}" dt="2023-08-11T08:10:52.452" v="1343" actId="20577"/>
        <pc:sldMkLst>
          <pc:docMk/>
          <pc:sldMk cId="3600306957" sldId="271"/>
        </pc:sldMkLst>
        <pc:spChg chg="mod">
          <ac:chgData name="강남오" userId="S::209324@ms.kmu.ac.kr::a00b3978-0e9c-43f4-a757-7a2abcd99c03" providerId="AD" clId="Web-{9AB2F157-7F07-6C6B-AAEF-20BFF3B30EAA}" dt="2023-08-11T08:08:58.038" v="1243" actId="20577"/>
          <ac:spMkLst>
            <pc:docMk/>
            <pc:sldMk cId="3600306957" sldId="271"/>
            <ac:spMk id="2" creationId="{2FE88E0B-5752-73B5-6D07-40C274BB3D03}"/>
          </ac:spMkLst>
        </pc:spChg>
        <pc:spChg chg="mod">
          <ac:chgData name="강남오" userId="S::209324@ms.kmu.ac.kr::a00b3978-0e9c-43f4-a757-7a2abcd99c03" providerId="AD" clId="Web-{9AB2F157-7F07-6C6B-AAEF-20BFF3B30EAA}" dt="2023-08-11T08:10:52.452" v="1343" actId="20577"/>
          <ac:spMkLst>
            <pc:docMk/>
            <pc:sldMk cId="3600306957" sldId="271"/>
            <ac:spMk id="3" creationId="{88D076D0-DE72-55EC-92C4-38F59BB02E60}"/>
          </ac:spMkLst>
        </pc:spChg>
      </pc:sldChg>
      <pc:sldChg chg="modSp add replId">
        <pc:chgData name="강남오" userId="S::209324@ms.kmu.ac.kr::a00b3978-0e9c-43f4-a757-7a2abcd99c03" providerId="AD" clId="Web-{9AB2F157-7F07-6C6B-AAEF-20BFF3B30EAA}" dt="2023-08-11T08:13:58.356" v="1433" actId="20577"/>
        <pc:sldMkLst>
          <pc:docMk/>
          <pc:sldMk cId="3651496767" sldId="272"/>
        </pc:sldMkLst>
        <pc:spChg chg="mod">
          <ac:chgData name="강남오" userId="S::209324@ms.kmu.ac.kr::a00b3978-0e9c-43f4-a757-7a2abcd99c03" providerId="AD" clId="Web-{9AB2F157-7F07-6C6B-AAEF-20BFF3B30EAA}" dt="2023-08-11T08:13:58.356" v="1433" actId="20577"/>
          <ac:spMkLst>
            <pc:docMk/>
            <pc:sldMk cId="3651496767" sldId="272"/>
            <ac:spMk id="3" creationId="{88D076D0-DE72-55EC-92C4-38F59BB02E60}"/>
          </ac:spMkLst>
        </pc:spChg>
      </pc:sldChg>
      <pc:sldChg chg="modSp add replId">
        <pc:chgData name="강남오" userId="S::209324@ms.kmu.ac.kr::a00b3978-0e9c-43f4-a757-7a2abcd99c03" providerId="AD" clId="Web-{9AB2F157-7F07-6C6B-AAEF-20BFF3B30EAA}" dt="2023-08-11T08:17:48.124" v="1584" actId="20577"/>
        <pc:sldMkLst>
          <pc:docMk/>
          <pc:sldMk cId="3085364947" sldId="273"/>
        </pc:sldMkLst>
        <pc:spChg chg="mod">
          <ac:chgData name="강남오" userId="S::209324@ms.kmu.ac.kr::a00b3978-0e9c-43f4-a757-7a2abcd99c03" providerId="AD" clId="Web-{9AB2F157-7F07-6C6B-AAEF-20BFF3B30EAA}" dt="2023-08-11T08:17:48.124" v="1584" actId="20577"/>
          <ac:spMkLst>
            <pc:docMk/>
            <pc:sldMk cId="3085364947" sldId="273"/>
            <ac:spMk id="3" creationId="{88D076D0-DE72-55EC-92C4-38F59BB02E60}"/>
          </ac:spMkLst>
        </pc:spChg>
      </pc:sldChg>
      <pc:sldChg chg="modSp add replId">
        <pc:chgData name="강남오" userId="S::209324@ms.kmu.ac.kr::a00b3978-0e9c-43f4-a757-7a2abcd99c03" providerId="AD" clId="Web-{9AB2F157-7F07-6C6B-AAEF-20BFF3B30EAA}" dt="2023-08-11T08:20:35.730" v="1623" actId="20577"/>
        <pc:sldMkLst>
          <pc:docMk/>
          <pc:sldMk cId="4120803952" sldId="274"/>
        </pc:sldMkLst>
        <pc:spChg chg="mod">
          <ac:chgData name="강남오" userId="S::209324@ms.kmu.ac.kr::a00b3978-0e9c-43f4-a757-7a2abcd99c03" providerId="AD" clId="Web-{9AB2F157-7F07-6C6B-AAEF-20BFF3B30EAA}" dt="2023-08-11T08:18:03.860" v="1588" actId="20577"/>
          <ac:spMkLst>
            <pc:docMk/>
            <pc:sldMk cId="4120803952" sldId="274"/>
            <ac:spMk id="2" creationId="{2FE88E0B-5752-73B5-6D07-40C274BB3D03}"/>
          </ac:spMkLst>
        </pc:spChg>
        <pc:spChg chg="mod">
          <ac:chgData name="강남오" userId="S::209324@ms.kmu.ac.kr::a00b3978-0e9c-43f4-a757-7a2abcd99c03" providerId="AD" clId="Web-{9AB2F157-7F07-6C6B-AAEF-20BFF3B30EAA}" dt="2023-08-11T08:20:35.730" v="1623" actId="20577"/>
          <ac:spMkLst>
            <pc:docMk/>
            <pc:sldMk cId="4120803952" sldId="274"/>
            <ac:spMk id="3" creationId="{88D076D0-DE72-55EC-92C4-38F59BB02E60}"/>
          </ac:spMkLst>
        </pc:spChg>
      </pc:sldChg>
      <pc:sldChg chg="modSp add replId">
        <pc:chgData name="강남오" userId="S::209324@ms.kmu.ac.kr::a00b3978-0e9c-43f4-a757-7a2abcd99c03" providerId="AD" clId="Web-{9AB2F157-7F07-6C6B-AAEF-20BFF3B30EAA}" dt="2023-08-11T08:22:44.489" v="1693" actId="20577"/>
        <pc:sldMkLst>
          <pc:docMk/>
          <pc:sldMk cId="292825887" sldId="275"/>
        </pc:sldMkLst>
        <pc:spChg chg="mod">
          <ac:chgData name="강남오" userId="S::209324@ms.kmu.ac.kr::a00b3978-0e9c-43f4-a757-7a2abcd99c03" providerId="AD" clId="Web-{9AB2F157-7F07-6C6B-AAEF-20BFF3B30EAA}" dt="2023-08-11T08:22:44.489" v="1693" actId="20577"/>
          <ac:spMkLst>
            <pc:docMk/>
            <pc:sldMk cId="292825887" sldId="275"/>
            <ac:spMk id="3" creationId="{88D076D0-DE72-55EC-92C4-38F59BB02E60}"/>
          </ac:spMkLst>
        </pc:spChg>
      </pc:sldChg>
      <pc:sldChg chg="modSp add ord replId">
        <pc:chgData name="강남오" userId="S::209324@ms.kmu.ac.kr::a00b3978-0e9c-43f4-a757-7a2abcd99c03" providerId="AD" clId="Web-{9AB2F157-7F07-6C6B-AAEF-20BFF3B30EAA}" dt="2023-08-11T08:34:15.490" v="1853" actId="20577"/>
        <pc:sldMkLst>
          <pc:docMk/>
          <pc:sldMk cId="2648024559" sldId="276"/>
        </pc:sldMkLst>
        <pc:spChg chg="mod">
          <ac:chgData name="강남오" userId="S::209324@ms.kmu.ac.kr::a00b3978-0e9c-43f4-a757-7a2abcd99c03" providerId="AD" clId="Web-{9AB2F157-7F07-6C6B-AAEF-20BFF3B30EAA}" dt="2023-08-11T08:31:56.324" v="1793" actId="20577"/>
          <ac:spMkLst>
            <pc:docMk/>
            <pc:sldMk cId="2648024559" sldId="276"/>
            <ac:spMk id="2" creationId="{2FE88E0B-5752-73B5-6D07-40C274BB3D03}"/>
          </ac:spMkLst>
        </pc:spChg>
        <pc:spChg chg="mod">
          <ac:chgData name="강남오" userId="S::209324@ms.kmu.ac.kr::a00b3978-0e9c-43f4-a757-7a2abcd99c03" providerId="AD" clId="Web-{9AB2F157-7F07-6C6B-AAEF-20BFF3B30EAA}" dt="2023-08-11T08:34:15.490" v="1853" actId="20577"/>
          <ac:spMkLst>
            <pc:docMk/>
            <pc:sldMk cId="2648024559" sldId="276"/>
            <ac:spMk id="3" creationId="{88D076D0-DE72-55EC-92C4-38F59BB02E60}"/>
          </ac:spMkLst>
        </pc:spChg>
      </pc:sldChg>
      <pc:sldChg chg="modSp add replId">
        <pc:chgData name="강남오" userId="S::209324@ms.kmu.ac.kr::a00b3978-0e9c-43f4-a757-7a2abcd99c03" providerId="AD" clId="Web-{9AB2F157-7F07-6C6B-AAEF-20BFF3B30EAA}" dt="2023-08-11T08:31:37.682" v="1788" actId="20577"/>
        <pc:sldMkLst>
          <pc:docMk/>
          <pc:sldMk cId="659906090" sldId="277"/>
        </pc:sldMkLst>
        <pc:spChg chg="mod">
          <ac:chgData name="강남오" userId="S::209324@ms.kmu.ac.kr::a00b3978-0e9c-43f4-a757-7a2abcd99c03" providerId="AD" clId="Web-{9AB2F157-7F07-6C6B-AAEF-20BFF3B30EAA}" dt="2023-08-11T08:31:37.682" v="1788" actId="20577"/>
          <ac:spMkLst>
            <pc:docMk/>
            <pc:sldMk cId="659906090" sldId="277"/>
            <ac:spMk id="3" creationId="{88D076D0-DE72-55EC-92C4-38F59BB02E60}"/>
          </ac:spMkLst>
        </pc:spChg>
      </pc:sldChg>
      <pc:sldChg chg="modSp add replId">
        <pc:chgData name="강남오" userId="S::209324@ms.kmu.ac.kr::a00b3978-0e9c-43f4-a757-7a2abcd99c03" providerId="AD" clId="Web-{9AB2F157-7F07-6C6B-AAEF-20BFF3B30EAA}" dt="2023-08-11T08:34:55.852" v="1924" actId="20577"/>
        <pc:sldMkLst>
          <pc:docMk/>
          <pc:sldMk cId="2300885833" sldId="278"/>
        </pc:sldMkLst>
        <pc:spChg chg="mod">
          <ac:chgData name="강남오" userId="S::209324@ms.kmu.ac.kr::a00b3978-0e9c-43f4-a757-7a2abcd99c03" providerId="AD" clId="Web-{9AB2F157-7F07-6C6B-AAEF-20BFF3B30EAA}" dt="2023-08-11T08:34:35.132" v="1859" actId="20577"/>
          <ac:spMkLst>
            <pc:docMk/>
            <pc:sldMk cId="2300885833" sldId="278"/>
            <ac:spMk id="2" creationId="{2FE88E0B-5752-73B5-6D07-40C274BB3D03}"/>
          </ac:spMkLst>
        </pc:spChg>
        <pc:spChg chg="mod">
          <ac:chgData name="강남오" userId="S::209324@ms.kmu.ac.kr::a00b3978-0e9c-43f4-a757-7a2abcd99c03" providerId="AD" clId="Web-{9AB2F157-7F07-6C6B-AAEF-20BFF3B30EAA}" dt="2023-08-11T08:34:55.852" v="1924" actId="20577"/>
          <ac:spMkLst>
            <pc:docMk/>
            <pc:sldMk cId="2300885833" sldId="278"/>
            <ac:spMk id="3" creationId="{88D076D0-DE72-55EC-92C4-38F59BB02E60}"/>
          </ac:spMkLst>
        </pc:spChg>
      </pc:sldChg>
      <pc:sldChg chg="modSp add replId">
        <pc:chgData name="강남오" userId="S::209324@ms.kmu.ac.kr::a00b3978-0e9c-43f4-a757-7a2abcd99c03" providerId="AD" clId="Web-{9AB2F157-7F07-6C6B-AAEF-20BFF3B30EAA}" dt="2023-08-11T08:36:42.656" v="1967" actId="20577"/>
        <pc:sldMkLst>
          <pc:docMk/>
          <pc:sldMk cId="2317344318" sldId="279"/>
        </pc:sldMkLst>
        <pc:spChg chg="mod">
          <ac:chgData name="강남오" userId="S::209324@ms.kmu.ac.kr::a00b3978-0e9c-43f4-a757-7a2abcd99c03" providerId="AD" clId="Web-{9AB2F157-7F07-6C6B-AAEF-20BFF3B30EAA}" dt="2023-08-11T08:35:39.918" v="1928" actId="20577"/>
          <ac:spMkLst>
            <pc:docMk/>
            <pc:sldMk cId="2317344318" sldId="279"/>
            <ac:spMk id="2" creationId="{2FE88E0B-5752-73B5-6D07-40C274BB3D03}"/>
          </ac:spMkLst>
        </pc:spChg>
        <pc:spChg chg="mod">
          <ac:chgData name="강남오" userId="S::209324@ms.kmu.ac.kr::a00b3978-0e9c-43f4-a757-7a2abcd99c03" providerId="AD" clId="Web-{9AB2F157-7F07-6C6B-AAEF-20BFF3B30EAA}" dt="2023-08-11T08:36:42.656" v="1967" actId="20577"/>
          <ac:spMkLst>
            <pc:docMk/>
            <pc:sldMk cId="2317344318" sldId="279"/>
            <ac:spMk id="3" creationId="{88D076D0-DE72-55EC-92C4-38F59BB02E60}"/>
          </ac:spMkLst>
        </pc:spChg>
      </pc:sldChg>
    </pc:docChg>
  </pc:docChgLst>
  <pc:docChgLst>
    <pc:chgData name="강남오" userId="S::209324@ms.kmu.ac.kr::a00b3978-0e9c-43f4-a757-7a2abcd99c03" providerId="AD" clId="Web-{AF40F720-0E75-CE9E-F56B-826912294278}"/>
    <pc:docChg chg="addSld modSld">
      <pc:chgData name="강남오" userId="S::209324@ms.kmu.ac.kr::a00b3978-0e9c-43f4-a757-7a2abcd99c03" providerId="AD" clId="Web-{AF40F720-0E75-CE9E-F56B-826912294278}" dt="2023-09-19T15:41:40.126" v="62"/>
      <pc:docMkLst>
        <pc:docMk/>
      </pc:docMkLst>
      <pc:sldChg chg="addSp delSp modSp">
        <pc:chgData name="강남오" userId="S::209324@ms.kmu.ac.kr::a00b3978-0e9c-43f4-a757-7a2abcd99c03" providerId="AD" clId="Web-{AF40F720-0E75-CE9E-F56B-826912294278}" dt="2023-09-19T15:40:12.905" v="60" actId="14100"/>
        <pc:sldMkLst>
          <pc:docMk/>
          <pc:sldMk cId="3563215227" sldId="281"/>
        </pc:sldMkLst>
        <pc:spChg chg="add mod">
          <ac:chgData name="강남오" userId="S::209324@ms.kmu.ac.kr::a00b3978-0e9c-43f4-a757-7a2abcd99c03" providerId="AD" clId="Web-{AF40F720-0E75-CE9E-F56B-826912294278}" dt="2023-09-19T15:39:49.951" v="55" actId="1076"/>
          <ac:spMkLst>
            <pc:docMk/>
            <pc:sldMk cId="3563215227" sldId="281"/>
            <ac:spMk id="5" creationId="{8E210DCE-6916-394F-38FD-4CAE7C1A5791}"/>
          </ac:spMkLst>
        </pc:spChg>
        <pc:spChg chg="mod">
          <ac:chgData name="강남오" userId="S::209324@ms.kmu.ac.kr::a00b3978-0e9c-43f4-a757-7a2abcd99c03" providerId="AD" clId="Web-{AF40F720-0E75-CE9E-F56B-826912294278}" dt="2023-09-19T15:39:49.936" v="52" actId="1076"/>
          <ac:spMkLst>
            <pc:docMk/>
            <pc:sldMk cId="3563215227" sldId="281"/>
            <ac:spMk id="3083" creationId="{E266FDE7-7B2E-FFC9-EF46-AA1DF448CD98}"/>
          </ac:spMkLst>
        </pc:spChg>
        <pc:spChg chg="mod">
          <ac:chgData name="강남오" userId="S::209324@ms.kmu.ac.kr::a00b3978-0e9c-43f4-a757-7a2abcd99c03" providerId="AD" clId="Web-{AF40F720-0E75-CE9E-F56B-826912294278}" dt="2023-09-19T15:39:49.936" v="53" actId="1076"/>
          <ac:spMkLst>
            <pc:docMk/>
            <pc:sldMk cId="3563215227" sldId="281"/>
            <ac:spMk id="3084" creationId="{F36986B9-5F35-CCB4-3DEE-DB20DF6A72A1}"/>
          </ac:spMkLst>
        </pc:spChg>
        <pc:spChg chg="mod">
          <ac:chgData name="강남오" userId="S::209324@ms.kmu.ac.kr::a00b3978-0e9c-43f4-a757-7a2abcd99c03" providerId="AD" clId="Web-{AF40F720-0E75-CE9E-F56B-826912294278}" dt="2023-09-19T15:39:49.951" v="54" actId="1076"/>
          <ac:spMkLst>
            <pc:docMk/>
            <pc:sldMk cId="3563215227" sldId="281"/>
            <ac:spMk id="3085" creationId="{2886C980-CDE1-C41D-D4A0-C81801E47578}"/>
          </ac:spMkLst>
        </pc:spChg>
        <pc:picChg chg="add del mod">
          <ac:chgData name="강남오" userId="S::209324@ms.kmu.ac.kr::a00b3978-0e9c-43f4-a757-7a2abcd99c03" providerId="AD" clId="Web-{AF40F720-0E75-CE9E-F56B-826912294278}" dt="2023-09-19T15:39:24.622" v="47"/>
          <ac:picMkLst>
            <pc:docMk/>
            <pc:sldMk cId="3563215227" sldId="281"/>
            <ac:picMk id="6" creationId="{B851249C-220D-F3E9-B2FE-53DEB75FCAD1}"/>
          </ac:picMkLst>
        </pc:picChg>
        <pc:cxnChg chg="mod">
          <ac:chgData name="강남오" userId="S::209324@ms.kmu.ac.kr::a00b3978-0e9c-43f4-a757-7a2abcd99c03" providerId="AD" clId="Web-{AF40F720-0E75-CE9E-F56B-826912294278}" dt="2023-09-19T15:40:06.858" v="59" actId="14100"/>
          <ac:cxnSpMkLst>
            <pc:docMk/>
            <pc:sldMk cId="3563215227" sldId="281"/>
            <ac:cxnSpMk id="2" creationId="{48A5FD08-7E00-7C38-909E-DA39819F45E8}"/>
          </ac:cxnSpMkLst>
        </pc:cxnChg>
        <pc:cxnChg chg="mod">
          <ac:chgData name="강남오" userId="S::209324@ms.kmu.ac.kr::a00b3978-0e9c-43f4-a757-7a2abcd99c03" providerId="AD" clId="Web-{AF40F720-0E75-CE9E-F56B-826912294278}" dt="2023-09-19T15:40:12.905" v="60" actId="14100"/>
          <ac:cxnSpMkLst>
            <pc:docMk/>
            <pc:sldMk cId="3563215227" sldId="281"/>
            <ac:cxnSpMk id="3" creationId="{B9EC4A2F-47F1-5F88-0357-07716FC9161B}"/>
          </ac:cxnSpMkLst>
        </pc:cxnChg>
      </pc:sldChg>
      <pc:sldChg chg="addSp modSp new">
        <pc:chgData name="강남오" userId="S::209324@ms.kmu.ac.kr::a00b3978-0e9c-43f4-a757-7a2abcd99c03" providerId="AD" clId="Web-{AF40F720-0E75-CE9E-F56B-826912294278}" dt="2023-09-19T15:40:26.343" v="61" actId="14100"/>
        <pc:sldMkLst>
          <pc:docMk/>
          <pc:sldMk cId="623943818" sldId="282"/>
        </pc:sldMkLst>
        <pc:picChg chg="add mod">
          <ac:chgData name="강남오" userId="S::209324@ms.kmu.ac.kr::a00b3978-0e9c-43f4-a757-7a2abcd99c03" providerId="AD" clId="Web-{AF40F720-0E75-CE9E-F56B-826912294278}" dt="2023-09-19T15:39:14.138" v="46" actId="14100"/>
          <ac:picMkLst>
            <pc:docMk/>
            <pc:sldMk cId="623943818" sldId="282"/>
            <ac:picMk id="3" creationId="{2FD22250-DD2A-DF5C-1095-8F60A169FACA}"/>
          </ac:picMkLst>
        </pc:picChg>
        <pc:picChg chg="add mod">
          <ac:chgData name="강남오" userId="S::209324@ms.kmu.ac.kr::a00b3978-0e9c-43f4-a757-7a2abcd99c03" providerId="AD" clId="Web-{AF40F720-0E75-CE9E-F56B-826912294278}" dt="2023-09-19T15:40:26.343" v="61" actId="14100"/>
          <ac:picMkLst>
            <pc:docMk/>
            <pc:sldMk cId="623943818" sldId="282"/>
            <ac:picMk id="4" creationId="{4D25CCF2-1B91-4743-8E03-8B9AC5F80288}"/>
          </ac:picMkLst>
        </pc:picChg>
      </pc:sldChg>
      <pc:sldChg chg="new">
        <pc:chgData name="강남오" userId="S::209324@ms.kmu.ac.kr::a00b3978-0e9c-43f4-a757-7a2abcd99c03" providerId="AD" clId="Web-{AF40F720-0E75-CE9E-F56B-826912294278}" dt="2023-09-19T15:41:40.126" v="62"/>
        <pc:sldMkLst>
          <pc:docMk/>
          <pc:sldMk cId="507084664" sldId="28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7EE737-AD0D-4645-8C3F-34FDF1A68D2E}" type="datetimeFigureOut">
              <a:t>2023-09-24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69EF47-ADE9-4F81-84BE-AFA139DEF2D9}" type="slidenum"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36540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>
            <a:extLst>
              <a:ext uri="{FF2B5EF4-FFF2-40B4-BE49-F238E27FC236}">
                <a16:creationId xmlns:a16="http://schemas.microsoft.com/office/drawing/2014/main" id="{739C06F7-EF6E-CCA4-D96E-B420E7DF0712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D18B1FE-7D3D-461E-ADB3-7B14749C4B29}" type="slidenum">
              <a:rPr lang="en-US" altLang="ko-KR"/>
              <a:pPr/>
              <a:t>3</a:t>
            </a:fld>
            <a:endParaRPr lang="en-US" altLang="ko-KR"/>
          </a:p>
        </p:txBody>
      </p:sp>
      <p:sp>
        <p:nvSpPr>
          <p:cNvPr id="4097" name="Rectangle 1">
            <a:extLst>
              <a:ext uri="{FF2B5EF4-FFF2-40B4-BE49-F238E27FC236}">
                <a16:creationId xmlns:a16="http://schemas.microsoft.com/office/drawing/2014/main" id="{5CC4F7E9-8BDE-40AF-E528-6472285CA3C7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17488" y="812800"/>
            <a:ext cx="7124700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098" name="Rectangle 2">
            <a:extLst>
              <a:ext uri="{FF2B5EF4-FFF2-40B4-BE49-F238E27FC236}">
                <a16:creationId xmlns:a16="http://schemas.microsoft.com/office/drawing/2014/main" id="{F5C117DD-C083-D77E-D189-459511F2A175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>
            <a:extLst>
              <a:ext uri="{FF2B5EF4-FFF2-40B4-BE49-F238E27FC236}">
                <a16:creationId xmlns:a16="http://schemas.microsoft.com/office/drawing/2014/main" id="{739C06F7-EF6E-CCA4-D96E-B420E7DF0712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D18B1FE-7D3D-461E-ADB3-7B14749C4B29}" type="slidenum">
              <a:rPr lang="en-US" altLang="ko-KR"/>
              <a:pPr/>
              <a:t>28</a:t>
            </a:fld>
            <a:endParaRPr lang="en-US" altLang="ko-KR"/>
          </a:p>
        </p:txBody>
      </p:sp>
      <p:sp>
        <p:nvSpPr>
          <p:cNvPr id="4097" name="Rectangle 1">
            <a:extLst>
              <a:ext uri="{FF2B5EF4-FFF2-40B4-BE49-F238E27FC236}">
                <a16:creationId xmlns:a16="http://schemas.microsoft.com/office/drawing/2014/main" id="{5CC4F7E9-8BDE-40AF-E528-6472285CA3C7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17488" y="812800"/>
            <a:ext cx="7124700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098" name="Rectangle 2">
            <a:extLst>
              <a:ext uri="{FF2B5EF4-FFF2-40B4-BE49-F238E27FC236}">
                <a16:creationId xmlns:a16="http://schemas.microsoft.com/office/drawing/2014/main" id="{F5C117DD-C083-D77E-D189-459511F2A175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ko-K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951049-675E-46DB-8747-CEA7340AB3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C437EB-11E3-4744-9E9D-FCE68D461D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CF36C3-B041-40D9-898C-AFD0943FF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2023-09-24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AAB0DB-1963-4721-8E10-15674B75D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1A33DE-8E7C-48D4-AA1C-59DC0F0D7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569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BAA39E-F148-46AD-B264-AC123DEA3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572281D-CA00-4D5D-8098-BEC4DCBC7A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825329-4E4F-4338-BABD-8C700AC5C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2023-09-24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A907B8-EFAD-4472-836F-FBE97B0BB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263D21-8575-4F25-860F-E44D46810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7570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FBE9C15-4B44-4466-8632-1057D222A6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A85C0BC-1826-49A9-8CF9-0F99530E9B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522150-81AF-4223-9FDD-267699791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2023-09-24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B425CB-608F-47FF-8BEC-AFD22B472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3963DC-B6B8-4AC7-A4D9-20F0E730D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73700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B3263D-ECEF-7A5E-017D-CB719EAE90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481" y="1123161"/>
            <a:ext cx="9143040" cy="2386476"/>
          </a:xfrm>
        </p:spPr>
        <p:txBody>
          <a:bodyPr anchor="b"/>
          <a:lstStyle>
            <a:lvl1pPr algn="ctr">
              <a:defRPr sz="7256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29C2343-362E-9CE0-4347-99D47803EC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481" y="3601794"/>
            <a:ext cx="9143040" cy="1656903"/>
          </a:xfrm>
        </p:spPr>
        <p:txBody>
          <a:bodyPr/>
          <a:lstStyle>
            <a:lvl1pPr marL="0" indent="0" algn="ctr">
              <a:buNone/>
              <a:defRPr sz="2903"/>
            </a:lvl1pPr>
            <a:lvl2pPr marL="552938" indent="0" algn="ctr">
              <a:buNone/>
              <a:defRPr sz="2419"/>
            </a:lvl2pPr>
            <a:lvl3pPr marL="1105875" indent="0" algn="ctr">
              <a:buNone/>
              <a:defRPr sz="2177"/>
            </a:lvl3pPr>
            <a:lvl4pPr marL="1658813" indent="0" algn="ctr">
              <a:buNone/>
              <a:defRPr sz="1935"/>
            </a:lvl4pPr>
            <a:lvl5pPr marL="2211751" indent="0" algn="ctr">
              <a:buNone/>
              <a:defRPr sz="1935"/>
            </a:lvl5pPr>
            <a:lvl6pPr marL="2764688" indent="0" algn="ctr">
              <a:buNone/>
              <a:defRPr sz="1935"/>
            </a:lvl6pPr>
            <a:lvl7pPr marL="3317626" indent="0" algn="ctr">
              <a:buNone/>
              <a:defRPr sz="1935"/>
            </a:lvl7pPr>
            <a:lvl8pPr marL="3870564" indent="0" algn="ctr">
              <a:buNone/>
              <a:defRPr sz="1935"/>
            </a:lvl8pPr>
            <a:lvl9pPr marL="4423501" indent="0" algn="ctr">
              <a:buNone/>
              <a:defRPr sz="1935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F27031-3383-9FB1-81EC-5B5DE5484E52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D05A56-3F01-316C-0DB8-138DEA6D7446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A95902-8B64-7005-73BA-D0A80597F0C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73FD685B-EF89-4858-99C0-816358710384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154149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355D71-DB41-5D36-1AA5-73E040C82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D15025-120A-6850-6D17-3D0D77E771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09D0CC-427D-5159-06CC-14B6A27DFD0D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897DBA-217D-AB40-253A-E73598170870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761D99-A035-2194-1B37-29F4AE9DD81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FAE0C52C-1263-44CF-80DE-E11115F0EADC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135214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F79D1C-606E-296B-07D5-D768ED1CB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361" y="1710661"/>
            <a:ext cx="10515839" cy="2851100"/>
          </a:xfrm>
        </p:spPr>
        <p:txBody>
          <a:bodyPr anchor="b"/>
          <a:lstStyle>
            <a:lvl1pPr>
              <a:defRPr sz="7256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88D97B9-DF00-B0CD-026E-8086DA960D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361" y="4588640"/>
            <a:ext cx="10515839" cy="1501387"/>
          </a:xfrm>
        </p:spPr>
        <p:txBody>
          <a:bodyPr/>
          <a:lstStyle>
            <a:lvl1pPr marL="0" indent="0">
              <a:buNone/>
              <a:defRPr sz="2903"/>
            </a:lvl1pPr>
            <a:lvl2pPr marL="552938" indent="0">
              <a:buNone/>
              <a:defRPr sz="2419"/>
            </a:lvl2pPr>
            <a:lvl3pPr marL="1105875" indent="0">
              <a:buNone/>
              <a:defRPr sz="2177"/>
            </a:lvl3pPr>
            <a:lvl4pPr marL="1658813" indent="0">
              <a:buNone/>
              <a:defRPr sz="1935"/>
            </a:lvl4pPr>
            <a:lvl5pPr marL="2211751" indent="0">
              <a:buNone/>
              <a:defRPr sz="1935"/>
            </a:lvl5pPr>
            <a:lvl6pPr marL="2764688" indent="0">
              <a:buNone/>
              <a:defRPr sz="1935"/>
            </a:lvl6pPr>
            <a:lvl7pPr marL="3317626" indent="0">
              <a:buNone/>
              <a:defRPr sz="1935"/>
            </a:lvl7pPr>
            <a:lvl8pPr marL="3870564" indent="0">
              <a:buNone/>
              <a:defRPr sz="1935"/>
            </a:lvl8pPr>
            <a:lvl9pPr marL="4423501" indent="0">
              <a:buNone/>
              <a:defRPr sz="193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74C904-BB50-0A8D-2E9C-1A64587D1D52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EEA7AA-7E67-F5AD-92BD-50A812B26E37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8D1F1D-1876-DC8D-3064-5186489F03F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DC838F23-28D9-429E-8136-FB5CF19173D8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496835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474440-B9D2-1C26-FDB4-EE2C73AA4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D2C343-8C22-EA97-3DE5-F4EE2870D3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8641" y="1605064"/>
            <a:ext cx="5391360" cy="397426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CD3780C-AD1D-E198-6E21-5D9BF363F4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4321" y="1605064"/>
            <a:ext cx="5393279" cy="397426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B963089-49ED-0A4C-8BC9-CEE80F7A898E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AB87EDF-D64A-DE0B-5034-F92E43123BB5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5AFBA39-91E7-A089-6DE3-4A4D330C7DA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3CCD7794-1D99-466F-A97C-B752898F0FA9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929551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14B7C4-46C1-8785-4702-07E54A13D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041" y="364788"/>
            <a:ext cx="10515839" cy="1326674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F58910A-F864-361B-AB8A-9AEA6A9FE1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041" y="1681861"/>
            <a:ext cx="5159039" cy="823652"/>
          </a:xfrm>
        </p:spPr>
        <p:txBody>
          <a:bodyPr anchor="b"/>
          <a:lstStyle>
            <a:lvl1pPr marL="0" indent="0">
              <a:buNone/>
              <a:defRPr sz="2903" b="1"/>
            </a:lvl1pPr>
            <a:lvl2pPr marL="552938" indent="0">
              <a:buNone/>
              <a:defRPr sz="2419" b="1"/>
            </a:lvl2pPr>
            <a:lvl3pPr marL="1105875" indent="0">
              <a:buNone/>
              <a:defRPr sz="2177" b="1"/>
            </a:lvl3pPr>
            <a:lvl4pPr marL="1658813" indent="0">
              <a:buNone/>
              <a:defRPr sz="1935" b="1"/>
            </a:lvl4pPr>
            <a:lvl5pPr marL="2211751" indent="0">
              <a:buNone/>
              <a:defRPr sz="1935" b="1"/>
            </a:lvl5pPr>
            <a:lvl6pPr marL="2764688" indent="0">
              <a:buNone/>
              <a:defRPr sz="1935" b="1"/>
            </a:lvl6pPr>
            <a:lvl7pPr marL="3317626" indent="0">
              <a:buNone/>
              <a:defRPr sz="1935" b="1"/>
            </a:lvl7pPr>
            <a:lvl8pPr marL="3870564" indent="0">
              <a:buNone/>
              <a:defRPr sz="1935" b="1"/>
            </a:lvl8pPr>
            <a:lvl9pPr marL="4423501" indent="0">
              <a:buNone/>
              <a:defRPr sz="1935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53F322F-037A-7C1A-C60E-DECE1B9571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041" y="2505513"/>
            <a:ext cx="5159039" cy="368435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C3398FB-262F-6C95-5912-70D698C7FF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801" y="1681861"/>
            <a:ext cx="5182079" cy="823652"/>
          </a:xfrm>
        </p:spPr>
        <p:txBody>
          <a:bodyPr anchor="b"/>
          <a:lstStyle>
            <a:lvl1pPr marL="0" indent="0">
              <a:buNone/>
              <a:defRPr sz="2903" b="1"/>
            </a:lvl1pPr>
            <a:lvl2pPr marL="552938" indent="0">
              <a:buNone/>
              <a:defRPr sz="2419" b="1"/>
            </a:lvl2pPr>
            <a:lvl3pPr marL="1105875" indent="0">
              <a:buNone/>
              <a:defRPr sz="2177" b="1"/>
            </a:lvl3pPr>
            <a:lvl4pPr marL="1658813" indent="0">
              <a:buNone/>
              <a:defRPr sz="1935" b="1"/>
            </a:lvl4pPr>
            <a:lvl5pPr marL="2211751" indent="0">
              <a:buNone/>
              <a:defRPr sz="1935" b="1"/>
            </a:lvl5pPr>
            <a:lvl6pPr marL="2764688" indent="0">
              <a:buNone/>
              <a:defRPr sz="1935" b="1"/>
            </a:lvl6pPr>
            <a:lvl7pPr marL="3317626" indent="0">
              <a:buNone/>
              <a:defRPr sz="1935" b="1"/>
            </a:lvl7pPr>
            <a:lvl8pPr marL="3870564" indent="0">
              <a:buNone/>
              <a:defRPr sz="1935" b="1"/>
            </a:lvl8pPr>
            <a:lvl9pPr marL="4423501" indent="0">
              <a:buNone/>
              <a:defRPr sz="1935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B1D59F3-5148-CC8E-7320-2FDB2EF4CD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801" y="2505513"/>
            <a:ext cx="5182079" cy="368435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5145702-69E0-16B6-982B-297FD520E60D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BAA9E17-26A2-3143-6EF6-C25D90EF5E7F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3A8A796-98BD-7903-93C9-B89F6386DA4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31E0B2A7-46F8-4EAC-9956-857F156C58AE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16078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57EC82-07A3-18A5-8671-A4D0F175F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56F05A1-9D17-9312-B321-89CFA4114706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27381BF-F02C-1CBE-970E-6D7FFA716E10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179194E-63A8-E180-CED2-907F8357911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E57B3212-23C2-4EF6-8685-932A2D5B532B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932418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67A368D-7596-C75E-8AD3-EA62C48E93C4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DB3C24A-19F3-61F1-2970-6957F94835B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847010B-FEFB-4BE9-000F-15263FA9417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03FD431F-6671-4DB7-98B7-121C710C135B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223472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8F662F-A09A-1828-3E9F-8F5BF191C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041" y="456945"/>
            <a:ext cx="3932160" cy="1601224"/>
          </a:xfrm>
        </p:spPr>
        <p:txBody>
          <a:bodyPr anchor="b"/>
          <a:lstStyle>
            <a:lvl1pPr>
              <a:defRPr sz="387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E655F8-5935-A295-45C0-FF443CC21D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4001" y="986846"/>
            <a:ext cx="6170880" cy="4874710"/>
          </a:xfrm>
        </p:spPr>
        <p:txBody>
          <a:bodyPr/>
          <a:lstStyle>
            <a:lvl1pPr>
              <a:defRPr sz="3870"/>
            </a:lvl1pPr>
            <a:lvl2pPr>
              <a:defRPr sz="3386"/>
            </a:lvl2pPr>
            <a:lvl3pPr>
              <a:defRPr sz="2903"/>
            </a:lvl3pPr>
            <a:lvl4pPr>
              <a:defRPr sz="2419"/>
            </a:lvl4pPr>
            <a:lvl5pPr>
              <a:defRPr sz="2419"/>
            </a:lvl5pPr>
            <a:lvl6pPr>
              <a:defRPr sz="2419"/>
            </a:lvl6pPr>
            <a:lvl7pPr>
              <a:defRPr sz="2419"/>
            </a:lvl7pPr>
            <a:lvl8pPr>
              <a:defRPr sz="2419"/>
            </a:lvl8pPr>
            <a:lvl9pPr>
              <a:defRPr sz="2419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87BEBBF-29AD-4790-5B81-05230909BA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041" y="2058168"/>
            <a:ext cx="3932160" cy="3811067"/>
          </a:xfrm>
        </p:spPr>
        <p:txBody>
          <a:bodyPr/>
          <a:lstStyle>
            <a:lvl1pPr marL="0" indent="0">
              <a:buNone/>
              <a:defRPr sz="1935"/>
            </a:lvl1pPr>
            <a:lvl2pPr marL="552938" indent="0">
              <a:buNone/>
              <a:defRPr sz="1693"/>
            </a:lvl2pPr>
            <a:lvl3pPr marL="1105875" indent="0">
              <a:buNone/>
              <a:defRPr sz="1451"/>
            </a:lvl3pPr>
            <a:lvl4pPr marL="1658813" indent="0">
              <a:buNone/>
              <a:defRPr sz="1209"/>
            </a:lvl4pPr>
            <a:lvl5pPr marL="2211751" indent="0">
              <a:buNone/>
              <a:defRPr sz="1209"/>
            </a:lvl5pPr>
            <a:lvl6pPr marL="2764688" indent="0">
              <a:buNone/>
              <a:defRPr sz="1209"/>
            </a:lvl6pPr>
            <a:lvl7pPr marL="3317626" indent="0">
              <a:buNone/>
              <a:defRPr sz="1209"/>
            </a:lvl7pPr>
            <a:lvl8pPr marL="3870564" indent="0">
              <a:buNone/>
              <a:defRPr sz="1209"/>
            </a:lvl8pPr>
            <a:lvl9pPr marL="4423501" indent="0">
              <a:buNone/>
              <a:defRPr sz="1209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407F5B4-2F15-E550-9E87-A7E0055AD348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E091934-99F8-6AC3-832E-5AC3084598CA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C239FD1-30D8-57D3-EC1D-3DE53D940A4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DAC25542-9999-46EE-8F16-EAA88C215971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34168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F5312D-3176-4623-BDA2-775294DE1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6C45AE-6A22-46E7-BF68-E08D529E3A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866F42-21D6-4BBF-B882-0385AF0EE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2023-09-24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7882E2-6683-4696-B28C-D7B842747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CAD0CE-E065-4472-83CE-6AE83C36A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992453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A01664-CEC8-F710-F06B-9F23175A6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041" y="456945"/>
            <a:ext cx="3932160" cy="1601224"/>
          </a:xfrm>
        </p:spPr>
        <p:txBody>
          <a:bodyPr anchor="b"/>
          <a:lstStyle>
            <a:lvl1pPr>
              <a:defRPr sz="387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08F41D4-25F1-62B3-7972-4FE3432C04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4001" y="986846"/>
            <a:ext cx="6170880" cy="4874710"/>
          </a:xfrm>
        </p:spPr>
        <p:txBody>
          <a:bodyPr/>
          <a:lstStyle>
            <a:lvl1pPr marL="0" indent="0">
              <a:buNone/>
              <a:defRPr sz="3870"/>
            </a:lvl1pPr>
            <a:lvl2pPr marL="552938" indent="0">
              <a:buNone/>
              <a:defRPr sz="3386"/>
            </a:lvl2pPr>
            <a:lvl3pPr marL="1105875" indent="0">
              <a:buNone/>
              <a:defRPr sz="2903"/>
            </a:lvl3pPr>
            <a:lvl4pPr marL="1658813" indent="0">
              <a:buNone/>
              <a:defRPr sz="2419"/>
            </a:lvl4pPr>
            <a:lvl5pPr marL="2211751" indent="0">
              <a:buNone/>
              <a:defRPr sz="2419"/>
            </a:lvl5pPr>
            <a:lvl6pPr marL="2764688" indent="0">
              <a:buNone/>
              <a:defRPr sz="2419"/>
            </a:lvl6pPr>
            <a:lvl7pPr marL="3317626" indent="0">
              <a:buNone/>
              <a:defRPr sz="2419"/>
            </a:lvl7pPr>
            <a:lvl8pPr marL="3870564" indent="0">
              <a:buNone/>
              <a:defRPr sz="2419"/>
            </a:lvl8pPr>
            <a:lvl9pPr marL="4423501" indent="0">
              <a:buNone/>
              <a:defRPr sz="2419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A0107B8-F72A-F62A-40B6-E2AA29EC48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041" y="2058168"/>
            <a:ext cx="3932160" cy="3811067"/>
          </a:xfrm>
        </p:spPr>
        <p:txBody>
          <a:bodyPr/>
          <a:lstStyle>
            <a:lvl1pPr marL="0" indent="0">
              <a:buNone/>
              <a:defRPr sz="1935"/>
            </a:lvl1pPr>
            <a:lvl2pPr marL="552938" indent="0">
              <a:buNone/>
              <a:defRPr sz="1693"/>
            </a:lvl2pPr>
            <a:lvl3pPr marL="1105875" indent="0">
              <a:buNone/>
              <a:defRPr sz="1451"/>
            </a:lvl3pPr>
            <a:lvl4pPr marL="1658813" indent="0">
              <a:buNone/>
              <a:defRPr sz="1209"/>
            </a:lvl4pPr>
            <a:lvl5pPr marL="2211751" indent="0">
              <a:buNone/>
              <a:defRPr sz="1209"/>
            </a:lvl5pPr>
            <a:lvl6pPr marL="2764688" indent="0">
              <a:buNone/>
              <a:defRPr sz="1209"/>
            </a:lvl6pPr>
            <a:lvl7pPr marL="3317626" indent="0">
              <a:buNone/>
              <a:defRPr sz="1209"/>
            </a:lvl7pPr>
            <a:lvl8pPr marL="3870564" indent="0">
              <a:buNone/>
              <a:defRPr sz="1209"/>
            </a:lvl8pPr>
            <a:lvl9pPr marL="4423501" indent="0">
              <a:buNone/>
              <a:defRPr sz="1209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786264D-AAF3-81B8-22CB-7D8457EA78DA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8F67A2C-1079-49C4-BE11-4771FD131616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BCF1A8B-1789-1551-798E-065770EDE3B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C83BF6A2-07D5-448B-B3FF-00FD8EA90DC4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559110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4BB9AC-60FE-4B0E-1866-73D5A7265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CA32141-D095-2FCE-F2E2-0BBA2E4BE9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A9540F-217E-3206-5366-119E87C707B9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2FEB27-8B55-626B-7E89-29D88F7AB8D2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6D9245-3F8C-7521-7A40-732D82E5142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E11AC70F-BCA9-4B6D-8245-582A27C45094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3846849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FAB3E59-F6EC-D946-4AFA-ACD8CDEF53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35840" y="272631"/>
            <a:ext cx="2741760" cy="530669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96368FB-FB45-4C36-8F11-5FE72163E1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08641" y="272631"/>
            <a:ext cx="8042879" cy="530669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EE8C9E-DC10-A67E-73C9-4461B2880BB1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95F651-638D-97F1-1BAF-2EA36ED25EF0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D8CEAF-BA4B-2D48-3FCA-FA0745BBD93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8AFC6BBE-18CA-4C4A-9B24-622CB02F744C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2770560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A74F87-58E4-A71A-9A6B-535BDB5C3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641" y="272631"/>
            <a:ext cx="10968959" cy="1142361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8783517-67A2-9AA3-6ED7-AB81815FD4AE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xfrm>
            <a:off x="608641" y="6247461"/>
            <a:ext cx="2837760" cy="470384"/>
          </a:xfr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B7E10A0-97EB-6F0D-619B-E86DC5368D18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4170240" y="6247461"/>
            <a:ext cx="3863040" cy="470384"/>
          </a:xfr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E2CD141-1AFE-135D-030C-54DC0069828B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741761" y="6247461"/>
            <a:ext cx="2837760" cy="470384"/>
          </a:xfrm>
        </p:spPr>
        <p:txBody>
          <a:bodyPr/>
          <a:lstStyle>
            <a:lvl1pPr>
              <a:defRPr/>
            </a:lvl1pPr>
          </a:lstStyle>
          <a:p>
            <a:fld id="{D37EDB18-5009-4909-B324-D9305F813BC4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22602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A6B362-27CD-461C-BC1A-6FD238007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5EC5E6-BB5E-47D6-B3A1-6B8BDA9726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B6293E-6110-475D-973B-9020E3CCA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2023-09-24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1E6A58-B0CE-461B-84BF-E098E8D45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FFCECD-CC19-4AE5-AD4D-127EE8B02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204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DAE5B4-3315-42DB-99AE-7D7FD5E26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FA3CC8-AE69-4586-80E5-B987738364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F9EF7AA-A6A6-4C3F-989A-8A45BE4D69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76A42DA-FAAB-41ED-BDFD-26FED3153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2023-09-24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EA941C4-5417-4899-AE14-5C9594D71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FA4997C-7419-40C4-9399-150B44C68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2490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8B4374-70B3-4B88-8F63-9496B5DF2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D187F0-A166-4B7B-A79E-AC163984AB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6D9D053-ED1B-49BA-ABDC-2FA7E7687C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76C2248-2C6D-44CF-9F2E-024E622162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B917EF3-4430-4CA7-846D-E93700CB37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CDC619F-CAF2-4E32-8143-561D6EC2D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2023-09-24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3050961-ECF0-4A03-9738-83EFEBB35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78F0065-8D1B-4586-8792-6FFA528A7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6990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96D102-0345-4CCE-B0ED-5AD3DCB35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FFC40CE-F6B6-4D43-B818-618BB8E60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2023-09-24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A3C05CD-6383-4E49-A2B6-F7E36C99E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9BA9DF7-4D2A-4D56-8441-DB3728C3C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2969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2E5EE44-82EF-4CC5-8079-8AF220C8F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2023-09-24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1045F6A-A4FC-44D5-8B2B-95EF3C2DA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5A8CF88-F4E8-4060-8C67-7FEF5FB62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8170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CB2A08-98B8-4449-9C83-9A45293EF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AFDEE9-23CF-4BA7-ACB3-25D0F91AA5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4EAF426-BD6A-478D-8D2D-F445DC27FB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35BE54-FDDF-4887-B116-96632A396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2023-09-24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FBB7CB0-1B33-4870-B025-96CBDD824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3315F25-F06D-45A1-960E-CE5B10947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5996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7AC95D-9988-46D3-81F3-36C1A751D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94F2CBE-8D58-47AE-9965-05D7F61AFE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BA3E75A-E17D-4D60-A4E7-98A4DFF4EB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686A22B-5D4E-462F-839C-32B1F1ABE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2023-09-24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F96BFE7-1736-440A-A766-1D45EF0D4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CEC7F7-BE38-4360-B4BB-FF9115631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3670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E86254C-31EA-4097-AF2F-E804F2361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DDDBDBA-B784-47C3-AA5F-CF6B64C74D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D6A83E-2B76-4AE3-A7FE-E026F9E64E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1F5F69-82FE-4F0F-B318-A5ACACDF19A1}" type="datetimeFigureOut">
              <a:rPr lang="ko-KR" altLang="en-US" smtClean="0"/>
              <a:t>2023-09-24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F2E925-3297-4C3F-8107-B5045BE7AB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7014A1-03C8-4A78-87EA-F40F5B2653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624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>
            <a:extLst>
              <a:ext uri="{FF2B5EF4-FFF2-40B4-BE49-F238E27FC236}">
                <a16:creationId xmlns:a16="http://schemas.microsoft.com/office/drawing/2014/main" id="{17EDE903-14DE-29D2-22B2-ABE19C4D7E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8641" y="272631"/>
            <a:ext cx="10968959" cy="11423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GB"/>
              <a:t>제목 텍스트의 서식을 편집하려면 클릭하십시오</a:t>
            </a:r>
            <a:r>
              <a:rPr lang="en-GB" altLang="ko-KR"/>
              <a:t>.</a:t>
            </a:r>
          </a:p>
        </p:txBody>
      </p:sp>
      <p:sp>
        <p:nvSpPr>
          <p:cNvPr id="1026" name="Rectangle 2">
            <a:extLst>
              <a:ext uri="{FF2B5EF4-FFF2-40B4-BE49-F238E27FC236}">
                <a16:creationId xmlns:a16="http://schemas.microsoft.com/office/drawing/2014/main" id="{97E74BD0-7796-18DD-D3DD-E0CDC5EF4B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8641" y="1605064"/>
            <a:ext cx="10968959" cy="39742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GB"/>
              <a:t>개요 텍스트의 서식을 편집하려면 클릭하십시오</a:t>
            </a:r>
          </a:p>
          <a:p>
            <a:pPr lvl="1"/>
            <a:r>
              <a:rPr lang="en-GB" altLang="ko-KR"/>
              <a:t>2</a:t>
            </a:r>
            <a:r>
              <a:rPr lang="ko-KR" altLang="en-GB"/>
              <a:t>번째 개요 수준</a:t>
            </a:r>
          </a:p>
          <a:p>
            <a:pPr lvl="2"/>
            <a:r>
              <a:rPr lang="en-GB" altLang="ko-KR"/>
              <a:t>3</a:t>
            </a:r>
            <a:r>
              <a:rPr lang="ko-KR" altLang="en-GB"/>
              <a:t>번째 개요 수준</a:t>
            </a:r>
          </a:p>
          <a:p>
            <a:pPr lvl="3"/>
            <a:r>
              <a:rPr lang="en-GB" altLang="ko-KR"/>
              <a:t>4</a:t>
            </a:r>
            <a:r>
              <a:rPr lang="ko-KR" altLang="en-GB"/>
              <a:t>번째 개요 수준</a:t>
            </a:r>
          </a:p>
          <a:p>
            <a:pPr lvl="4"/>
            <a:r>
              <a:rPr lang="en-GB" altLang="ko-KR"/>
              <a:t>5</a:t>
            </a:r>
            <a:r>
              <a:rPr lang="ko-KR" altLang="en-GB"/>
              <a:t>번째 개요 수준</a:t>
            </a:r>
          </a:p>
          <a:p>
            <a:pPr lvl="4"/>
            <a:r>
              <a:rPr lang="en-GB" altLang="ko-KR"/>
              <a:t>6</a:t>
            </a:r>
            <a:r>
              <a:rPr lang="ko-KR" altLang="en-GB"/>
              <a:t>번째 개요 수준</a:t>
            </a:r>
          </a:p>
          <a:p>
            <a:pPr lvl="4"/>
            <a:r>
              <a:rPr lang="en-GB" altLang="ko-KR"/>
              <a:t>7</a:t>
            </a:r>
            <a:r>
              <a:rPr lang="ko-KR" altLang="en-GB"/>
              <a:t>번째 개요 수준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C65EA20B-A1BE-ED01-09AA-F3F175F1762B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608641" y="6247461"/>
            <a:ext cx="2837760" cy="470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20000"/>
              </a:lnSpc>
              <a:tabLst>
                <a:tab pos="543339" algn="l"/>
                <a:tab pos="1086676" algn="l"/>
                <a:tab pos="1630015" algn="l"/>
                <a:tab pos="2173352" algn="l"/>
                <a:tab pos="2716691" algn="l"/>
              </a:tabLst>
              <a:defRPr sz="1693">
                <a:solidFill>
                  <a:srgbClr val="000000"/>
                </a:solidFill>
                <a:latin typeface="Noto Serif CJK KR" pitchFamily="16" charset="0"/>
                <a:cs typeface="Noto Serif CJK KR" pitchFamily="16" charset="0"/>
              </a:defRPr>
            </a:lvl1pPr>
          </a:lstStyle>
          <a:p>
            <a:endParaRPr lang="en-US" altLang="ko-KR"/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964A797F-3993-B0E8-6AB8-E280F135C37F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4170240" y="6247461"/>
            <a:ext cx="3863040" cy="470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120000"/>
              </a:lnSpc>
              <a:tabLst>
                <a:tab pos="543339" algn="l"/>
                <a:tab pos="1086676" algn="l"/>
                <a:tab pos="1630015" algn="l"/>
                <a:tab pos="2173352" algn="l"/>
                <a:tab pos="2716691" algn="l"/>
                <a:tab pos="3260028" algn="l"/>
                <a:tab pos="3803367" algn="l"/>
              </a:tabLst>
              <a:defRPr sz="1693">
                <a:solidFill>
                  <a:srgbClr val="000000"/>
                </a:solidFill>
                <a:latin typeface="Noto Serif CJK KR" pitchFamily="16" charset="0"/>
                <a:cs typeface="Noto Serif CJK KR" pitchFamily="16" charset="0"/>
              </a:defRPr>
            </a:lvl1pPr>
          </a:lstStyle>
          <a:p>
            <a:endParaRPr lang="en-US" altLang="ko-KR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72CFF0C1-835C-CC33-141B-BDC5EE965E3B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8741761" y="6247461"/>
            <a:ext cx="2837760" cy="470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20000"/>
              </a:lnSpc>
              <a:tabLst>
                <a:tab pos="543339" algn="l"/>
                <a:tab pos="1086676" algn="l"/>
                <a:tab pos="1630015" algn="l"/>
                <a:tab pos="2173352" algn="l"/>
                <a:tab pos="2716691" algn="l"/>
              </a:tabLst>
              <a:defRPr sz="1693">
                <a:solidFill>
                  <a:srgbClr val="000000"/>
                </a:solidFill>
                <a:latin typeface="Noto Serif CJK KR" pitchFamily="16" charset="0"/>
                <a:cs typeface="Noto Serif CJK KR" pitchFamily="16" charset="0"/>
              </a:defRPr>
            </a:lvl1pPr>
          </a:lstStyle>
          <a:p>
            <a:fld id="{AD9284FE-9F42-4001-A39B-1D4ED1DA5BA6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543339" rtl="0" fontAlgn="base" hangingPunct="0">
        <a:lnSpc>
          <a:spcPct val="121000"/>
        </a:lnSpc>
        <a:spcBef>
          <a:spcPts val="16"/>
        </a:spcBef>
        <a:spcAft>
          <a:spcPts val="16"/>
        </a:spcAft>
        <a:buClr>
          <a:srgbClr val="000000"/>
        </a:buClr>
        <a:buSzPct val="100000"/>
        <a:buFont typeface="Times New Roman" panose="02020603050405020304" pitchFamily="18" charset="0"/>
        <a:defRPr sz="5321" kern="1200">
          <a:solidFill>
            <a:srgbClr val="000000"/>
          </a:solidFill>
          <a:latin typeface="+mj-lt"/>
          <a:ea typeface="+mj-ea"/>
          <a:cs typeface="+mj-cs"/>
        </a:defRPr>
      </a:lvl1pPr>
      <a:lvl2pPr marL="898524" indent="-345586" algn="ctr" defTabSz="543339" rtl="0" fontAlgn="base" hangingPunct="0">
        <a:lnSpc>
          <a:spcPct val="121000"/>
        </a:lnSpc>
        <a:spcBef>
          <a:spcPts val="16"/>
        </a:spcBef>
        <a:spcAft>
          <a:spcPts val="16"/>
        </a:spcAft>
        <a:buClr>
          <a:srgbClr val="000000"/>
        </a:buClr>
        <a:buSzPct val="100000"/>
        <a:buFont typeface="Times New Roman" panose="02020603050405020304" pitchFamily="18" charset="0"/>
        <a:defRPr sz="5321">
          <a:solidFill>
            <a:srgbClr val="000000"/>
          </a:solidFill>
          <a:latin typeface="Noto Sans CJK KR" pitchFamily="16" charset="0"/>
          <a:cs typeface="Noto Sans CJK KR" pitchFamily="16" charset="0"/>
        </a:defRPr>
      </a:lvl2pPr>
      <a:lvl3pPr marL="1382344" indent="-276469" algn="ctr" defTabSz="543339" rtl="0" fontAlgn="base" hangingPunct="0">
        <a:lnSpc>
          <a:spcPct val="121000"/>
        </a:lnSpc>
        <a:spcBef>
          <a:spcPts val="16"/>
        </a:spcBef>
        <a:spcAft>
          <a:spcPts val="16"/>
        </a:spcAft>
        <a:buClr>
          <a:srgbClr val="000000"/>
        </a:buClr>
        <a:buSzPct val="100000"/>
        <a:buFont typeface="Times New Roman" panose="02020603050405020304" pitchFamily="18" charset="0"/>
        <a:defRPr sz="5321">
          <a:solidFill>
            <a:srgbClr val="000000"/>
          </a:solidFill>
          <a:latin typeface="Noto Sans CJK KR" pitchFamily="16" charset="0"/>
          <a:cs typeface="Noto Sans CJK KR" pitchFamily="16" charset="0"/>
        </a:defRPr>
      </a:lvl3pPr>
      <a:lvl4pPr marL="1935282" indent="-276469" algn="ctr" defTabSz="543339" rtl="0" fontAlgn="base" hangingPunct="0">
        <a:lnSpc>
          <a:spcPct val="121000"/>
        </a:lnSpc>
        <a:spcBef>
          <a:spcPts val="16"/>
        </a:spcBef>
        <a:spcAft>
          <a:spcPts val="16"/>
        </a:spcAft>
        <a:buClr>
          <a:srgbClr val="000000"/>
        </a:buClr>
        <a:buSzPct val="100000"/>
        <a:buFont typeface="Times New Roman" panose="02020603050405020304" pitchFamily="18" charset="0"/>
        <a:defRPr sz="5321">
          <a:solidFill>
            <a:srgbClr val="000000"/>
          </a:solidFill>
          <a:latin typeface="Noto Sans CJK KR" pitchFamily="16" charset="0"/>
          <a:cs typeface="Noto Sans CJK KR" pitchFamily="16" charset="0"/>
        </a:defRPr>
      </a:lvl4pPr>
      <a:lvl5pPr marL="2488220" indent="-276469" algn="ctr" defTabSz="543339" rtl="0" fontAlgn="base" hangingPunct="0">
        <a:lnSpc>
          <a:spcPct val="121000"/>
        </a:lnSpc>
        <a:spcBef>
          <a:spcPts val="16"/>
        </a:spcBef>
        <a:spcAft>
          <a:spcPts val="16"/>
        </a:spcAft>
        <a:buClr>
          <a:srgbClr val="000000"/>
        </a:buClr>
        <a:buSzPct val="100000"/>
        <a:buFont typeface="Times New Roman" panose="02020603050405020304" pitchFamily="18" charset="0"/>
        <a:defRPr sz="5321">
          <a:solidFill>
            <a:srgbClr val="000000"/>
          </a:solidFill>
          <a:latin typeface="Noto Sans CJK KR" pitchFamily="16" charset="0"/>
          <a:cs typeface="Noto Sans CJK KR" pitchFamily="16" charset="0"/>
        </a:defRPr>
      </a:lvl5pPr>
      <a:lvl6pPr marL="3041157" indent="-276469" algn="ctr" defTabSz="543339" rtl="0" fontAlgn="base" hangingPunct="0">
        <a:lnSpc>
          <a:spcPct val="121000"/>
        </a:lnSpc>
        <a:spcBef>
          <a:spcPts val="16"/>
        </a:spcBef>
        <a:spcAft>
          <a:spcPts val="16"/>
        </a:spcAft>
        <a:buClr>
          <a:srgbClr val="000000"/>
        </a:buClr>
        <a:buSzPct val="100000"/>
        <a:buFont typeface="Times New Roman" panose="02020603050405020304" pitchFamily="18" charset="0"/>
        <a:defRPr sz="5321">
          <a:solidFill>
            <a:srgbClr val="000000"/>
          </a:solidFill>
          <a:latin typeface="Noto Sans CJK KR" pitchFamily="16" charset="0"/>
          <a:cs typeface="Noto Sans CJK KR" pitchFamily="16" charset="0"/>
        </a:defRPr>
      </a:lvl6pPr>
      <a:lvl7pPr marL="3594095" indent="-276469" algn="ctr" defTabSz="543339" rtl="0" fontAlgn="base" hangingPunct="0">
        <a:lnSpc>
          <a:spcPct val="121000"/>
        </a:lnSpc>
        <a:spcBef>
          <a:spcPts val="16"/>
        </a:spcBef>
        <a:spcAft>
          <a:spcPts val="16"/>
        </a:spcAft>
        <a:buClr>
          <a:srgbClr val="000000"/>
        </a:buClr>
        <a:buSzPct val="100000"/>
        <a:buFont typeface="Times New Roman" panose="02020603050405020304" pitchFamily="18" charset="0"/>
        <a:defRPr sz="5321">
          <a:solidFill>
            <a:srgbClr val="000000"/>
          </a:solidFill>
          <a:latin typeface="Noto Sans CJK KR" pitchFamily="16" charset="0"/>
          <a:cs typeface="Noto Sans CJK KR" pitchFamily="16" charset="0"/>
        </a:defRPr>
      </a:lvl7pPr>
      <a:lvl8pPr marL="4147033" indent="-276469" algn="ctr" defTabSz="543339" rtl="0" fontAlgn="base" hangingPunct="0">
        <a:lnSpc>
          <a:spcPct val="121000"/>
        </a:lnSpc>
        <a:spcBef>
          <a:spcPts val="16"/>
        </a:spcBef>
        <a:spcAft>
          <a:spcPts val="16"/>
        </a:spcAft>
        <a:buClr>
          <a:srgbClr val="000000"/>
        </a:buClr>
        <a:buSzPct val="100000"/>
        <a:buFont typeface="Times New Roman" panose="02020603050405020304" pitchFamily="18" charset="0"/>
        <a:defRPr sz="5321">
          <a:solidFill>
            <a:srgbClr val="000000"/>
          </a:solidFill>
          <a:latin typeface="Noto Sans CJK KR" pitchFamily="16" charset="0"/>
          <a:cs typeface="Noto Sans CJK KR" pitchFamily="16" charset="0"/>
        </a:defRPr>
      </a:lvl8pPr>
      <a:lvl9pPr marL="4699970" indent="-276469" algn="ctr" defTabSz="543339" rtl="0" fontAlgn="base" hangingPunct="0">
        <a:lnSpc>
          <a:spcPct val="121000"/>
        </a:lnSpc>
        <a:spcBef>
          <a:spcPts val="16"/>
        </a:spcBef>
        <a:spcAft>
          <a:spcPts val="16"/>
        </a:spcAft>
        <a:buClr>
          <a:srgbClr val="000000"/>
        </a:buClr>
        <a:buSzPct val="100000"/>
        <a:buFont typeface="Times New Roman" panose="02020603050405020304" pitchFamily="18" charset="0"/>
        <a:defRPr sz="5321">
          <a:solidFill>
            <a:srgbClr val="000000"/>
          </a:solidFill>
          <a:latin typeface="Noto Sans CJK KR" pitchFamily="16" charset="0"/>
          <a:cs typeface="Noto Sans CJK KR" pitchFamily="16" charset="0"/>
        </a:defRPr>
      </a:lvl9pPr>
    </p:titleStyle>
    <p:bodyStyle>
      <a:lvl1pPr marL="414703" indent="-414703" algn="l" defTabSz="543339" rtl="0" fontAlgn="base" hangingPunct="0">
        <a:lnSpc>
          <a:spcPct val="121000"/>
        </a:lnSpc>
        <a:spcBef>
          <a:spcPts val="1723"/>
        </a:spcBef>
        <a:spcAft>
          <a:spcPts val="16"/>
        </a:spcAft>
        <a:buClr>
          <a:srgbClr val="000000"/>
        </a:buClr>
        <a:buSzPct val="100000"/>
        <a:buFont typeface="Times New Roman" panose="02020603050405020304" pitchFamily="18" charset="0"/>
        <a:defRPr sz="3870" kern="1200">
          <a:solidFill>
            <a:srgbClr val="000000"/>
          </a:solidFill>
          <a:latin typeface="+mn-lt"/>
          <a:ea typeface="+mn-ea"/>
          <a:cs typeface="+mn-cs"/>
        </a:defRPr>
      </a:lvl1pPr>
      <a:lvl2pPr marL="898524" indent="-345586" algn="l" defTabSz="543339" rtl="0" fontAlgn="base" hangingPunct="0">
        <a:lnSpc>
          <a:spcPct val="121000"/>
        </a:lnSpc>
        <a:spcBef>
          <a:spcPts val="1376"/>
        </a:spcBef>
        <a:spcAft>
          <a:spcPts val="16"/>
        </a:spcAft>
        <a:buClr>
          <a:srgbClr val="000000"/>
        </a:buClr>
        <a:buSzPct val="100000"/>
        <a:buFont typeface="Times New Roman" panose="02020603050405020304" pitchFamily="18" charset="0"/>
        <a:defRPr sz="3386" kern="1200">
          <a:solidFill>
            <a:srgbClr val="000000"/>
          </a:solidFill>
          <a:latin typeface="+mn-lt"/>
          <a:ea typeface="+mn-ea"/>
          <a:cs typeface="+mn-cs"/>
        </a:defRPr>
      </a:lvl2pPr>
      <a:lvl3pPr marL="1382344" indent="-276469" algn="l" defTabSz="543339" rtl="0" fontAlgn="base" hangingPunct="0">
        <a:lnSpc>
          <a:spcPct val="121000"/>
        </a:lnSpc>
        <a:spcBef>
          <a:spcPts val="1044"/>
        </a:spcBef>
        <a:spcAft>
          <a:spcPts val="16"/>
        </a:spcAft>
        <a:buClr>
          <a:srgbClr val="000000"/>
        </a:buClr>
        <a:buSzPct val="100000"/>
        <a:buFont typeface="Times New Roman" panose="02020603050405020304" pitchFamily="18" charset="0"/>
        <a:defRPr sz="2903" kern="1200">
          <a:solidFill>
            <a:srgbClr val="000000"/>
          </a:solidFill>
          <a:latin typeface="+mn-lt"/>
          <a:ea typeface="+mn-ea"/>
          <a:cs typeface="+mn-cs"/>
        </a:defRPr>
      </a:lvl3pPr>
      <a:lvl4pPr marL="1935282" indent="-276469" algn="l" defTabSz="543339" rtl="0" fontAlgn="base" hangingPunct="0">
        <a:lnSpc>
          <a:spcPct val="121000"/>
        </a:lnSpc>
        <a:spcBef>
          <a:spcPts val="695"/>
        </a:spcBef>
        <a:spcAft>
          <a:spcPts val="16"/>
        </a:spcAft>
        <a:buClr>
          <a:srgbClr val="000000"/>
        </a:buClr>
        <a:buSzPct val="100000"/>
        <a:buFont typeface="Times New Roman" panose="02020603050405020304" pitchFamily="18" charset="0"/>
        <a:defRPr sz="2419" kern="1200">
          <a:solidFill>
            <a:srgbClr val="000000"/>
          </a:solidFill>
          <a:latin typeface="+mn-lt"/>
          <a:ea typeface="+mn-ea"/>
          <a:cs typeface="+mn-cs"/>
        </a:defRPr>
      </a:lvl4pPr>
      <a:lvl5pPr marL="2488220" indent="-276469" algn="l" defTabSz="543339" rtl="0" fontAlgn="base" hangingPunct="0">
        <a:lnSpc>
          <a:spcPct val="121000"/>
        </a:lnSpc>
        <a:spcBef>
          <a:spcPts val="348"/>
        </a:spcBef>
        <a:spcAft>
          <a:spcPts val="16"/>
        </a:spcAft>
        <a:buClr>
          <a:srgbClr val="000000"/>
        </a:buClr>
        <a:buSzPct val="100000"/>
        <a:buFont typeface="Times New Roman" panose="02020603050405020304" pitchFamily="18" charset="0"/>
        <a:defRPr sz="2419" kern="1200">
          <a:solidFill>
            <a:srgbClr val="000000"/>
          </a:solidFill>
          <a:latin typeface="+mn-lt"/>
          <a:ea typeface="+mn-ea"/>
          <a:cs typeface="+mn-cs"/>
        </a:defRPr>
      </a:lvl5pPr>
      <a:lvl6pPr marL="3041157" indent="-276469" algn="l" defTabSz="1105875" rtl="0" eaLnBrk="1" latinLnBrk="1" hangingPunct="1">
        <a:lnSpc>
          <a:spcPct val="90000"/>
        </a:lnSpc>
        <a:spcBef>
          <a:spcPts val="605"/>
        </a:spcBef>
        <a:buFont typeface="Arial" panose="020B0604020202020204" pitchFamily="34" charset="0"/>
        <a:buChar char="•"/>
        <a:defRPr sz="2177" kern="1200">
          <a:solidFill>
            <a:schemeClr val="tx1"/>
          </a:solidFill>
          <a:latin typeface="+mn-lt"/>
          <a:ea typeface="+mn-ea"/>
          <a:cs typeface="+mn-cs"/>
        </a:defRPr>
      </a:lvl6pPr>
      <a:lvl7pPr marL="3594095" indent="-276469" algn="l" defTabSz="1105875" rtl="0" eaLnBrk="1" latinLnBrk="1" hangingPunct="1">
        <a:lnSpc>
          <a:spcPct val="90000"/>
        </a:lnSpc>
        <a:spcBef>
          <a:spcPts val="605"/>
        </a:spcBef>
        <a:buFont typeface="Arial" panose="020B0604020202020204" pitchFamily="34" charset="0"/>
        <a:buChar char="•"/>
        <a:defRPr sz="2177" kern="1200">
          <a:solidFill>
            <a:schemeClr val="tx1"/>
          </a:solidFill>
          <a:latin typeface="+mn-lt"/>
          <a:ea typeface="+mn-ea"/>
          <a:cs typeface="+mn-cs"/>
        </a:defRPr>
      </a:lvl7pPr>
      <a:lvl8pPr marL="4147033" indent="-276469" algn="l" defTabSz="1105875" rtl="0" eaLnBrk="1" latinLnBrk="1" hangingPunct="1">
        <a:lnSpc>
          <a:spcPct val="90000"/>
        </a:lnSpc>
        <a:spcBef>
          <a:spcPts val="605"/>
        </a:spcBef>
        <a:buFont typeface="Arial" panose="020B0604020202020204" pitchFamily="34" charset="0"/>
        <a:buChar char="•"/>
        <a:defRPr sz="2177" kern="1200">
          <a:solidFill>
            <a:schemeClr val="tx1"/>
          </a:solidFill>
          <a:latin typeface="+mn-lt"/>
          <a:ea typeface="+mn-ea"/>
          <a:cs typeface="+mn-cs"/>
        </a:defRPr>
      </a:lvl8pPr>
      <a:lvl9pPr marL="4699970" indent="-276469" algn="l" defTabSz="1105875" rtl="0" eaLnBrk="1" latinLnBrk="1" hangingPunct="1">
        <a:lnSpc>
          <a:spcPct val="90000"/>
        </a:lnSpc>
        <a:spcBef>
          <a:spcPts val="605"/>
        </a:spcBef>
        <a:buFont typeface="Arial" panose="020B0604020202020204" pitchFamily="34" charset="0"/>
        <a:buChar char="•"/>
        <a:defRPr sz="217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105875" rtl="0" eaLnBrk="1" latinLnBrk="1" hangingPunct="1">
        <a:defRPr sz="2177" kern="1200">
          <a:solidFill>
            <a:schemeClr val="tx1"/>
          </a:solidFill>
          <a:latin typeface="+mn-lt"/>
          <a:ea typeface="+mn-ea"/>
          <a:cs typeface="+mn-cs"/>
        </a:defRPr>
      </a:lvl1pPr>
      <a:lvl2pPr marL="552938" algn="l" defTabSz="1105875" rtl="0" eaLnBrk="1" latinLnBrk="1" hangingPunct="1">
        <a:defRPr sz="2177" kern="1200">
          <a:solidFill>
            <a:schemeClr val="tx1"/>
          </a:solidFill>
          <a:latin typeface="+mn-lt"/>
          <a:ea typeface="+mn-ea"/>
          <a:cs typeface="+mn-cs"/>
        </a:defRPr>
      </a:lvl2pPr>
      <a:lvl3pPr marL="1105875" algn="l" defTabSz="1105875" rtl="0" eaLnBrk="1" latinLnBrk="1" hangingPunct="1">
        <a:defRPr sz="2177" kern="1200">
          <a:solidFill>
            <a:schemeClr val="tx1"/>
          </a:solidFill>
          <a:latin typeface="+mn-lt"/>
          <a:ea typeface="+mn-ea"/>
          <a:cs typeface="+mn-cs"/>
        </a:defRPr>
      </a:lvl3pPr>
      <a:lvl4pPr marL="1658813" algn="l" defTabSz="1105875" rtl="0" eaLnBrk="1" latinLnBrk="1" hangingPunct="1">
        <a:defRPr sz="2177" kern="1200">
          <a:solidFill>
            <a:schemeClr val="tx1"/>
          </a:solidFill>
          <a:latin typeface="+mn-lt"/>
          <a:ea typeface="+mn-ea"/>
          <a:cs typeface="+mn-cs"/>
        </a:defRPr>
      </a:lvl4pPr>
      <a:lvl5pPr marL="2211751" algn="l" defTabSz="1105875" rtl="0" eaLnBrk="1" latinLnBrk="1" hangingPunct="1">
        <a:defRPr sz="2177" kern="1200">
          <a:solidFill>
            <a:schemeClr val="tx1"/>
          </a:solidFill>
          <a:latin typeface="+mn-lt"/>
          <a:ea typeface="+mn-ea"/>
          <a:cs typeface="+mn-cs"/>
        </a:defRPr>
      </a:lvl5pPr>
      <a:lvl6pPr marL="2764688" algn="l" defTabSz="1105875" rtl="0" eaLnBrk="1" latinLnBrk="1" hangingPunct="1">
        <a:defRPr sz="2177" kern="1200">
          <a:solidFill>
            <a:schemeClr val="tx1"/>
          </a:solidFill>
          <a:latin typeface="+mn-lt"/>
          <a:ea typeface="+mn-ea"/>
          <a:cs typeface="+mn-cs"/>
        </a:defRPr>
      </a:lvl6pPr>
      <a:lvl7pPr marL="3317626" algn="l" defTabSz="1105875" rtl="0" eaLnBrk="1" latinLnBrk="1" hangingPunct="1">
        <a:defRPr sz="2177" kern="1200">
          <a:solidFill>
            <a:schemeClr val="tx1"/>
          </a:solidFill>
          <a:latin typeface="+mn-lt"/>
          <a:ea typeface="+mn-ea"/>
          <a:cs typeface="+mn-cs"/>
        </a:defRPr>
      </a:lvl7pPr>
      <a:lvl8pPr marL="3870564" algn="l" defTabSz="1105875" rtl="0" eaLnBrk="1" latinLnBrk="1" hangingPunct="1">
        <a:defRPr sz="2177" kern="1200">
          <a:solidFill>
            <a:schemeClr val="tx1"/>
          </a:solidFill>
          <a:latin typeface="+mn-lt"/>
          <a:ea typeface="+mn-ea"/>
          <a:cs typeface="+mn-cs"/>
        </a:defRPr>
      </a:lvl8pPr>
      <a:lvl9pPr marL="4423501" algn="l" defTabSz="1105875" rtl="0" eaLnBrk="1" latinLnBrk="1" hangingPunct="1">
        <a:defRPr sz="217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A39010-0DEF-4137-B4E3-BA686A0878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>
                <a:ea typeface="맑은 고딕"/>
              </a:rPr>
              <a:t>프로그래밍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언어론</a:t>
            </a:r>
            <a:br>
              <a:rPr lang="en-US" altLang="ko-KR" dirty="0"/>
            </a:br>
            <a:r>
              <a:rPr lang="ko-KR" altLang="en-US" dirty="0">
                <a:ea typeface="맑은 고딕"/>
              </a:rPr>
              <a:t>5주차</a:t>
            </a:r>
            <a:br>
              <a:rPr lang="en-US" altLang="ko-KR" dirty="0"/>
            </a:br>
            <a:r>
              <a:rPr lang="en-US" altLang="ko-KR" dirty="0">
                <a:ea typeface="맑은 고딕"/>
              </a:rPr>
              <a:t>[</a:t>
            </a:r>
            <a:r>
              <a:rPr lang="en-US" altLang="ko-KR" dirty="0" err="1">
                <a:ea typeface="맑은 고딕"/>
              </a:rPr>
              <a:t>복습</a:t>
            </a:r>
            <a:r>
              <a:rPr lang="en-US" altLang="ko-KR" dirty="0">
                <a:ea typeface="맑은 고딕"/>
              </a:rPr>
              <a:t>]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E808D4B-1AD5-4E4B-B949-D8A714A83E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12110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962AD9-0EE6-1C5C-D3C9-9B4CD890F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ea typeface="맑은 고딕"/>
              </a:rPr>
              <a:t>구문(</a:t>
            </a:r>
            <a:r>
              <a:rPr lang="ko-KR" altLang="en-US" err="1">
                <a:ea typeface="맑은 고딕"/>
              </a:rPr>
              <a:t>Syntax</a:t>
            </a:r>
            <a:r>
              <a:rPr lang="ko-KR" altLang="en-US">
                <a:ea typeface="맑은 고딕"/>
              </a:rPr>
              <a:t>) 기술의 형식적 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719C83-8047-8015-7BC2-FF67142BA6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err="1">
                <a:ea typeface="맑은 고딕"/>
              </a:rPr>
              <a:t>Grammar</a:t>
            </a:r>
            <a:r>
              <a:rPr lang="ko-KR" altLang="en-US">
                <a:ea typeface="맑은 고딕"/>
              </a:rPr>
              <a:t>: 프로그래밍 언어의 구문(</a:t>
            </a:r>
            <a:r>
              <a:rPr lang="ko-KR" altLang="en-US" err="1">
                <a:ea typeface="맑은 고딕"/>
              </a:rPr>
              <a:t>Syntax</a:t>
            </a:r>
            <a:r>
              <a:rPr lang="ko-KR" altLang="en-US">
                <a:ea typeface="맑은 고딕"/>
              </a:rPr>
              <a:t>)</a:t>
            </a:r>
            <a:r>
              <a:rPr lang="ko-KR" altLang="en-US" err="1">
                <a:ea typeface="맑은 고딕"/>
              </a:rPr>
              <a:t>를</a:t>
            </a:r>
            <a:r>
              <a:rPr lang="ko-KR" altLang="en-US">
                <a:ea typeface="맑은 고딕"/>
              </a:rPr>
              <a:t> 기술하는데 이용되는 형식적인(</a:t>
            </a:r>
            <a:r>
              <a:rPr lang="ko-KR" altLang="en-US" err="1">
                <a:ea typeface="맑은 고딕"/>
              </a:rPr>
              <a:t>Formal</a:t>
            </a:r>
            <a:r>
              <a:rPr lang="ko-KR" altLang="en-US">
                <a:ea typeface="맑은 고딕"/>
              </a:rPr>
              <a:t>) 언어 생성 </a:t>
            </a:r>
            <a:r>
              <a:rPr lang="ko-KR" altLang="en-US" err="1">
                <a:ea typeface="맑은 고딕"/>
              </a:rPr>
              <a:t>매커니즘</a:t>
            </a:r>
          </a:p>
          <a:p>
            <a:endParaRPr lang="ko-KR" altLang="en-US">
              <a:ea typeface="맑은 고딕"/>
            </a:endParaRPr>
          </a:p>
        </p:txBody>
      </p:sp>
      <p:pic>
        <p:nvPicPr>
          <p:cNvPr id="4" name="그림 3" descr="텍스트, 원, 도표, 폰트이(가) 표시된 사진&#10;&#10;자동 생성된 설명">
            <a:extLst>
              <a:ext uri="{FF2B5EF4-FFF2-40B4-BE49-F238E27FC236}">
                <a16:creationId xmlns:a16="http://schemas.microsoft.com/office/drawing/2014/main" id="{5C28E723-8D4D-4877-C893-603C78498C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985" y="2853705"/>
            <a:ext cx="6021237" cy="347972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9A97617-0574-0DAE-48D8-CDF412562A36}"/>
              </a:ext>
            </a:extLst>
          </p:cNvPr>
          <p:cNvSpPr txBox="1"/>
          <p:nvPr/>
        </p:nvSpPr>
        <p:spPr>
          <a:xfrm>
            <a:off x="1329830" y="6460600"/>
            <a:ext cx="2743200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sz="900" i="1" err="1">
                <a:solidFill>
                  <a:srgbClr val="273239"/>
                </a:solidFill>
                <a:ea typeface="+mn-lt"/>
                <a:cs typeface="+mn-lt"/>
              </a:rPr>
              <a:t>Chomsky</a:t>
            </a:r>
            <a:r>
              <a:rPr lang="ko-KR" sz="900" i="1">
                <a:solidFill>
                  <a:srgbClr val="273239"/>
                </a:solidFill>
                <a:ea typeface="+mn-lt"/>
                <a:cs typeface="+mn-lt"/>
              </a:rPr>
              <a:t> </a:t>
            </a:r>
            <a:r>
              <a:rPr lang="ko-KR" sz="900" i="1" err="1">
                <a:solidFill>
                  <a:srgbClr val="273239"/>
                </a:solidFill>
                <a:ea typeface="+mn-lt"/>
                <a:cs typeface="+mn-lt"/>
              </a:rPr>
              <a:t>Hierarchy</a:t>
            </a:r>
            <a:endParaRPr lang="ko-KR" err="1"/>
          </a:p>
        </p:txBody>
      </p:sp>
      <p:pic>
        <p:nvPicPr>
          <p:cNvPr id="6" name="그림 5" descr="인간의 얼굴, 사람, 의류, 인물사진이(가) 표시된 사진&#10;&#10;자동 생성된 설명">
            <a:extLst>
              <a:ext uri="{FF2B5EF4-FFF2-40B4-BE49-F238E27FC236}">
                <a16:creationId xmlns:a16="http://schemas.microsoft.com/office/drawing/2014/main" id="{6A057D9C-2F3F-E747-B961-280ACDCD95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1239" y="2972789"/>
            <a:ext cx="1809750" cy="27527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F56F2E0-5C92-452E-5065-CB829A69F76A}"/>
              </a:ext>
            </a:extLst>
          </p:cNvPr>
          <p:cNvSpPr txBox="1"/>
          <p:nvPr/>
        </p:nvSpPr>
        <p:spPr>
          <a:xfrm>
            <a:off x="9667874" y="5917406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>
                <a:ea typeface="맑은 고딕"/>
              </a:rPr>
              <a:t>1924 ~ 2007</a:t>
            </a:r>
            <a:endParaRPr lang="ko-KR" altLang="en-US"/>
          </a:p>
        </p:txBody>
      </p:sp>
      <p:pic>
        <p:nvPicPr>
          <p:cNvPr id="8" name="그림 7" descr="인간의 얼굴, 의류, 사람, 주름이(가) 표시된 사진&#10;&#10;자동 생성된 설명">
            <a:extLst>
              <a:ext uri="{FF2B5EF4-FFF2-40B4-BE49-F238E27FC236}">
                <a16:creationId xmlns:a16="http://schemas.microsoft.com/office/drawing/2014/main" id="{F6A9508D-4162-D146-7D17-E6A2A2A22C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0668" y="3002441"/>
            <a:ext cx="2003306" cy="272217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E15EB05-E7A9-8799-D688-86BCC486318D}"/>
              </a:ext>
            </a:extLst>
          </p:cNvPr>
          <p:cNvSpPr txBox="1"/>
          <p:nvPr/>
        </p:nvSpPr>
        <p:spPr>
          <a:xfrm>
            <a:off x="7583156" y="5917405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>
                <a:ea typeface="맑은 고딕"/>
              </a:rPr>
              <a:t>1928 ~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95435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962AD9-0EE6-1C5C-D3C9-9B4CD890F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ea typeface="맑은 고딕"/>
              </a:rPr>
              <a:t>구문(</a:t>
            </a:r>
            <a:r>
              <a:rPr lang="ko-KR" altLang="en-US" err="1">
                <a:ea typeface="맑은 고딕"/>
              </a:rPr>
              <a:t>Syntax</a:t>
            </a:r>
            <a:r>
              <a:rPr lang="ko-KR" altLang="en-US">
                <a:ea typeface="맑은 고딕"/>
              </a:rPr>
              <a:t>) 기술의 형식적 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719C83-8047-8015-7BC2-FF67142BA6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ea typeface="맑은 고딕"/>
              </a:rPr>
              <a:t>프로그래밍 언어와 문맥자유(</a:t>
            </a:r>
            <a:r>
              <a:rPr lang="ko-KR" altLang="en-US" dirty="0" err="1">
                <a:ea typeface="맑은 고딕"/>
              </a:rPr>
              <a:t>Context-Free</a:t>
            </a:r>
            <a:r>
              <a:rPr lang="ko-KR" altLang="en-US" dirty="0">
                <a:ea typeface="맑은 고딕"/>
              </a:rPr>
              <a:t>) 문법</a:t>
            </a:r>
            <a:endParaRPr lang="ko-KR" altLang="en-US" dirty="0" err="1">
              <a:ea typeface="맑은 고딕"/>
            </a:endParaRPr>
          </a:p>
          <a:p>
            <a:pPr lvl="1"/>
            <a:r>
              <a:rPr lang="ko-KR" altLang="en-US" dirty="0">
                <a:ea typeface="맑은 고딕"/>
              </a:rPr>
              <a:t>프로그래밍 언어에 속한 토큰들의 형태는 정규문법(</a:t>
            </a:r>
            <a:r>
              <a:rPr lang="ko-KR" altLang="en-US" dirty="0" err="1">
                <a:ea typeface="맑은 고딕"/>
              </a:rPr>
              <a:t>Regular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Grammar</a:t>
            </a:r>
            <a:r>
              <a:rPr lang="ko-KR" altLang="en-US" dirty="0">
                <a:ea typeface="맑은 고딕"/>
              </a:rPr>
              <a:t>)로 기술 가능 -&gt; </a:t>
            </a:r>
            <a:r>
              <a:rPr lang="ko-KR" altLang="en-US" dirty="0" err="1">
                <a:ea typeface="맑은 고딕"/>
              </a:rPr>
              <a:t>Lex</a:t>
            </a:r>
          </a:p>
          <a:p>
            <a:pPr lvl="1"/>
            <a:r>
              <a:rPr lang="ko-KR" altLang="en-US" dirty="0">
                <a:ea typeface="맑은 고딕"/>
              </a:rPr>
              <a:t>전체 프로그래밍 언어의 구문(</a:t>
            </a:r>
            <a:r>
              <a:rPr lang="ko-KR" altLang="en-US" dirty="0" err="1">
                <a:ea typeface="맑은 고딕"/>
              </a:rPr>
              <a:t>Syntax</a:t>
            </a:r>
            <a:r>
              <a:rPr lang="ko-KR" altLang="en-US" dirty="0">
                <a:ea typeface="맑은 고딕"/>
              </a:rPr>
              <a:t>)는 몇 가지 사항만 제외하면 문맥-자유 문법으로 기술 가능</a:t>
            </a:r>
          </a:p>
          <a:p>
            <a:r>
              <a:rPr lang="ko-KR" altLang="en-US" dirty="0" err="1">
                <a:ea typeface="맑은 고딕"/>
              </a:rPr>
              <a:t>Bakus-Naur</a:t>
            </a:r>
            <a:r>
              <a:rPr lang="ko-KR" altLang="en-US" dirty="0">
                <a:ea typeface="맑은 고딕"/>
              </a:rPr>
              <a:t> 형식 (BNF)</a:t>
            </a:r>
          </a:p>
          <a:p>
            <a:pPr lvl="1"/>
            <a:r>
              <a:rPr lang="ko-KR" altLang="en-US" dirty="0">
                <a:ea typeface="맑은 고딕"/>
              </a:rPr>
              <a:t>1959년 </a:t>
            </a:r>
            <a:r>
              <a:rPr lang="ko-KR" altLang="en-US" dirty="0" err="1">
                <a:ea typeface="맑은 고딕"/>
              </a:rPr>
              <a:t>John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Bakus가</a:t>
            </a:r>
            <a:r>
              <a:rPr lang="ko-KR" altLang="en-US" dirty="0">
                <a:ea typeface="맑은 고딕"/>
              </a:rPr>
              <a:t> ALGOL 58을 기술하는 획기적인 논문을 발표</a:t>
            </a:r>
          </a:p>
          <a:p>
            <a:pPr lvl="1"/>
            <a:r>
              <a:rPr lang="ko-KR" altLang="en-US" dirty="0">
                <a:ea typeface="맑은 고딕"/>
              </a:rPr>
              <a:t>Peter </a:t>
            </a:r>
            <a:r>
              <a:rPr lang="ko-KR" altLang="en-US" dirty="0" err="1">
                <a:ea typeface="맑은 고딕"/>
              </a:rPr>
              <a:t>Naur가</a:t>
            </a:r>
            <a:r>
              <a:rPr lang="ko-KR" altLang="en-US" dirty="0">
                <a:ea typeface="맑은 고딕"/>
              </a:rPr>
              <a:t> ALGOL 60을 기술하기 위해 약간 수정</a:t>
            </a:r>
          </a:p>
          <a:p>
            <a:pPr lvl="1"/>
            <a:r>
              <a:rPr lang="ko-KR" altLang="en-US" dirty="0" err="1">
                <a:ea typeface="맑은 고딕"/>
              </a:rPr>
              <a:t>BNF는</a:t>
            </a:r>
            <a:r>
              <a:rPr lang="ko-KR" altLang="en-US" dirty="0">
                <a:ea typeface="맑은 고딕"/>
              </a:rPr>
              <a:t> 문맥자유 문법과 거의 동일</a:t>
            </a:r>
          </a:p>
        </p:txBody>
      </p:sp>
    </p:spTree>
    <p:extLst>
      <p:ext uri="{BB962C8B-B14F-4D97-AF65-F5344CB8AC3E}">
        <p14:creationId xmlns:p14="http://schemas.microsoft.com/office/powerpoint/2010/main" val="31474876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962AD9-0EE6-1C5C-D3C9-9B4CD890F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ea typeface="맑은 고딕"/>
              </a:rPr>
              <a:t>구문(</a:t>
            </a:r>
            <a:r>
              <a:rPr lang="ko-KR" altLang="en-US" err="1">
                <a:ea typeface="맑은 고딕"/>
              </a:rPr>
              <a:t>Syntax</a:t>
            </a:r>
            <a:r>
              <a:rPr lang="ko-KR" altLang="en-US">
                <a:ea typeface="맑은 고딕"/>
              </a:rPr>
              <a:t>) 기술의 형식적 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719C83-8047-8015-7BC2-FF67142BA6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ea typeface="맑은 고딕"/>
              </a:rPr>
              <a:t>메타 언어: 다른 언어를 기술하는데 사용되는 언어</a:t>
            </a:r>
            <a:endParaRPr lang="ko-KR" dirty="0">
              <a:ea typeface="맑은 고딕"/>
            </a:endParaRPr>
          </a:p>
          <a:p>
            <a:r>
              <a:rPr lang="ko-KR" altLang="en-US" err="1">
                <a:ea typeface="맑은 고딕"/>
              </a:rPr>
              <a:t>BNF는</a:t>
            </a:r>
            <a:r>
              <a:rPr lang="ko-KR" altLang="en-US" dirty="0">
                <a:ea typeface="맑은 고딕"/>
              </a:rPr>
              <a:t> 프로그래밍 언어를 위한 메타 언어</a:t>
            </a:r>
          </a:p>
          <a:p>
            <a:r>
              <a:rPr lang="ko-KR" altLang="en-US" dirty="0" err="1">
                <a:ea typeface="맑은 고딕"/>
              </a:rPr>
              <a:t>BNF는</a:t>
            </a:r>
            <a:r>
              <a:rPr lang="ko-KR" altLang="en-US" dirty="0">
                <a:ea typeface="맑은 고딕"/>
              </a:rPr>
              <a:t> 구문 구조에 추상화를 사용</a:t>
            </a:r>
          </a:p>
          <a:p>
            <a:endParaRPr lang="ko-KR" altLang="en-US" dirty="0">
              <a:ea typeface="맑은 고딕"/>
            </a:endParaRPr>
          </a:p>
          <a:p>
            <a:pPr lvl="1"/>
            <a:r>
              <a:rPr lang="ko-KR" altLang="en-US" dirty="0">
                <a:ea typeface="맑은 고딕"/>
              </a:rPr>
              <a:t>&lt;</a:t>
            </a:r>
            <a:r>
              <a:rPr lang="ko-KR" altLang="en-US" dirty="0" err="1">
                <a:ea typeface="맑은 고딕"/>
              </a:rPr>
              <a:t>assign</a:t>
            </a:r>
            <a:r>
              <a:rPr lang="ko-KR" altLang="en-US" dirty="0">
                <a:ea typeface="맑은 고딕"/>
              </a:rPr>
              <a:t>&gt; -&gt; &lt;</a:t>
            </a:r>
            <a:r>
              <a:rPr lang="ko-KR" altLang="en-US" dirty="0" err="1">
                <a:ea typeface="맑은 고딕"/>
              </a:rPr>
              <a:t>var</a:t>
            </a:r>
            <a:r>
              <a:rPr lang="ko-KR" altLang="en-US" dirty="0">
                <a:ea typeface="맑은 고딕"/>
              </a:rPr>
              <a:t>&gt; = &lt;</a:t>
            </a:r>
            <a:r>
              <a:rPr lang="ko-KR" altLang="en-US" dirty="0" err="1">
                <a:ea typeface="맑은 고딕"/>
              </a:rPr>
              <a:t>expression</a:t>
            </a:r>
            <a:r>
              <a:rPr lang="ko-KR" altLang="en-US" dirty="0">
                <a:ea typeface="맑은 고딕"/>
              </a:rPr>
              <a:t>&gt;</a:t>
            </a:r>
          </a:p>
          <a:p>
            <a:pPr lvl="1"/>
            <a:r>
              <a:rPr lang="ko-KR" altLang="en-US" dirty="0">
                <a:ea typeface="맑은 고딕"/>
              </a:rPr>
              <a:t>LHS(</a:t>
            </a:r>
            <a:r>
              <a:rPr lang="ko-KR" altLang="en-US" err="1">
                <a:ea typeface="맑은 고딕"/>
              </a:rPr>
              <a:t>left-hand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err="1">
                <a:ea typeface="맑은 고딕"/>
              </a:rPr>
              <a:t>side</a:t>
            </a:r>
            <a:r>
              <a:rPr lang="ko-KR" altLang="en-US">
                <a:ea typeface="맑은 고딕"/>
              </a:rPr>
              <a:t>): 정의하려는 추상화</a:t>
            </a:r>
            <a:endParaRPr lang="ko-KR" altLang="en-US" dirty="0">
              <a:ea typeface="맑은 고딕"/>
            </a:endParaRPr>
          </a:p>
          <a:p>
            <a:pPr lvl="1"/>
            <a:r>
              <a:rPr lang="ko-KR" altLang="en-US" dirty="0">
                <a:ea typeface="맑은 고딕"/>
              </a:rPr>
              <a:t>RHS(</a:t>
            </a:r>
            <a:r>
              <a:rPr lang="ko-KR" altLang="en-US" err="1">
                <a:ea typeface="맑은 고딕"/>
              </a:rPr>
              <a:t>right-hand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err="1">
                <a:ea typeface="맑은 고딕"/>
              </a:rPr>
              <a:t>side</a:t>
            </a:r>
            <a:r>
              <a:rPr lang="ko-KR" altLang="en-US">
                <a:ea typeface="맑은 고딕"/>
              </a:rPr>
              <a:t>): </a:t>
            </a:r>
            <a:r>
              <a:rPr lang="ko-KR" altLang="en-US" err="1">
                <a:ea typeface="맑은 고딕"/>
              </a:rPr>
              <a:t>LHS의</a:t>
            </a:r>
            <a:r>
              <a:rPr lang="ko-KR" altLang="en-US">
                <a:ea typeface="맑은 고딕"/>
              </a:rPr>
              <a:t> 정의</a:t>
            </a:r>
            <a:endParaRPr lang="ko-KR" altLang="en-US" dirty="0">
              <a:ea typeface="맑은 고딕"/>
            </a:endParaRPr>
          </a:p>
          <a:p>
            <a:pPr lvl="2"/>
            <a:r>
              <a:rPr lang="ko-KR" altLang="en-US" dirty="0" err="1">
                <a:ea typeface="맑은 고딕"/>
              </a:rPr>
              <a:t>RHS는</a:t>
            </a:r>
            <a:r>
              <a:rPr lang="ko-KR" altLang="en-US" dirty="0">
                <a:ea typeface="맑은 고딕"/>
              </a:rPr>
              <a:t> 토큰, 어휘항목, 다른 추상화에 대한 참조로 구성</a:t>
            </a:r>
          </a:p>
          <a:p>
            <a:pPr lvl="1"/>
            <a:r>
              <a:rPr lang="ko-KR" altLang="en-US" dirty="0" err="1">
                <a:ea typeface="맑은 고딕"/>
              </a:rPr>
              <a:t>LHS에서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RHS로</a:t>
            </a:r>
            <a:r>
              <a:rPr lang="ko-KR" altLang="en-US" dirty="0">
                <a:ea typeface="맑은 고딕"/>
              </a:rPr>
              <a:t> 연결(유도)을 규칙(</a:t>
            </a:r>
            <a:r>
              <a:rPr lang="ko-KR" altLang="en-US" dirty="0" err="1">
                <a:ea typeface="맑은 고딕"/>
              </a:rPr>
              <a:t>Rule</a:t>
            </a:r>
            <a:r>
              <a:rPr lang="ko-KR" altLang="en-US" dirty="0">
                <a:ea typeface="맑은 고딕"/>
              </a:rPr>
              <a:t>) 또는 생성(</a:t>
            </a:r>
            <a:r>
              <a:rPr lang="ko-KR" altLang="en-US" dirty="0" err="1">
                <a:ea typeface="맑은 고딕"/>
              </a:rPr>
              <a:t>Production</a:t>
            </a:r>
            <a:r>
              <a:rPr lang="ko-KR" altLang="en-US" dirty="0">
                <a:ea typeface="맑은 고딕"/>
              </a:rPr>
              <a:t>)이라고 함</a:t>
            </a:r>
          </a:p>
        </p:txBody>
      </p:sp>
    </p:spTree>
    <p:extLst>
      <p:ext uri="{BB962C8B-B14F-4D97-AF65-F5344CB8AC3E}">
        <p14:creationId xmlns:p14="http://schemas.microsoft.com/office/powerpoint/2010/main" val="3902931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962AD9-0EE6-1C5C-D3C9-9B4CD890F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ea typeface="맑은 고딕"/>
              </a:rPr>
              <a:t>구문(</a:t>
            </a:r>
            <a:r>
              <a:rPr lang="ko-KR" altLang="en-US" err="1">
                <a:ea typeface="맑은 고딕"/>
              </a:rPr>
              <a:t>Syntax</a:t>
            </a:r>
            <a:r>
              <a:rPr lang="ko-KR" altLang="en-US">
                <a:ea typeface="맑은 고딕"/>
              </a:rPr>
              <a:t>) 기술의 형식적 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719C83-8047-8015-7BC2-FF67142BA6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ea typeface="맑은 고딕"/>
              </a:rPr>
              <a:t>논터미널 기호(</a:t>
            </a:r>
            <a:r>
              <a:rPr lang="ko-KR" altLang="en-US" dirty="0" err="1">
                <a:ea typeface="맑은 고딕"/>
              </a:rPr>
              <a:t>Nonterminal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Symbol</a:t>
            </a:r>
            <a:r>
              <a:rPr lang="ko-KR" altLang="en-US" dirty="0">
                <a:ea typeface="맑은 고딕"/>
              </a:rPr>
              <a:t>) 혹은 논터미널</a:t>
            </a:r>
          </a:p>
          <a:p>
            <a:pPr lvl="1"/>
            <a:r>
              <a:rPr lang="ko-KR" altLang="en-US" dirty="0">
                <a:ea typeface="맑은 고딕"/>
              </a:rPr>
              <a:t>추상화된 대상</a:t>
            </a:r>
          </a:p>
          <a:p>
            <a:r>
              <a:rPr lang="ko-KR" altLang="en-US">
                <a:ea typeface="맑은 고딕"/>
              </a:rPr>
              <a:t>터미널 기호(Terminal </a:t>
            </a:r>
            <a:r>
              <a:rPr lang="ko-KR" altLang="en-US" err="1">
                <a:ea typeface="맑은 고딕"/>
              </a:rPr>
              <a:t>Symbol</a:t>
            </a:r>
            <a:r>
              <a:rPr lang="ko-KR" altLang="en-US">
                <a:ea typeface="맑은 고딕"/>
              </a:rPr>
              <a:t>) 혹은 터미널</a:t>
            </a:r>
            <a:endParaRPr lang="ko-KR" altLang="en-US" dirty="0">
              <a:ea typeface="맑은 고딕"/>
            </a:endParaRPr>
          </a:p>
          <a:p>
            <a:pPr lvl="1"/>
            <a:r>
              <a:rPr lang="ko-KR" altLang="en-US" dirty="0">
                <a:ea typeface="맑은 고딕"/>
              </a:rPr>
              <a:t>규칙에 포함된 어휘항목과 토큰</a:t>
            </a:r>
          </a:p>
          <a:p>
            <a:r>
              <a:rPr lang="ko-KR" altLang="en-US">
                <a:ea typeface="맑은 고딕"/>
              </a:rPr>
              <a:t>논터미널 기호는 두개 이상의 다른 정의를 가질 수 있음</a:t>
            </a:r>
            <a:endParaRPr lang="ko-KR" altLang="en-US" dirty="0">
              <a:ea typeface="맑은 고딕"/>
            </a:endParaRPr>
          </a:p>
          <a:p>
            <a:endParaRPr lang="ko-KR" altLang="en-US" dirty="0">
              <a:ea typeface="맑은 고딕"/>
            </a:endParaRPr>
          </a:p>
          <a:p>
            <a:pPr marL="914400" lvl="2" indent="0">
              <a:buNone/>
            </a:pPr>
            <a:endParaRPr lang="ko-KR" altLang="en-US" dirty="0">
              <a:ea typeface="맑은 고딕"/>
            </a:endParaRPr>
          </a:p>
          <a:p>
            <a:pPr lvl="1"/>
            <a:endParaRPr lang="ko-KR" altLang="en-US" dirty="0">
              <a:ea typeface="맑은 고딕"/>
              <a:cs typeface="Arial"/>
            </a:endParaRPr>
          </a:p>
        </p:txBody>
      </p:sp>
      <p:pic>
        <p:nvPicPr>
          <p:cNvPr id="4" name="그림 3" descr="텍스트, 폰트, 영수증, 화이트이(가) 표시된 사진&#10;&#10;자동 생성된 설명">
            <a:extLst>
              <a:ext uri="{FF2B5EF4-FFF2-40B4-BE49-F238E27FC236}">
                <a16:creationId xmlns:a16="http://schemas.microsoft.com/office/drawing/2014/main" id="{1C3F0094-4DA1-8B3B-11EF-ECFCA3FF76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513" y="4225558"/>
            <a:ext cx="6786216" cy="2421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0465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962AD9-0EE6-1C5C-D3C9-9B4CD890F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리스트 명세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719C83-8047-8015-7BC2-FF67142BA6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144" y="1825625"/>
            <a:ext cx="1116258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ea typeface="맑은 고딕"/>
              </a:rPr>
              <a:t>가변 길이의 리스트를 표현할 때 </a:t>
            </a:r>
            <a:r>
              <a:rPr lang="ko-KR" altLang="en-US" dirty="0" err="1">
                <a:ea typeface="맑은 고딕"/>
              </a:rPr>
              <a:t>BNF에서는</a:t>
            </a:r>
            <a:r>
              <a:rPr lang="ko-KR" altLang="en-US" dirty="0">
                <a:ea typeface="맑은 고딕"/>
              </a:rPr>
              <a:t> 재귀(</a:t>
            </a:r>
            <a:r>
              <a:rPr lang="ko-KR" altLang="en-US" dirty="0" err="1">
                <a:ea typeface="맑은 고딕"/>
              </a:rPr>
              <a:t>Recursive</a:t>
            </a:r>
            <a:r>
              <a:rPr lang="ko-KR" altLang="en-US" dirty="0">
                <a:ea typeface="맑은 고딕"/>
              </a:rPr>
              <a:t>)</a:t>
            </a:r>
            <a:r>
              <a:rPr lang="ko-KR" altLang="en-US" dirty="0" err="1">
                <a:ea typeface="맑은 고딕"/>
              </a:rPr>
              <a:t>를</a:t>
            </a:r>
            <a:r>
              <a:rPr lang="ko-KR" altLang="en-US" dirty="0">
                <a:ea typeface="맑은 고딕"/>
              </a:rPr>
              <a:t> 사용</a:t>
            </a:r>
          </a:p>
          <a:p>
            <a:endParaRPr lang="ko-KR" altLang="en-US" dirty="0">
              <a:ea typeface="맑은 고딕"/>
            </a:endParaRPr>
          </a:p>
        </p:txBody>
      </p:sp>
      <p:pic>
        <p:nvPicPr>
          <p:cNvPr id="4" name="그림 3" descr="텍스트, 폰트, 화이트, 타이포그래피이(가) 표시된 사진&#10;&#10;자동 생성된 설명">
            <a:extLst>
              <a:ext uri="{FF2B5EF4-FFF2-40B4-BE49-F238E27FC236}">
                <a16:creationId xmlns:a16="http://schemas.microsoft.com/office/drawing/2014/main" id="{4377F86B-2341-D218-76A3-6604A10078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493" y="2778784"/>
            <a:ext cx="5601958" cy="1199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3253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962AD9-0EE6-1C5C-D3C9-9B4CD890F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문법과 유도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719C83-8047-8015-7BC2-FF67142BA6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144" y="1825625"/>
            <a:ext cx="1116258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ea typeface="맑은 고딕"/>
              </a:rPr>
              <a:t>문법: 언어를 정의하기 위한 생성 장치</a:t>
            </a:r>
          </a:p>
          <a:p>
            <a:r>
              <a:rPr lang="ko-KR" altLang="en-US" dirty="0">
                <a:ea typeface="맑은 고딕"/>
              </a:rPr>
              <a:t>시작 기호(</a:t>
            </a:r>
            <a:r>
              <a:rPr lang="ko-KR" altLang="en-US" err="1">
                <a:ea typeface="맑은 고딕"/>
              </a:rPr>
              <a:t>Start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err="1">
                <a:ea typeface="맑은 고딕"/>
              </a:rPr>
              <a:t>Symbol</a:t>
            </a:r>
            <a:r>
              <a:rPr lang="ko-KR" altLang="en-US" dirty="0">
                <a:ea typeface="맑은 고딕"/>
              </a:rPr>
              <a:t>): </a:t>
            </a:r>
          </a:p>
          <a:p>
            <a:pPr lvl="1"/>
            <a:r>
              <a:rPr lang="ko-KR" altLang="en-US" dirty="0">
                <a:ea typeface="맑은 고딕"/>
              </a:rPr>
              <a:t>언어의 문장들 생성을 위한 최초의 시작점을 나타내는 특정 논터미널</a:t>
            </a:r>
            <a:endParaRPr lang="ko-KR" dirty="0">
              <a:ea typeface="맑은 고딕"/>
            </a:endParaRPr>
          </a:p>
          <a:p>
            <a:pPr lvl="1"/>
            <a:r>
              <a:rPr lang="ko-KR" altLang="en-US" dirty="0">
                <a:ea typeface="맑은 고딕"/>
              </a:rPr>
              <a:t>프로그램 전체를 나타내며 흔히 &lt;</a:t>
            </a:r>
            <a:r>
              <a:rPr lang="ko-KR" altLang="en-US" dirty="0" err="1">
                <a:ea typeface="맑은 고딕"/>
              </a:rPr>
              <a:t>program</a:t>
            </a:r>
            <a:r>
              <a:rPr lang="ko-KR" altLang="en-US" dirty="0">
                <a:ea typeface="맑은 고딕"/>
              </a:rPr>
              <a:t>&gt;</a:t>
            </a:r>
            <a:r>
              <a:rPr lang="ko-KR" altLang="en-US" dirty="0" err="1">
                <a:ea typeface="맑은 고딕"/>
              </a:rPr>
              <a:t>으로</a:t>
            </a:r>
            <a:r>
              <a:rPr lang="ko-KR" altLang="en-US" dirty="0">
                <a:ea typeface="맑은 고딕"/>
              </a:rPr>
              <a:t> 명칭</a:t>
            </a:r>
          </a:p>
          <a:p>
            <a:r>
              <a:rPr lang="ko-KR" altLang="en-US" dirty="0">
                <a:ea typeface="맑은 고딕"/>
              </a:rPr>
              <a:t>유도(</a:t>
            </a:r>
            <a:r>
              <a:rPr lang="ko-KR" altLang="en-US" err="1">
                <a:ea typeface="맑은 고딕"/>
              </a:rPr>
              <a:t>Derivation</a:t>
            </a:r>
            <a:r>
              <a:rPr lang="ko-KR" altLang="en-US" dirty="0">
                <a:ea typeface="맑은 고딕"/>
              </a:rPr>
              <a:t>): 문장을 생성하기 위해 일련의 규칙을 적용하는 것</a:t>
            </a:r>
          </a:p>
          <a:p>
            <a:r>
              <a:rPr lang="ko-KR" altLang="en-US" dirty="0">
                <a:ea typeface="맑은 고딕"/>
              </a:rPr>
              <a:t>시작 기호 &lt;</a:t>
            </a:r>
            <a:r>
              <a:rPr lang="ko-KR" altLang="en-US" dirty="0" err="1">
                <a:ea typeface="맑은 고딕"/>
              </a:rPr>
              <a:t>program</a:t>
            </a:r>
            <a:r>
              <a:rPr lang="ko-KR" altLang="en-US" dirty="0">
                <a:ea typeface="맑은 고딕"/>
              </a:rPr>
              <a:t>&gt;</a:t>
            </a:r>
            <a:r>
              <a:rPr lang="ko-KR" altLang="en-US" dirty="0" err="1">
                <a:ea typeface="맑은 고딕"/>
              </a:rPr>
              <a:t>으로부터</a:t>
            </a:r>
            <a:r>
              <a:rPr lang="ko-KR" altLang="en-US" dirty="0">
                <a:ea typeface="맑은 고딕"/>
              </a:rPr>
              <a:t> 정의된 문법을 이용하여 문장들을 유도하며 유도는 문장 형태가 어떠한 논터미널도 포함하지 </a:t>
            </a:r>
            <a:r>
              <a:rPr lang="ko-KR" altLang="en-US">
                <a:ea typeface="맑은 고딕"/>
              </a:rPr>
              <a:t>않을 때</a:t>
            </a:r>
            <a:r>
              <a:rPr lang="ko-KR" altLang="en-US" dirty="0">
                <a:ea typeface="맑은 고딕"/>
              </a:rPr>
              <a:t>까지 수행</a:t>
            </a:r>
          </a:p>
          <a:p>
            <a:endParaRPr lang="ko-KR" altLang="en-US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9193360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9F50DE-80A3-FBC6-CC33-CBE258413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문법과 유도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E0B2A7-ED67-2F6E-684D-C8FD115483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ko-KR" altLang="en-US" dirty="0">
              <a:ea typeface="맑은 고딕"/>
            </a:endParaRPr>
          </a:p>
          <a:p>
            <a:endParaRPr lang="ko-KR" altLang="en-US" dirty="0">
              <a:ea typeface="맑은 고딕"/>
            </a:endParaRPr>
          </a:p>
          <a:p>
            <a:endParaRPr lang="ko-KR" altLang="en-US" dirty="0">
              <a:ea typeface="맑은 고딕"/>
            </a:endParaRPr>
          </a:p>
          <a:p>
            <a:endParaRPr lang="ko-KR" altLang="en-US" dirty="0">
              <a:ea typeface="맑은 고딕"/>
            </a:endParaRPr>
          </a:p>
          <a:p>
            <a:endParaRPr lang="ko-KR" altLang="en-US" dirty="0">
              <a:ea typeface="맑은 고딕"/>
            </a:endParaRPr>
          </a:p>
          <a:p>
            <a:endParaRPr lang="ko-KR" altLang="en-US" dirty="0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주어진 문장</a:t>
            </a:r>
          </a:p>
          <a:p>
            <a:pPr marL="457200" lvl="1" indent="0">
              <a:buNone/>
            </a:pPr>
            <a:r>
              <a:rPr lang="ko-KR" altLang="en-US" err="1">
                <a:ea typeface="맑은 고딕"/>
              </a:rPr>
              <a:t>begin</a:t>
            </a:r>
            <a:r>
              <a:rPr lang="ko-KR" altLang="en-US">
                <a:ea typeface="맑은 고딕"/>
              </a:rPr>
              <a:t> </a:t>
            </a:r>
            <a:r>
              <a:rPr lang="ko-KR" altLang="en-US" err="1">
                <a:ea typeface="맑은 고딕"/>
              </a:rPr>
              <a:t>A</a:t>
            </a:r>
            <a:r>
              <a:rPr lang="ko-KR" altLang="en-US">
                <a:ea typeface="맑은 고딕"/>
              </a:rPr>
              <a:t> = </a:t>
            </a:r>
            <a:r>
              <a:rPr lang="ko-KR" altLang="en-US" err="1">
                <a:ea typeface="맑은 고딕"/>
              </a:rPr>
              <a:t>B</a:t>
            </a:r>
            <a:r>
              <a:rPr lang="ko-KR" altLang="en-US">
                <a:ea typeface="맑은 고딕"/>
              </a:rPr>
              <a:t> + C ; </a:t>
            </a:r>
            <a:r>
              <a:rPr lang="ko-KR" altLang="en-US" err="1">
                <a:ea typeface="맑은 고딕"/>
              </a:rPr>
              <a:t>B</a:t>
            </a:r>
            <a:r>
              <a:rPr lang="ko-KR" altLang="en-US">
                <a:ea typeface="맑은 고딕"/>
              </a:rPr>
              <a:t> = C </a:t>
            </a:r>
            <a:r>
              <a:rPr lang="ko-KR" altLang="en-US" err="1">
                <a:ea typeface="맑은 고딕"/>
              </a:rPr>
              <a:t>end</a:t>
            </a:r>
            <a:endParaRPr lang="ko-KR" altLang="en-US">
              <a:ea typeface="맑은 고딕"/>
            </a:endParaRPr>
          </a:p>
        </p:txBody>
      </p:sp>
      <p:pic>
        <p:nvPicPr>
          <p:cNvPr id="4" name="그림 3" descr="텍스트, 폰트, 영수증, 화이트이(가) 표시된 사진&#10;&#10;자동 생성된 설명">
            <a:extLst>
              <a:ext uri="{FF2B5EF4-FFF2-40B4-BE49-F238E27FC236}">
                <a16:creationId xmlns:a16="http://schemas.microsoft.com/office/drawing/2014/main" id="{42472C2E-CF9F-8D65-D6C3-64776C87CE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522" y="1469636"/>
            <a:ext cx="4872127" cy="3314880"/>
          </a:xfrm>
          <a:prstGeom prst="rect">
            <a:avLst/>
          </a:prstGeom>
        </p:spPr>
      </p:pic>
      <p:pic>
        <p:nvPicPr>
          <p:cNvPr id="5" name="그림 4" descr="텍스트, 스크린샷, 폰트, 대수학이(가) 표시된 사진&#10;&#10;자동 생성된 설명">
            <a:extLst>
              <a:ext uri="{FF2B5EF4-FFF2-40B4-BE49-F238E27FC236}">
                <a16:creationId xmlns:a16="http://schemas.microsoft.com/office/drawing/2014/main" id="{13319530-8574-02D0-84D4-4FDA5D9028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9532" y="1560838"/>
            <a:ext cx="6668217" cy="346315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4CC61D6-F9E5-482C-5B84-6D97B79BD434}"/>
              </a:ext>
            </a:extLst>
          </p:cNvPr>
          <p:cNvSpPr txBox="1"/>
          <p:nvPr/>
        </p:nvSpPr>
        <p:spPr>
          <a:xfrm>
            <a:off x="6009640" y="5280660"/>
            <a:ext cx="5984240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err="1">
                <a:ea typeface="맑은 고딕"/>
              </a:rPr>
              <a:t>최좌단</a:t>
            </a:r>
            <a:r>
              <a:rPr lang="ko-KR" altLang="en-US" dirty="0">
                <a:ea typeface="맑은 고딕"/>
              </a:rPr>
              <a:t> 유도(</a:t>
            </a:r>
            <a:r>
              <a:rPr lang="ko-KR" altLang="en-US" err="1">
                <a:ea typeface="맑은 고딕"/>
              </a:rPr>
              <a:t>leftmost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err="1">
                <a:ea typeface="맑은 고딕"/>
              </a:rPr>
              <a:t>derivation</a:t>
            </a:r>
            <a:r>
              <a:rPr lang="ko-KR" altLang="en-US" dirty="0">
                <a:ea typeface="맑은 고딕"/>
              </a:rPr>
              <a:t>)</a:t>
            </a:r>
          </a:p>
          <a:p>
            <a:r>
              <a:rPr lang="ko-KR" altLang="en-US" dirty="0">
                <a:ea typeface="맑은 고딕"/>
              </a:rPr>
              <a:t>이전 단계의 문장 형태에서 가장 왼쪽에 위치한 논터미널부터 대체(유도)하며, 최종에는 어떤 논터미널도 포함되지 않는 상태가 되도록 한다.</a:t>
            </a:r>
          </a:p>
        </p:txBody>
      </p:sp>
    </p:spTree>
    <p:extLst>
      <p:ext uri="{BB962C8B-B14F-4D97-AF65-F5344CB8AC3E}">
        <p14:creationId xmlns:p14="http://schemas.microsoft.com/office/powerpoint/2010/main" val="1092791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7DD29B-A30E-FCB2-B30A-A6F9D91D0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ECB52B-A9B1-1B25-251C-87E82FB476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ea typeface="맑은 고딕"/>
              </a:rPr>
              <a:t>단순 배정문을 위한 문법</a:t>
            </a:r>
          </a:p>
          <a:p>
            <a:endParaRPr lang="ko-KR" altLang="en-US" dirty="0">
              <a:ea typeface="맑은 고딕"/>
            </a:endParaRPr>
          </a:p>
          <a:p>
            <a:endParaRPr lang="ko-KR" altLang="en-US" dirty="0">
              <a:ea typeface="맑은 고딕"/>
            </a:endParaRPr>
          </a:p>
          <a:p>
            <a:endParaRPr lang="ko-KR" altLang="en-US" dirty="0">
              <a:ea typeface="맑은 고딕"/>
            </a:endParaRPr>
          </a:p>
          <a:p>
            <a:endParaRPr lang="ko-KR" altLang="en-US" dirty="0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주어진 </a:t>
            </a:r>
            <a:r>
              <a:rPr lang="ko-KR" altLang="en-US" dirty="0" err="1">
                <a:ea typeface="맑은 고딕"/>
              </a:rPr>
              <a:t>배정문</a:t>
            </a:r>
          </a:p>
          <a:p>
            <a:pPr lvl="1"/>
            <a:endParaRPr lang="ko-KR" altLang="en-US" dirty="0">
              <a:ea typeface="맑은 고딕"/>
            </a:endParaRPr>
          </a:p>
          <a:p>
            <a:pPr marL="457200" lvl="1" indent="0">
              <a:buNone/>
            </a:pPr>
            <a:r>
              <a:rPr lang="ko-KR" altLang="en-US" dirty="0" err="1">
                <a:ea typeface="맑은 고딕"/>
              </a:rPr>
              <a:t>A</a:t>
            </a:r>
            <a:r>
              <a:rPr lang="ko-KR" altLang="en-US" dirty="0">
                <a:ea typeface="맑은 고딕"/>
              </a:rPr>
              <a:t> = </a:t>
            </a:r>
            <a:r>
              <a:rPr lang="ko-KR" altLang="en-US" dirty="0" err="1">
                <a:ea typeface="맑은 고딕"/>
              </a:rPr>
              <a:t>B</a:t>
            </a:r>
            <a:r>
              <a:rPr lang="ko-KR" altLang="en-US" dirty="0">
                <a:ea typeface="맑은 고딕"/>
              </a:rPr>
              <a:t> * (</a:t>
            </a:r>
            <a:r>
              <a:rPr lang="ko-KR" altLang="en-US" dirty="0" err="1">
                <a:ea typeface="맑은 고딕"/>
              </a:rPr>
              <a:t>A</a:t>
            </a:r>
            <a:r>
              <a:rPr lang="ko-KR" altLang="en-US" dirty="0">
                <a:ea typeface="맑은 고딕"/>
              </a:rPr>
              <a:t> + C)</a:t>
            </a:r>
          </a:p>
          <a:p>
            <a:endParaRPr lang="ko-KR" altLang="en-US" dirty="0">
              <a:ea typeface="맑은 고딕"/>
            </a:endParaRPr>
          </a:p>
        </p:txBody>
      </p:sp>
      <p:pic>
        <p:nvPicPr>
          <p:cNvPr id="4" name="그림 3" descr="텍스트, 폰트, 화이트, 타이포그래피이(가) 표시된 사진&#10;&#10;자동 생성된 설명">
            <a:extLst>
              <a:ext uri="{FF2B5EF4-FFF2-40B4-BE49-F238E27FC236}">
                <a16:creationId xmlns:a16="http://schemas.microsoft.com/office/drawing/2014/main" id="{0A65C9F2-D1A2-AF36-7B05-178FD189FD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8993" y="2352442"/>
            <a:ext cx="2743200" cy="1679028"/>
          </a:xfrm>
          <a:prstGeom prst="rect">
            <a:avLst/>
          </a:prstGeom>
        </p:spPr>
      </p:pic>
      <p:pic>
        <p:nvPicPr>
          <p:cNvPr id="5" name="그림 4" descr="텍스트, 폰트, 친필, 스크린샷이(가) 표시된 사진&#10;&#10;자동 생성된 설명">
            <a:extLst>
              <a:ext uri="{FF2B5EF4-FFF2-40B4-BE49-F238E27FC236}">
                <a16:creationId xmlns:a16="http://schemas.microsoft.com/office/drawing/2014/main" id="{10488061-F07B-2910-C978-720B0845FC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4104" y="1773515"/>
            <a:ext cx="5508977" cy="34238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D8EEF42-3ADB-3D70-07A4-923F4768C347}"/>
              </a:ext>
            </a:extLst>
          </p:cNvPr>
          <p:cNvSpPr txBox="1"/>
          <p:nvPr/>
        </p:nvSpPr>
        <p:spPr>
          <a:xfrm>
            <a:off x="7516518" y="5324592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 err="1">
                <a:ea typeface="맑은 고딕"/>
              </a:rPr>
              <a:t>최좌단</a:t>
            </a:r>
            <a:r>
              <a:rPr lang="ko-KR" altLang="en-US" dirty="0">
                <a:ea typeface="맑은 고딕"/>
              </a:rPr>
              <a:t> 유도</a:t>
            </a:r>
          </a:p>
        </p:txBody>
      </p:sp>
    </p:spTree>
    <p:extLst>
      <p:ext uri="{BB962C8B-B14F-4D97-AF65-F5344CB8AC3E}">
        <p14:creationId xmlns:p14="http://schemas.microsoft.com/office/powerpoint/2010/main" val="2733513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3F1986-5A16-0FC7-AB9D-2B331327B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문법과 유도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03F57B-6EDE-C4F6-AB90-E005DEF71A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978" y="1787995"/>
            <a:ext cx="5868342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ea typeface="맑은 고딕"/>
              </a:rPr>
              <a:t>파스 트리</a:t>
            </a:r>
            <a:endParaRPr lang="ko-KR" altLang="en-US">
              <a:ea typeface="맑은 고딕" panose="020B0503020000020004" pitchFamily="34" charset="-127"/>
            </a:endParaRPr>
          </a:p>
          <a:p>
            <a:pPr lvl="1"/>
            <a:r>
              <a:rPr lang="ko-KR" altLang="en-US" dirty="0">
                <a:ea typeface="맑은 고딕"/>
              </a:rPr>
              <a:t>정의된 문법을 이용하여 주어진 언어의 문장을 계층적 구문 구조로 기술이 가능 -&gt; 파스 트리 (</a:t>
            </a:r>
            <a:r>
              <a:rPr lang="ko-KR" altLang="en-US" err="1">
                <a:ea typeface="맑은 고딕"/>
              </a:rPr>
              <a:t>parse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err="1">
                <a:ea typeface="맑은 고딕"/>
              </a:rPr>
              <a:t>tree</a:t>
            </a:r>
            <a:r>
              <a:rPr lang="ko-KR" altLang="en-US" dirty="0">
                <a:ea typeface="맑은 고딕"/>
              </a:rPr>
              <a:t>)</a:t>
            </a:r>
          </a:p>
          <a:p>
            <a:pPr lvl="1"/>
            <a:r>
              <a:rPr lang="ko-KR" altLang="en-US" dirty="0">
                <a:ea typeface="맑은 고딕"/>
              </a:rPr>
              <a:t>모든 중간 노드는 논터미널 (</a:t>
            </a:r>
            <a:r>
              <a:rPr lang="ko-KR" altLang="en-US" dirty="0" err="1">
                <a:ea typeface="맑은 고딕"/>
              </a:rPr>
              <a:t>non-terminal</a:t>
            </a:r>
            <a:r>
              <a:rPr lang="ko-KR" altLang="en-US" dirty="0">
                <a:ea typeface="맑은 고딕"/>
              </a:rPr>
              <a:t>) 기호</a:t>
            </a:r>
          </a:p>
          <a:p>
            <a:pPr lvl="1"/>
            <a:r>
              <a:rPr lang="ko-KR" altLang="en-US" dirty="0">
                <a:ea typeface="맑은 고딕"/>
              </a:rPr>
              <a:t>모든 잎 노드는 터미널 (</a:t>
            </a:r>
            <a:r>
              <a:rPr lang="ko-KR" altLang="en-US" dirty="0" err="1">
                <a:ea typeface="맑은 고딕"/>
              </a:rPr>
              <a:t>terminal</a:t>
            </a:r>
            <a:r>
              <a:rPr lang="ko-KR" altLang="en-US" dirty="0">
                <a:ea typeface="맑은 고딕"/>
              </a:rPr>
              <a:t>) 기호</a:t>
            </a:r>
          </a:p>
          <a:p>
            <a:pPr lvl="1"/>
            <a:r>
              <a:rPr lang="ko-KR" altLang="en-US" dirty="0">
                <a:ea typeface="맑은 고딕"/>
              </a:rPr>
              <a:t>파스 트리의 부분 트리(</a:t>
            </a:r>
            <a:r>
              <a:rPr lang="ko-KR" altLang="en-US" dirty="0" err="1">
                <a:ea typeface="맑은 고딕"/>
              </a:rPr>
              <a:t>subtree</a:t>
            </a:r>
            <a:r>
              <a:rPr lang="ko-KR" altLang="en-US" dirty="0">
                <a:ea typeface="맑은 고딕"/>
              </a:rPr>
              <a:t>)는 문장에 포함된 추상화의 사례 </a:t>
            </a:r>
          </a:p>
        </p:txBody>
      </p:sp>
      <p:pic>
        <p:nvPicPr>
          <p:cNvPr id="4" name="그림 3" descr="도표, 라인, 기술 도면이(가) 표시된 사진&#10;&#10;자동 생성된 설명">
            <a:extLst>
              <a:ext uri="{FF2B5EF4-FFF2-40B4-BE49-F238E27FC236}">
                <a16:creationId xmlns:a16="http://schemas.microsoft.com/office/drawing/2014/main" id="{245AD1AE-15EF-28B0-18DC-6FDC93B500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0992" y="1693660"/>
            <a:ext cx="4238977" cy="4928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8338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E36C33-3D30-D2D6-D53F-25FC3E5C30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530" y="214816"/>
            <a:ext cx="11287245" cy="6598754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ko-KR" altLang="en-US" dirty="0">
                <a:ea typeface="맑은 고딕"/>
              </a:rPr>
              <a:t>문법의 모호성</a:t>
            </a:r>
          </a:p>
          <a:p>
            <a:pPr lvl="1"/>
            <a:r>
              <a:rPr lang="ko-KR" altLang="en-US" dirty="0">
                <a:ea typeface="맑은 고딕"/>
              </a:rPr>
              <a:t>어떤 문법이 주어진 문장에 대해 두 개 이상의 다른 파스 트리를 생성할 경우 해당 문법은 모호성을 포함하고 있다고 한다.</a:t>
            </a:r>
          </a:p>
          <a:p>
            <a:pPr lvl="1"/>
            <a:endParaRPr lang="ko-KR" altLang="en-US" dirty="0">
              <a:ea typeface="맑은 고딕"/>
            </a:endParaRPr>
          </a:p>
          <a:p>
            <a:pPr lvl="1"/>
            <a:endParaRPr lang="ko-KR" altLang="en-US" dirty="0">
              <a:ea typeface="맑은 고딕"/>
            </a:endParaRPr>
          </a:p>
          <a:p>
            <a:pPr lvl="1"/>
            <a:endParaRPr lang="ko-KR" altLang="en-US" dirty="0">
              <a:ea typeface="맑은 고딕"/>
            </a:endParaRPr>
          </a:p>
          <a:p>
            <a:pPr lvl="1"/>
            <a:endParaRPr lang="ko-KR" altLang="en-US" dirty="0">
              <a:ea typeface="맑은 고딕"/>
            </a:endParaRPr>
          </a:p>
          <a:p>
            <a:endParaRPr lang="ko-KR" altLang="en-US" dirty="0">
              <a:ea typeface="맑은 고딕"/>
            </a:endParaRPr>
          </a:p>
          <a:p>
            <a:endParaRPr lang="ko-KR" altLang="en-US" dirty="0">
              <a:ea typeface="맑은 고딕"/>
            </a:endParaRPr>
          </a:p>
          <a:p>
            <a:endParaRPr lang="ko-KR" altLang="en-US" dirty="0">
              <a:ea typeface="맑은 고딕"/>
            </a:endParaRPr>
          </a:p>
          <a:p>
            <a:endParaRPr lang="ko-KR" altLang="en-US" dirty="0">
              <a:ea typeface="맑은 고딕"/>
            </a:endParaRPr>
          </a:p>
          <a:p>
            <a:endParaRPr lang="ko-KR" altLang="en-US" dirty="0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상기 문법에 </a:t>
            </a:r>
            <a:r>
              <a:rPr lang="ko-KR" altLang="en-US" dirty="0" err="1">
                <a:ea typeface="맑은 고딕"/>
              </a:rPr>
              <a:t>A</a:t>
            </a:r>
            <a:r>
              <a:rPr lang="ko-KR" altLang="en-US" dirty="0">
                <a:ea typeface="맑은 고딕"/>
              </a:rPr>
              <a:t> = </a:t>
            </a:r>
            <a:r>
              <a:rPr lang="ko-KR" altLang="en-US" dirty="0" err="1">
                <a:ea typeface="맑은 고딕"/>
              </a:rPr>
              <a:t>B</a:t>
            </a:r>
            <a:r>
              <a:rPr lang="ko-KR" altLang="en-US" dirty="0">
                <a:ea typeface="맑은 고딕"/>
              </a:rPr>
              <a:t> + C * </a:t>
            </a:r>
            <a:r>
              <a:rPr lang="ko-KR" altLang="en-US" dirty="0" err="1">
                <a:ea typeface="맑은 고딕"/>
              </a:rPr>
              <a:t>A</a:t>
            </a:r>
            <a:r>
              <a:rPr lang="ko-KR" altLang="en-US" dirty="0">
                <a:ea typeface="맑은 고딕"/>
              </a:rPr>
              <a:t> 문장이 주어진 경우 두개의 파스 트리가 생성될 수 있음 -&gt; 문법에 모호성이 있음</a:t>
            </a:r>
            <a:endParaRPr lang="ko-KR" dirty="0">
              <a:ea typeface="맑은 고딕" panose="020B0503020000020004" pitchFamily="34" charset="-127"/>
            </a:endParaRPr>
          </a:p>
          <a:p>
            <a:r>
              <a:rPr lang="ko-KR" altLang="en-US" dirty="0">
                <a:ea typeface="맑은 고딕"/>
              </a:rPr>
              <a:t>컴파일러는 구문 구조로 의미를 파악하기 때문에, 주어진 문장이 두개 이상의 파스 트리가 구축될 경우 의미를 결정할 수 없음 </a:t>
            </a:r>
            <a:endParaRPr lang="ko-KR" dirty="0">
              <a:ea typeface="맑은 고딕"/>
            </a:endParaRPr>
          </a:p>
        </p:txBody>
      </p:sp>
      <p:pic>
        <p:nvPicPr>
          <p:cNvPr id="4" name="그림 3" descr="텍스트, 폰트, 친필, 화이트이(가) 표시된 사진&#10;&#10;자동 생성된 설명">
            <a:extLst>
              <a:ext uri="{FF2B5EF4-FFF2-40B4-BE49-F238E27FC236}">
                <a16:creationId xmlns:a16="http://schemas.microsoft.com/office/drawing/2014/main" id="{13128C6C-6D2A-1A00-CDCA-82A3D9AE85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323" y="1872496"/>
            <a:ext cx="4759123" cy="2756124"/>
          </a:xfrm>
          <a:prstGeom prst="rect">
            <a:avLst/>
          </a:prstGeom>
        </p:spPr>
      </p:pic>
      <p:pic>
        <p:nvPicPr>
          <p:cNvPr id="5" name="그림 4" descr="도표, 라인, 종이접기이(가) 표시된 사진&#10;&#10;자동 생성된 설명">
            <a:extLst>
              <a:ext uri="{FF2B5EF4-FFF2-40B4-BE49-F238E27FC236}">
                <a16:creationId xmlns:a16="http://schemas.microsoft.com/office/drawing/2014/main" id="{BAB11677-9958-EB0A-4AB2-69A726180D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070" y="1713363"/>
            <a:ext cx="6003400" cy="3074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299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BA6904-3417-C25B-92F6-252C36F43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 descr="텍스트, 스크린샷, 도표, 라인이(가) 표시된 사진&#10;&#10;자동 생성된 설명">
            <a:extLst>
              <a:ext uri="{FF2B5EF4-FFF2-40B4-BE49-F238E27FC236}">
                <a16:creationId xmlns:a16="http://schemas.microsoft.com/office/drawing/2014/main" id="{2FD22250-DD2A-DF5C-1095-8F60A169FA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6928" y="1707906"/>
            <a:ext cx="4051539" cy="5081206"/>
          </a:xfrm>
          <a:prstGeom prst="rect">
            <a:avLst/>
          </a:prstGeom>
        </p:spPr>
      </p:pic>
      <p:pic>
        <p:nvPicPr>
          <p:cNvPr id="4" name="그림 3" descr="텍스트, 도표, 스크린샷, 라인이(가) 표시된 사진&#10;&#10;자동 생성된 설명">
            <a:extLst>
              <a:ext uri="{FF2B5EF4-FFF2-40B4-BE49-F238E27FC236}">
                <a16:creationId xmlns:a16="http://schemas.microsoft.com/office/drawing/2014/main" id="{4D25CCF2-1B91-4743-8E03-8B9AC5F802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5192" y="1434470"/>
            <a:ext cx="5633047" cy="5182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9438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9EABDF-97FB-CE5F-DEEE-9112D970C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921162-54BF-BC7E-591D-14C08C2ED0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ea typeface="맑은 고딕"/>
              </a:rPr>
              <a:t>문법의 모호성 판단 여부</a:t>
            </a:r>
          </a:p>
          <a:p>
            <a:pPr lvl="1"/>
            <a:r>
              <a:rPr lang="ko-KR" altLang="en-US" dirty="0">
                <a:ea typeface="맑은 고딕"/>
              </a:rPr>
              <a:t>문법이 두 개 이상의 </a:t>
            </a:r>
            <a:r>
              <a:rPr lang="ko-KR" altLang="en-US" dirty="0" err="1">
                <a:ea typeface="맑은 고딕"/>
              </a:rPr>
              <a:t>최좌단</a:t>
            </a:r>
            <a:r>
              <a:rPr lang="ko-KR" altLang="en-US" dirty="0">
                <a:ea typeface="맑은 고딕"/>
              </a:rPr>
              <a:t> 유도를 갖는 문장을 생성</a:t>
            </a:r>
          </a:p>
          <a:p>
            <a:pPr lvl="1"/>
            <a:r>
              <a:rPr lang="ko-KR" altLang="en-US" dirty="0">
                <a:ea typeface="맑은 고딕"/>
              </a:rPr>
              <a:t>문법이 두 개 이상의 </a:t>
            </a:r>
            <a:r>
              <a:rPr lang="ko-KR" altLang="en-US" dirty="0" err="1">
                <a:ea typeface="맑은 고딕"/>
              </a:rPr>
              <a:t>최우단</a:t>
            </a:r>
            <a:r>
              <a:rPr lang="ko-KR" altLang="en-US" dirty="0">
                <a:ea typeface="맑은 고딕"/>
              </a:rPr>
              <a:t> 유도를 갖는 문장을 생성</a:t>
            </a:r>
          </a:p>
          <a:p>
            <a:pPr lvl="1"/>
            <a:endParaRPr lang="ko-KR" altLang="en-US" dirty="0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문법이 모호할 경우 해결책</a:t>
            </a:r>
          </a:p>
          <a:p>
            <a:pPr lvl="1"/>
            <a:r>
              <a:rPr lang="ko-KR" altLang="en-US" dirty="0">
                <a:ea typeface="맑은 고딕"/>
              </a:rPr>
              <a:t>파서 설계자가 비문법적 정보를 제공하여 올바른 파스 트리를 구성</a:t>
            </a:r>
          </a:p>
          <a:p>
            <a:pPr lvl="1"/>
            <a:r>
              <a:rPr lang="ko-KR" altLang="en-US" dirty="0">
                <a:ea typeface="맑은 고딕"/>
              </a:rPr>
              <a:t>모호한 문법을 모호하지 않은 문법으로 재 작성</a:t>
            </a:r>
          </a:p>
        </p:txBody>
      </p:sp>
    </p:spTree>
    <p:extLst>
      <p:ext uri="{BB962C8B-B14F-4D97-AF65-F5344CB8AC3E}">
        <p14:creationId xmlns:p14="http://schemas.microsoft.com/office/powerpoint/2010/main" val="27929896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9A9F46-6721-06A2-C135-461AEE8CC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2803AC-3FD8-4C6F-9D67-D58B2AB87D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ea typeface="맑은 고딕"/>
              </a:rPr>
              <a:t>문법의 모호성: 연산자 우선순위</a:t>
            </a:r>
            <a:endParaRPr lang="ko-KR" altLang="en-US" dirty="0">
              <a:ea typeface="맑은 고딕" panose="020B0503020000020004" pitchFamily="34" charset="-127"/>
            </a:endParaRPr>
          </a:p>
          <a:p>
            <a:pPr lvl="1"/>
            <a:r>
              <a:rPr lang="ko-KR" altLang="en-US" dirty="0">
                <a:ea typeface="맑은 고딕"/>
              </a:rPr>
              <a:t>파스 트리의 낮은 곳에 위치하는 항목들이 높은 곳에 위치한 항목보다 먼저 계산된다.</a:t>
            </a:r>
          </a:p>
          <a:p>
            <a:pPr lvl="1"/>
            <a:r>
              <a:rPr lang="ko-KR" altLang="en-US" dirty="0">
                <a:ea typeface="맑은 고딕"/>
              </a:rPr>
              <a:t>연산자 우선 순위의 도입 -&gt; 연산자 우선 순위가 낮은 대상체를 먼저 생성 -&gt; 연산자 우선 순위가 높은 대상체를 파스 트리의 하위에 위치하게 함으로써 모호성을 제거</a:t>
            </a:r>
            <a:endParaRPr lang="ko-KR" altLang="en-US" dirty="0">
              <a:ea typeface="맑은 고딕" panose="020B0503020000020004" pitchFamily="34" charset="-127"/>
            </a:endParaRPr>
          </a:p>
          <a:p>
            <a:pPr lvl="1"/>
            <a:endParaRPr lang="ko-KR" altLang="en-US">
              <a:ea typeface="맑은 고딕" panose="020B0503020000020004" pitchFamily="34" charset="-127"/>
            </a:endParaRPr>
          </a:p>
        </p:txBody>
      </p:sp>
      <p:pic>
        <p:nvPicPr>
          <p:cNvPr id="4" name="그림 3" descr="텍스트, 폰트, 스크린샷, 대수학이(가) 표시된 사진&#10;&#10;자동 생성된 설명">
            <a:extLst>
              <a:ext uri="{FF2B5EF4-FFF2-40B4-BE49-F238E27FC236}">
                <a16:creationId xmlns:a16="http://schemas.microsoft.com/office/drawing/2014/main" id="{66698145-2224-6B33-C37D-4422147108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3538" y="3893202"/>
            <a:ext cx="5540415" cy="2794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9079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E067FA-6DCB-ED30-2642-9AD8FCF66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1ADD29-AEE8-32FF-6134-2370CE1FFF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ko-KR" altLang="en-US" dirty="0">
                <a:ea typeface="맑은 고딕"/>
              </a:rPr>
              <a:t>문법의 모호성: 연산의 결합 규칙</a:t>
            </a:r>
            <a:endParaRPr lang="ko-KR" altLang="en-US" dirty="0">
              <a:ea typeface="맑은 고딕" panose="020B0503020000020004" pitchFamily="34" charset="-127"/>
            </a:endParaRPr>
          </a:p>
          <a:p>
            <a:pPr lvl="1"/>
            <a:r>
              <a:rPr lang="ko-KR" altLang="en-US" dirty="0">
                <a:ea typeface="맑은 고딕"/>
              </a:rPr>
              <a:t>동일한 우선순위를 갖는 연산자가 포함된 경우 어떤 연산자가 먼저 계산되어야 하는지를 나타내는 규칙</a:t>
            </a:r>
          </a:p>
          <a:p>
            <a:pPr lvl="2"/>
            <a:r>
              <a:rPr lang="ko-KR" altLang="en-US" dirty="0" err="1">
                <a:ea typeface="맑은 고딕"/>
              </a:rPr>
              <a:t>A</a:t>
            </a:r>
            <a:r>
              <a:rPr lang="ko-KR" altLang="en-US" dirty="0">
                <a:ea typeface="맑은 고딕"/>
              </a:rPr>
              <a:t> + </a:t>
            </a:r>
            <a:r>
              <a:rPr lang="ko-KR" altLang="en-US" dirty="0" err="1">
                <a:ea typeface="맑은 고딕"/>
              </a:rPr>
              <a:t>B</a:t>
            </a:r>
            <a:r>
              <a:rPr lang="ko-KR" altLang="en-US" dirty="0">
                <a:ea typeface="맑은 고딕"/>
              </a:rPr>
              <a:t> – C 의 경우 +, -중 어느 쪽을 먼저 계산해야 하는가? </a:t>
            </a:r>
            <a:r>
              <a:rPr lang="ko-KR" altLang="en-US" dirty="0" err="1">
                <a:ea typeface="맑은 고딕"/>
              </a:rPr>
              <a:t>좌결합</a:t>
            </a:r>
            <a:r>
              <a:rPr lang="ko-KR" altLang="en-US" dirty="0">
                <a:ea typeface="맑은 고딕"/>
              </a:rPr>
              <a:t> 우선</a:t>
            </a:r>
          </a:p>
          <a:p>
            <a:r>
              <a:rPr lang="ko-KR" altLang="en-US" dirty="0" err="1">
                <a:ea typeface="맑은 고딕"/>
              </a:rPr>
              <a:t>좌결합</a:t>
            </a:r>
            <a:r>
              <a:rPr lang="ko-KR" altLang="en-US" dirty="0">
                <a:ea typeface="맑은 고딕"/>
              </a:rPr>
              <a:t> 규칙</a:t>
            </a:r>
          </a:p>
          <a:p>
            <a:pPr lvl="1"/>
            <a:r>
              <a:rPr lang="ko-KR" altLang="en-US" dirty="0">
                <a:ea typeface="맑은 고딕"/>
              </a:rPr>
              <a:t>좌순환적 표현은 </a:t>
            </a:r>
            <a:r>
              <a:rPr lang="ko-KR" altLang="en-US" dirty="0" err="1">
                <a:ea typeface="맑은 고딕"/>
              </a:rPr>
              <a:t>좌결합</a:t>
            </a:r>
            <a:r>
              <a:rPr lang="ko-KR" altLang="en-US" dirty="0">
                <a:ea typeface="맑은 고딕"/>
              </a:rPr>
              <a:t> 규칙을 기술한다.</a:t>
            </a:r>
          </a:p>
          <a:p>
            <a:pPr lvl="2"/>
            <a:r>
              <a:rPr lang="ko-KR" altLang="en-US" dirty="0" err="1">
                <a:ea typeface="맑은 고딕"/>
              </a:rPr>
              <a:t>RHS의</a:t>
            </a:r>
            <a:r>
              <a:rPr lang="ko-KR" altLang="en-US" dirty="0">
                <a:ea typeface="맑은 고딕"/>
              </a:rPr>
              <a:t> 시작 위치에 </a:t>
            </a:r>
            <a:r>
              <a:rPr lang="ko-KR" altLang="en-US" dirty="0" err="1">
                <a:ea typeface="맑은 고딕"/>
              </a:rPr>
              <a:t>LHS가</a:t>
            </a:r>
            <a:r>
              <a:rPr lang="ko-KR" altLang="en-US" dirty="0">
                <a:ea typeface="맑은 고딕"/>
              </a:rPr>
              <a:t> 나타나는 경우</a:t>
            </a:r>
          </a:p>
          <a:p>
            <a:pPr lvl="2"/>
            <a:r>
              <a:rPr lang="ko-KR" altLang="en-US" dirty="0">
                <a:ea typeface="맑은 고딕"/>
              </a:rPr>
              <a:t>중요한 구문 분석 알고리즘을 허용하지 않음</a:t>
            </a:r>
          </a:p>
          <a:p>
            <a:pPr lvl="3"/>
            <a:r>
              <a:rPr lang="ko-KR" altLang="en-US" dirty="0">
                <a:ea typeface="맑은 고딕"/>
              </a:rPr>
              <a:t>좌순환을 제거하던지 혹은 비문법적 요소로 컴파일러에서 지원</a:t>
            </a:r>
          </a:p>
          <a:p>
            <a:r>
              <a:rPr lang="ko-KR" altLang="en-US" dirty="0" err="1">
                <a:ea typeface="맑은 고딕"/>
              </a:rPr>
              <a:t>우결합</a:t>
            </a:r>
            <a:r>
              <a:rPr lang="ko-KR" altLang="en-US" dirty="0">
                <a:ea typeface="맑은 고딕"/>
              </a:rPr>
              <a:t> 규칙</a:t>
            </a:r>
          </a:p>
          <a:p>
            <a:pPr lvl="1"/>
            <a:r>
              <a:rPr lang="ko-KR" altLang="en-US" dirty="0" err="1">
                <a:ea typeface="맑은 고딕"/>
              </a:rPr>
              <a:t>우순환적</a:t>
            </a:r>
            <a:r>
              <a:rPr lang="ko-KR" altLang="en-US" dirty="0">
                <a:ea typeface="맑은 고딕"/>
              </a:rPr>
              <a:t> 표현은 </a:t>
            </a:r>
            <a:r>
              <a:rPr lang="ko-KR" altLang="en-US" dirty="0" err="1">
                <a:ea typeface="맑은 고딕"/>
              </a:rPr>
              <a:t>우결합</a:t>
            </a:r>
            <a:r>
              <a:rPr lang="ko-KR" altLang="en-US" dirty="0">
                <a:ea typeface="맑은 고딕"/>
              </a:rPr>
              <a:t> 규칙을 기술한다.</a:t>
            </a:r>
          </a:p>
          <a:p>
            <a:pPr lvl="2"/>
            <a:r>
              <a:rPr lang="ko-KR" altLang="en-US" dirty="0" err="1">
                <a:ea typeface="맑은 고딕"/>
              </a:rPr>
              <a:t>LHS가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RHS의</a:t>
            </a:r>
            <a:r>
              <a:rPr lang="ko-KR" altLang="en-US" dirty="0">
                <a:ea typeface="맑은 고딕"/>
              </a:rPr>
              <a:t> 오른쪽 끝에 나타나는 경우</a:t>
            </a:r>
          </a:p>
        </p:txBody>
      </p:sp>
      <p:pic>
        <p:nvPicPr>
          <p:cNvPr id="4" name="그림 3" descr="텍스트, 폰트, 친필, 화이트이(가) 표시된 사진&#10;&#10;자동 생성된 설명">
            <a:extLst>
              <a:ext uri="{FF2B5EF4-FFF2-40B4-BE49-F238E27FC236}">
                <a16:creationId xmlns:a16="http://schemas.microsoft.com/office/drawing/2014/main" id="{7C0FC0F3-6FE8-F9F7-862F-1F9379601F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7995" y="5021290"/>
            <a:ext cx="3968187" cy="1483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450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E738AE-1157-C4AD-620E-0DEDD3B76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D3850D-EEC5-A17B-8971-BB68377C7F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8728" y="1883134"/>
            <a:ext cx="7668884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 err="1">
                <a:ea typeface="맑은 고딕"/>
              </a:rPr>
              <a:t>if-then-else를</a:t>
            </a:r>
            <a:r>
              <a:rPr lang="ko-KR" altLang="en-US" dirty="0">
                <a:ea typeface="맑은 고딕"/>
              </a:rPr>
              <a:t> 위한 모호하지 않은 문법</a:t>
            </a:r>
          </a:p>
          <a:p>
            <a:pPr lvl="1"/>
            <a:r>
              <a:rPr lang="ko-KR" altLang="en-US" err="1">
                <a:ea typeface="맑은 고딕"/>
              </a:rPr>
              <a:t>Ada의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err="1">
                <a:ea typeface="맑은 고딕"/>
              </a:rPr>
              <a:t>if-then-else</a:t>
            </a:r>
            <a:r>
              <a:rPr lang="ko-KR" altLang="en-US" dirty="0">
                <a:ea typeface="맑은 고딕"/>
              </a:rPr>
              <a:t> BNF 규칙</a:t>
            </a:r>
          </a:p>
          <a:p>
            <a:pPr lvl="1"/>
            <a:endParaRPr lang="ko-KR" altLang="en-US" dirty="0">
              <a:ea typeface="맑은 고딕"/>
            </a:endParaRPr>
          </a:p>
          <a:p>
            <a:pPr lvl="1"/>
            <a:endParaRPr lang="ko-KR" altLang="en-US" dirty="0">
              <a:ea typeface="맑은 고딕"/>
            </a:endParaRPr>
          </a:p>
          <a:p>
            <a:pPr lvl="1"/>
            <a:endParaRPr lang="ko-KR" altLang="en-US" dirty="0">
              <a:ea typeface="맑은 고딕"/>
            </a:endParaRPr>
          </a:p>
          <a:p>
            <a:pPr lvl="1"/>
            <a:r>
              <a:rPr lang="ko-KR" altLang="en-US" dirty="0">
                <a:ea typeface="맑은 고딕"/>
              </a:rPr>
              <a:t>&lt;</a:t>
            </a:r>
            <a:r>
              <a:rPr lang="ko-KR" altLang="en-US" dirty="0" err="1">
                <a:ea typeface="맑은 고딕"/>
              </a:rPr>
              <a:t>stmt</a:t>
            </a:r>
            <a:r>
              <a:rPr lang="ko-KR" altLang="en-US" dirty="0">
                <a:ea typeface="맑은 고딕"/>
              </a:rPr>
              <a:t>&gt; -&gt; &lt;</a:t>
            </a:r>
            <a:r>
              <a:rPr lang="ko-KR" altLang="en-US" dirty="0" err="1">
                <a:ea typeface="맑은 고딕"/>
              </a:rPr>
              <a:t>if_stmt</a:t>
            </a:r>
            <a:r>
              <a:rPr lang="ko-KR" altLang="en-US" dirty="0">
                <a:ea typeface="맑은 고딕"/>
              </a:rPr>
              <a:t>&gt;가 </a:t>
            </a:r>
            <a:r>
              <a:rPr lang="ko-KR" altLang="en-US" dirty="0" err="1">
                <a:ea typeface="맑은 고딕"/>
              </a:rPr>
              <a:t>추가시</a:t>
            </a:r>
            <a:r>
              <a:rPr lang="ko-KR" altLang="en-US" dirty="0">
                <a:ea typeface="맑은 고딕"/>
              </a:rPr>
              <a:t> 모호성이 발생</a:t>
            </a:r>
          </a:p>
          <a:p>
            <a:pPr lvl="1"/>
            <a:endParaRPr lang="ko-KR" altLang="en-US" dirty="0">
              <a:ea typeface="맑은 고딕"/>
            </a:endParaRPr>
          </a:p>
          <a:p>
            <a:pPr lvl="1"/>
            <a:endParaRPr lang="ko-KR" altLang="en-US" dirty="0">
              <a:ea typeface="맑은 고딕"/>
            </a:endParaRPr>
          </a:p>
          <a:p>
            <a:pPr lvl="1"/>
            <a:endParaRPr lang="ko-KR" altLang="en-US" dirty="0">
              <a:ea typeface="맑은 고딕"/>
            </a:endParaRPr>
          </a:p>
          <a:p>
            <a:pPr lvl="1"/>
            <a:r>
              <a:rPr lang="ko-KR" altLang="en-US" dirty="0" err="1">
                <a:ea typeface="맑은 고딕"/>
              </a:rPr>
              <a:t>Dangling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else</a:t>
            </a:r>
            <a:r>
              <a:rPr lang="ko-KR" altLang="en-US" dirty="0">
                <a:ea typeface="맑은 고딕"/>
              </a:rPr>
              <a:t> 문제</a:t>
            </a:r>
          </a:p>
          <a:p>
            <a:pPr lvl="1"/>
            <a:endParaRPr lang="ko-KR" altLang="en-US" dirty="0">
              <a:ea typeface="맑은 고딕"/>
            </a:endParaRPr>
          </a:p>
        </p:txBody>
      </p:sp>
      <p:pic>
        <p:nvPicPr>
          <p:cNvPr id="4" name="그림 3" descr="텍스트, 폰트, 화이트, 타이포그래피이(가) 표시된 사진&#10;&#10;자동 생성된 설명">
            <a:extLst>
              <a:ext uri="{FF2B5EF4-FFF2-40B4-BE49-F238E27FC236}">
                <a16:creationId xmlns:a16="http://schemas.microsoft.com/office/drawing/2014/main" id="{3C796282-94E0-C186-C18C-D21E5369D6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83" y="2840927"/>
            <a:ext cx="4827916" cy="84546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526BBAF-7D10-2190-2685-EB908AD7E7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83" y="4618888"/>
            <a:ext cx="6797615" cy="452561"/>
          </a:xfrm>
          <a:prstGeom prst="rect">
            <a:avLst/>
          </a:prstGeom>
        </p:spPr>
      </p:pic>
      <p:pic>
        <p:nvPicPr>
          <p:cNvPr id="6" name="그림 5" descr="텍스트, 스크린샷, 폰트, 디자인이(가) 표시된 사진&#10;&#10;자동 생성된 설명">
            <a:extLst>
              <a:ext uri="{FF2B5EF4-FFF2-40B4-BE49-F238E27FC236}">
                <a16:creationId xmlns:a16="http://schemas.microsoft.com/office/drawing/2014/main" id="{FFC34632-673C-F28B-209C-0CCA962890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73963" y="1701830"/>
            <a:ext cx="2120300" cy="434573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3D07AD3-C445-8AC0-8A52-027D3FEF639E}"/>
              </a:ext>
            </a:extLst>
          </p:cNvPr>
          <p:cNvSpPr txBox="1"/>
          <p:nvPr/>
        </p:nvSpPr>
        <p:spPr>
          <a:xfrm>
            <a:off x="8362156" y="6250781"/>
            <a:ext cx="300199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맑은 고딕"/>
              </a:rPr>
              <a:t>출력 결과는 무엇인가?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688300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39A303-BFBE-A179-2176-7DC5398806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26869"/>
            <a:ext cx="10515600" cy="555009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ea typeface="맑은 고딕"/>
              </a:rPr>
              <a:t>아래의 </a:t>
            </a:r>
            <a:r>
              <a:rPr lang="ko-KR" altLang="en-US" dirty="0" err="1">
                <a:ea typeface="맑은 고딕"/>
              </a:rPr>
              <a:t>if-else는</a:t>
            </a:r>
            <a:r>
              <a:rPr lang="ko-KR" altLang="en-US" dirty="0">
                <a:ea typeface="맑은 고딕"/>
              </a:rPr>
              <a:t> 두개의 파스 트리를 생성하는 예</a:t>
            </a:r>
          </a:p>
        </p:txBody>
      </p:sp>
      <p:pic>
        <p:nvPicPr>
          <p:cNvPr id="4" name="그림 3" descr="텍스트, 영수증, 폰트, 화이트이(가) 표시된 사진&#10;&#10;자동 생성된 설명">
            <a:extLst>
              <a:ext uri="{FF2B5EF4-FFF2-40B4-BE49-F238E27FC236}">
                <a16:creationId xmlns:a16="http://schemas.microsoft.com/office/drawing/2014/main" id="{08C0FA83-D720-B5ED-6050-5847CEB4AA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642" y="1279022"/>
            <a:ext cx="3628327" cy="973175"/>
          </a:xfrm>
          <a:prstGeom prst="rect">
            <a:avLst/>
          </a:prstGeom>
        </p:spPr>
      </p:pic>
      <p:pic>
        <p:nvPicPr>
          <p:cNvPr id="5" name="그림 4" descr="라인, 도표이(가) 표시된 사진&#10;&#10;자동 생성된 설명">
            <a:extLst>
              <a:ext uri="{FF2B5EF4-FFF2-40B4-BE49-F238E27FC236}">
                <a16:creationId xmlns:a16="http://schemas.microsoft.com/office/drawing/2014/main" id="{2235A13B-99CF-9C0C-CB84-12419D80CF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351" y="2882837"/>
            <a:ext cx="4926980" cy="3424787"/>
          </a:xfrm>
          <a:prstGeom prst="rect">
            <a:avLst/>
          </a:prstGeom>
        </p:spPr>
      </p:pic>
      <p:pic>
        <p:nvPicPr>
          <p:cNvPr id="6" name="그림 5" descr="도표, 라인, 디자인이(가) 표시된 사진&#10;&#10;자동 생성된 설명">
            <a:extLst>
              <a:ext uri="{FF2B5EF4-FFF2-40B4-BE49-F238E27FC236}">
                <a16:creationId xmlns:a16="http://schemas.microsoft.com/office/drawing/2014/main" id="{C3B7F4FC-19AA-1D3C-04F3-1D5F94FF42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2351" y="2882581"/>
            <a:ext cx="5977052" cy="3416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2727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5E1450-5BD7-6D47-8C71-5CE4954C64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75967"/>
            <a:ext cx="10515600" cy="580099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ea typeface="맑은 고딕"/>
              </a:rPr>
              <a:t>많은 언어(C, C++, </a:t>
            </a:r>
            <a:r>
              <a:rPr lang="ko-KR" altLang="en-US" dirty="0" err="1">
                <a:ea typeface="맑은 고딕"/>
              </a:rPr>
              <a:t>Java</a:t>
            </a:r>
            <a:r>
              <a:rPr lang="ko-KR" altLang="en-US" dirty="0">
                <a:ea typeface="맑은 고딕"/>
              </a:rPr>
              <a:t> 등)에서 </a:t>
            </a:r>
            <a:r>
              <a:rPr lang="ko-KR" altLang="en-US" dirty="0" err="1">
                <a:ea typeface="맑은 고딕"/>
              </a:rPr>
              <a:t>else문의</a:t>
            </a:r>
            <a:r>
              <a:rPr lang="ko-KR" altLang="en-US" dirty="0">
                <a:ea typeface="맑은 고딕"/>
              </a:rPr>
              <a:t> 규칙: </a:t>
            </a:r>
            <a:endParaRPr lang="ko-KR" dirty="0"/>
          </a:p>
          <a:p>
            <a:pPr lvl="1"/>
            <a:r>
              <a:rPr lang="ko-KR" altLang="en-US" dirty="0" err="1">
                <a:ea typeface="맑은 고딕"/>
              </a:rPr>
              <a:t>else문은</a:t>
            </a:r>
            <a:r>
              <a:rPr lang="ko-KR" altLang="en-US" dirty="0">
                <a:ea typeface="맑은 고딕"/>
              </a:rPr>
              <a:t> 이전에 매칭되지 않은 가장 가까운 </a:t>
            </a:r>
            <a:r>
              <a:rPr lang="ko-KR" altLang="en-US" dirty="0" err="1">
                <a:ea typeface="맑은 고딕"/>
              </a:rPr>
              <a:t>then</a:t>
            </a:r>
            <a:r>
              <a:rPr lang="ko-KR" altLang="en-US" dirty="0">
                <a:ea typeface="맑은 고딕"/>
              </a:rPr>
              <a:t>(혹은 </a:t>
            </a:r>
            <a:r>
              <a:rPr lang="ko-KR" altLang="en-US" dirty="0" err="1">
                <a:ea typeface="맑은 고딕"/>
              </a:rPr>
              <a:t>if</a:t>
            </a:r>
            <a:r>
              <a:rPr lang="ko-KR" altLang="en-US" dirty="0">
                <a:ea typeface="맑은 고딕"/>
              </a:rPr>
              <a:t>)문에 매칭이 된다.</a:t>
            </a:r>
            <a:endParaRPr lang="ko-KR">
              <a:ea typeface="맑은 고딕"/>
            </a:endParaRPr>
          </a:p>
          <a:p>
            <a:pPr lvl="2"/>
            <a:r>
              <a:rPr lang="ko-KR" altLang="en-US" dirty="0">
                <a:ea typeface="맑은 고딕"/>
              </a:rPr>
              <a:t>따라서 </a:t>
            </a:r>
            <a:r>
              <a:rPr lang="ko-KR" altLang="en-US" err="1">
                <a:ea typeface="맑은 고딕"/>
              </a:rPr>
              <a:t>then</a:t>
            </a:r>
            <a:r>
              <a:rPr lang="ko-KR" altLang="en-US" dirty="0">
                <a:ea typeface="맑은 고딕"/>
              </a:rPr>
              <a:t>(혹은 </a:t>
            </a:r>
            <a:r>
              <a:rPr lang="ko-KR" altLang="en-US" err="1">
                <a:ea typeface="맑은 고딕"/>
              </a:rPr>
              <a:t>if</a:t>
            </a:r>
            <a:r>
              <a:rPr lang="ko-KR" altLang="en-US" dirty="0">
                <a:ea typeface="맑은 고딕"/>
              </a:rPr>
              <a:t>)문과 </a:t>
            </a:r>
            <a:r>
              <a:rPr lang="ko-KR" altLang="en-US" err="1">
                <a:ea typeface="맑은 고딕"/>
              </a:rPr>
              <a:t>else문</a:t>
            </a:r>
            <a:r>
              <a:rPr lang="ko-KR" altLang="en-US" dirty="0">
                <a:ea typeface="맑은 고딕"/>
              </a:rPr>
              <a:t> 사이에 </a:t>
            </a:r>
            <a:r>
              <a:rPr lang="ko-KR" altLang="en-US" err="1">
                <a:ea typeface="맑은 고딕"/>
              </a:rPr>
              <a:t>if문이</a:t>
            </a:r>
            <a:r>
              <a:rPr lang="ko-KR" altLang="en-US" dirty="0">
                <a:ea typeface="맑은 고딕"/>
              </a:rPr>
              <a:t> 와야 한다면 </a:t>
            </a:r>
            <a:r>
              <a:rPr lang="ko-KR" altLang="en-US" err="1">
                <a:ea typeface="맑은 고딕"/>
              </a:rPr>
              <a:t>else문을</a:t>
            </a:r>
            <a:r>
              <a:rPr lang="ko-KR" altLang="en-US" dirty="0">
                <a:ea typeface="맑은 고딕"/>
              </a:rPr>
              <a:t> 동반하던지 혹은 해당 </a:t>
            </a:r>
            <a:r>
              <a:rPr lang="ko-KR" altLang="en-US" err="1">
                <a:ea typeface="맑은 고딕"/>
              </a:rPr>
              <a:t>if문을</a:t>
            </a:r>
            <a:r>
              <a:rPr lang="ko-KR" altLang="en-US" dirty="0">
                <a:ea typeface="맑은 고딕"/>
              </a:rPr>
              <a:t> </a:t>
            </a:r>
            <a:r>
              <a:rPr lang="ko-KR" altLang="en-US" err="1">
                <a:ea typeface="맑은 고딕"/>
              </a:rPr>
              <a:t>블럭내에</a:t>
            </a:r>
            <a:r>
              <a:rPr lang="ko-KR" altLang="en-US" dirty="0">
                <a:ea typeface="맑은 고딕"/>
              </a:rPr>
              <a:t> 넣어야 함</a:t>
            </a:r>
          </a:p>
          <a:p>
            <a:r>
              <a:rPr lang="ko-KR" altLang="en-US" dirty="0">
                <a:ea typeface="맑은 고딕"/>
              </a:rPr>
              <a:t>상기의 규칙을 표현하기 위해 문법에서 </a:t>
            </a:r>
            <a:r>
              <a:rPr lang="ko-KR" altLang="en-US" dirty="0" err="1">
                <a:ea typeface="맑은 고딕"/>
              </a:rPr>
              <a:t>matched와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unmatched로</a:t>
            </a:r>
            <a:r>
              <a:rPr lang="ko-KR" altLang="en-US" dirty="0">
                <a:ea typeface="맑은 고딕"/>
              </a:rPr>
              <a:t> 나뉘어서 작성</a:t>
            </a:r>
          </a:p>
          <a:p>
            <a:pPr marL="0" indent="0">
              <a:buNone/>
            </a:pPr>
            <a:endParaRPr lang="ko-KR" altLang="en-US" dirty="0">
              <a:ea typeface="맑은 고딕"/>
            </a:endParaRPr>
          </a:p>
        </p:txBody>
      </p:sp>
      <p:pic>
        <p:nvPicPr>
          <p:cNvPr id="4" name="그림 3" descr="텍스트, 폰트, 화이트, 스크린샷이(가) 표시된 사진&#10;&#10;자동 생성된 설명">
            <a:extLst>
              <a:ext uri="{FF2B5EF4-FFF2-40B4-BE49-F238E27FC236}">
                <a16:creationId xmlns:a16="http://schemas.microsoft.com/office/drawing/2014/main" id="{538CC54F-C8AB-2D04-0917-589F5AB96C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668" y="2992017"/>
            <a:ext cx="10028663" cy="2174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2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F75D6E-61F6-9F0B-4FDD-79B5200C8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5D4C71-533E-1EA2-6400-58F4E1C681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ea typeface="맑은 고딕"/>
              </a:rPr>
              <a:t>확장 BNF(EBNF)</a:t>
            </a:r>
          </a:p>
          <a:p>
            <a:pPr lvl="1"/>
            <a:r>
              <a:rPr lang="ko-KR" altLang="en-US" dirty="0" err="1">
                <a:ea typeface="맑은 고딕"/>
              </a:rPr>
              <a:t>BNF가</a:t>
            </a:r>
            <a:r>
              <a:rPr lang="ko-KR" altLang="en-US" dirty="0">
                <a:ea typeface="맑은 고딕"/>
              </a:rPr>
              <a:t> 가진 사소한 불편을 해결하기 위해 제안</a:t>
            </a:r>
          </a:p>
          <a:p>
            <a:pPr lvl="1"/>
            <a:r>
              <a:rPr lang="ko-KR" altLang="en-US" dirty="0" err="1">
                <a:ea typeface="맑은 고딕"/>
              </a:rPr>
              <a:t>BNF보다</a:t>
            </a:r>
            <a:r>
              <a:rPr lang="ko-KR" altLang="en-US" dirty="0">
                <a:ea typeface="맑은 고딕"/>
              </a:rPr>
              <a:t> 서술 능력이 향상된 것은 아니며 단지 가독성과 </a:t>
            </a:r>
            <a:r>
              <a:rPr lang="ko-KR" altLang="en-US" dirty="0" err="1">
                <a:ea typeface="맑은 고딕"/>
              </a:rPr>
              <a:t>작성력만</a:t>
            </a:r>
            <a:r>
              <a:rPr lang="ko-KR" altLang="en-US" dirty="0">
                <a:ea typeface="맑은 고딕"/>
              </a:rPr>
              <a:t> 향상</a:t>
            </a:r>
          </a:p>
          <a:p>
            <a:pPr lvl="1"/>
            <a:endParaRPr lang="ko-KR" altLang="en-US" dirty="0">
              <a:ea typeface="맑은 고딕"/>
            </a:endParaRPr>
          </a:p>
        </p:txBody>
      </p:sp>
      <p:pic>
        <p:nvPicPr>
          <p:cNvPr id="4" name="그림 3" descr="텍스트, 폰트, 스크린샷, 타이포그래피이(가) 표시된 사진&#10;&#10;자동 생성된 설명">
            <a:extLst>
              <a:ext uri="{FF2B5EF4-FFF2-40B4-BE49-F238E27FC236}">
                <a16:creationId xmlns:a16="http://schemas.microsoft.com/office/drawing/2014/main" id="{DE27CA7F-DAA0-E1C5-03D2-D4A83EF545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1547" y="3322541"/>
            <a:ext cx="3783979" cy="3363137"/>
          </a:xfrm>
          <a:prstGeom prst="rect">
            <a:avLst/>
          </a:prstGeom>
        </p:spPr>
      </p:pic>
      <p:pic>
        <p:nvPicPr>
          <p:cNvPr id="5" name="그림 4" descr="텍스트, 폰트, 친필, 서예이(가) 표시된 사진&#10;&#10;자동 생성된 설명">
            <a:extLst>
              <a:ext uri="{FF2B5EF4-FFF2-40B4-BE49-F238E27FC236}">
                <a16:creationId xmlns:a16="http://schemas.microsoft.com/office/drawing/2014/main" id="{9E50117C-C495-4651-BB40-630FF8AD79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6986" y="3319840"/>
            <a:ext cx="4183565" cy="1695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8362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F75D6E-61F6-9F0B-4FDD-79B5200C8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5D4C71-533E-1EA2-6400-58F4E1C681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ea typeface="맑은 고딕"/>
              </a:rPr>
              <a:t>최근의 확장 BNF(EBNF)</a:t>
            </a:r>
          </a:p>
          <a:p>
            <a:pPr lvl="1"/>
            <a:r>
              <a:rPr lang="ko-KR" altLang="en-US" dirty="0">
                <a:ea typeface="맑은 고딕"/>
              </a:rPr>
              <a:t>화살표 대신에 콜론이 사용되고, </a:t>
            </a:r>
            <a:r>
              <a:rPr lang="ko-KR" altLang="en-US" err="1">
                <a:ea typeface="맑은 고딕"/>
              </a:rPr>
              <a:t>RHS는</a:t>
            </a:r>
            <a:r>
              <a:rPr lang="ko-KR" altLang="en-US" dirty="0">
                <a:ea typeface="맑은 고딕"/>
              </a:rPr>
              <a:t> 다음 줄에 표현</a:t>
            </a:r>
          </a:p>
          <a:p>
            <a:pPr lvl="1"/>
            <a:r>
              <a:rPr lang="ko-KR" altLang="en-US" err="1">
                <a:ea typeface="맑은 고딕"/>
              </a:rPr>
              <a:t>수직바</a:t>
            </a:r>
            <a:r>
              <a:rPr lang="ko-KR" altLang="en-US" dirty="0">
                <a:ea typeface="맑은 고딕"/>
              </a:rPr>
              <a:t>(|)</a:t>
            </a:r>
            <a:r>
              <a:rPr lang="ko-KR" altLang="en-US" err="1">
                <a:ea typeface="맑은 고딕"/>
              </a:rPr>
              <a:t>를</a:t>
            </a:r>
            <a:r>
              <a:rPr lang="ko-KR" altLang="en-US" dirty="0">
                <a:ea typeface="맑은 고딕"/>
              </a:rPr>
              <a:t> 사용하여 여러 개의 </a:t>
            </a:r>
            <a:r>
              <a:rPr lang="ko-KR" altLang="en-US" err="1">
                <a:ea typeface="맑은 고딕"/>
              </a:rPr>
              <a:t>RHS를</a:t>
            </a:r>
            <a:r>
              <a:rPr lang="ko-KR" altLang="en-US" dirty="0">
                <a:ea typeface="맑은 고딕"/>
              </a:rPr>
              <a:t> 구별하는 대신에, 각 </a:t>
            </a:r>
            <a:r>
              <a:rPr lang="ko-KR" altLang="en-US" err="1">
                <a:ea typeface="맑은 고딕"/>
              </a:rPr>
              <a:t>RHS를</a:t>
            </a:r>
            <a:r>
              <a:rPr lang="ko-KR" altLang="en-US" dirty="0">
                <a:ea typeface="맑은 고딕"/>
              </a:rPr>
              <a:t> 단순히 별개의 줄로 표현</a:t>
            </a:r>
          </a:p>
          <a:p>
            <a:pPr lvl="1"/>
            <a:r>
              <a:rPr lang="ko-KR" altLang="en-US" dirty="0">
                <a:ea typeface="맑은 고딕"/>
              </a:rPr>
              <a:t>대괄호를 이용하여 선택 사항을 나타내는 대신에 </a:t>
            </a:r>
            <a:r>
              <a:rPr lang="ko-KR" altLang="en-US" err="1">
                <a:ea typeface="맑은 고딕"/>
              </a:rPr>
              <a:t>아랫첨자</a:t>
            </a:r>
            <a:r>
              <a:rPr lang="ko-KR" altLang="en-US" dirty="0">
                <a:ea typeface="맑은 고딕"/>
              </a:rPr>
              <a:t> </a:t>
            </a:r>
            <a:r>
              <a:rPr lang="ko-KR" altLang="en-US" err="1">
                <a:ea typeface="맑은 고딕"/>
              </a:rPr>
              <a:t>opt가</a:t>
            </a:r>
            <a:r>
              <a:rPr lang="ko-KR" altLang="en-US" dirty="0">
                <a:ea typeface="맑은 고딕"/>
              </a:rPr>
              <a:t> 사용</a:t>
            </a:r>
          </a:p>
          <a:p>
            <a:pPr lvl="1"/>
            <a:r>
              <a:rPr lang="ko-KR" altLang="en-US" dirty="0">
                <a:ea typeface="맑은 고딕"/>
              </a:rPr>
              <a:t>소괄호 안에 포함된 요소들의 리스트에서 선택 사항을 표현하기 위해 | 기호를 사용하는 대신에 단어 "</a:t>
            </a:r>
            <a:r>
              <a:rPr lang="ko-KR" altLang="en-US" err="1">
                <a:ea typeface="맑은 고딕"/>
              </a:rPr>
              <a:t>one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err="1">
                <a:ea typeface="맑은 고딕"/>
              </a:rPr>
              <a:t>of"가</a:t>
            </a:r>
            <a:r>
              <a:rPr lang="ko-KR" altLang="en-US" dirty="0">
                <a:ea typeface="맑은 고딕"/>
              </a:rPr>
              <a:t> 사용</a:t>
            </a:r>
          </a:p>
          <a:p>
            <a:r>
              <a:rPr lang="ko-KR" dirty="0">
                <a:latin typeface="Arial"/>
                <a:ea typeface="맑은 고딕"/>
                <a:cs typeface="Arial"/>
              </a:rPr>
              <a:t>문법과 인식기</a:t>
            </a:r>
          </a:p>
          <a:p>
            <a:pPr lvl="1"/>
            <a:r>
              <a:rPr lang="ko-KR" dirty="0">
                <a:latin typeface="Arial"/>
                <a:ea typeface="맑은 고딕"/>
                <a:cs typeface="Arial"/>
              </a:rPr>
              <a:t>문맥-자유(</a:t>
            </a:r>
            <a:r>
              <a:rPr lang="ko-KR" dirty="0" err="1">
                <a:latin typeface="Arial"/>
                <a:ea typeface="맑은 고딕"/>
                <a:cs typeface="Arial"/>
              </a:rPr>
              <a:t>Context-Free</a:t>
            </a:r>
            <a:r>
              <a:rPr lang="ko-KR" dirty="0">
                <a:latin typeface="Arial"/>
                <a:ea typeface="맑은 고딕"/>
                <a:cs typeface="Arial"/>
              </a:rPr>
              <a:t>) 문법이 주어진 경우, 해당 언어를 인식하는 알고리즘 (인식기) 구축이 가능</a:t>
            </a:r>
          </a:p>
          <a:p>
            <a:pPr lvl="2"/>
            <a:r>
              <a:rPr lang="ko-KR" dirty="0" err="1">
                <a:latin typeface="Arial"/>
                <a:ea typeface="맑은 고딕"/>
                <a:cs typeface="Arial"/>
              </a:rPr>
              <a:t>Yacc</a:t>
            </a:r>
            <a:r>
              <a:rPr lang="ko-KR" dirty="0">
                <a:latin typeface="Arial"/>
                <a:ea typeface="맑은 고딕"/>
                <a:cs typeface="Arial"/>
              </a:rPr>
              <a:t>: 구문 분석 </a:t>
            </a:r>
            <a:r>
              <a:rPr lang="ko-KR" dirty="0" err="1">
                <a:latin typeface="Arial"/>
                <a:ea typeface="맑은 고딕"/>
                <a:cs typeface="Arial"/>
              </a:rPr>
              <a:t>생성기</a:t>
            </a:r>
            <a:endParaRPr lang="ko-KR" dirty="0" err="1"/>
          </a:p>
        </p:txBody>
      </p:sp>
    </p:spTree>
    <p:extLst>
      <p:ext uri="{BB962C8B-B14F-4D97-AF65-F5344CB8AC3E}">
        <p14:creationId xmlns:p14="http://schemas.microsoft.com/office/powerpoint/2010/main" val="41809476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F75A4F-7543-9617-11C6-48BE16376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ea typeface="맑은 고딕"/>
              </a:rPr>
              <a:t>프로그래밍 언어를 구현하는 세가지 접근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4195B5-83E7-BA40-985C-1EEE118C40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/>
          </a:bodyPr>
          <a:lstStyle/>
          <a:p>
            <a:r>
              <a:rPr lang="ko-KR" altLang="en-US" err="1">
                <a:ea typeface="맑은 고딕"/>
              </a:rPr>
              <a:t>Compilation</a:t>
            </a:r>
            <a:endParaRPr lang="ko-KR" altLang="en-US">
              <a:ea typeface="맑은 고딕"/>
            </a:endParaRPr>
          </a:p>
          <a:p>
            <a:pPr lvl="1"/>
            <a:r>
              <a:rPr lang="ko-KR" altLang="en-US">
                <a:ea typeface="맑은 고딕"/>
              </a:rPr>
              <a:t>고급 언어로 작성된 프로그램을 기계 코드로 번역</a:t>
            </a:r>
          </a:p>
          <a:p>
            <a:pPr lvl="1"/>
            <a:r>
              <a:rPr lang="ko-KR" altLang="en-US">
                <a:ea typeface="맑은 고딕"/>
              </a:rPr>
              <a:t>C, C++, COBOL 등 채택</a:t>
            </a:r>
          </a:p>
          <a:p>
            <a:r>
              <a:rPr lang="ko-KR" altLang="en-US" err="1">
                <a:ea typeface="맑은 고딕"/>
              </a:rPr>
              <a:t>Pure</a:t>
            </a:r>
            <a:r>
              <a:rPr lang="ko-KR" altLang="en-US">
                <a:ea typeface="맑은 고딕"/>
              </a:rPr>
              <a:t> </a:t>
            </a:r>
            <a:r>
              <a:rPr lang="ko-KR" altLang="en-US" err="1">
                <a:ea typeface="맑은 고딕"/>
              </a:rPr>
              <a:t>Interpretation</a:t>
            </a:r>
            <a:endParaRPr lang="ko-KR" altLang="en-US">
              <a:ea typeface="맑은 고딕"/>
            </a:endParaRPr>
          </a:p>
          <a:p>
            <a:pPr lvl="1"/>
            <a:r>
              <a:rPr lang="ko-KR" altLang="en-US">
                <a:ea typeface="맑은 고딕"/>
              </a:rPr>
              <a:t>고급 언어로 작성된 프로그램을 소프트웨어 해석기(</a:t>
            </a:r>
            <a:r>
              <a:rPr lang="ko-KR" altLang="en-US" err="1">
                <a:ea typeface="맑은 고딕"/>
              </a:rPr>
              <a:t>Interpreter</a:t>
            </a:r>
            <a:r>
              <a:rPr lang="ko-KR" altLang="en-US">
                <a:ea typeface="맑은 고딕"/>
              </a:rPr>
              <a:t>)에 의해 해석 후 실행</a:t>
            </a:r>
          </a:p>
          <a:p>
            <a:pPr lvl="1"/>
            <a:r>
              <a:rPr lang="ko-KR" altLang="en-US">
                <a:ea typeface="맑은 고딕"/>
              </a:rPr>
              <a:t>HTML 문서에 포함된 </a:t>
            </a:r>
            <a:r>
              <a:rPr lang="ko-KR" altLang="en-US" err="1">
                <a:ea typeface="맑은 고딕"/>
              </a:rPr>
              <a:t>JavaScript</a:t>
            </a:r>
          </a:p>
          <a:p>
            <a:r>
              <a:rPr lang="ko-KR" altLang="en-US" err="1">
                <a:ea typeface="맑은 고딕"/>
              </a:rPr>
              <a:t>Hybrid</a:t>
            </a:r>
            <a:r>
              <a:rPr lang="ko-KR" altLang="en-US">
                <a:ea typeface="맑은 고딕"/>
              </a:rPr>
              <a:t> </a:t>
            </a:r>
            <a:r>
              <a:rPr lang="ko-KR" altLang="en-US" err="1">
                <a:ea typeface="맑은 고딕"/>
              </a:rPr>
              <a:t>Implementation</a:t>
            </a:r>
            <a:endParaRPr lang="ko-KR" altLang="en-US">
              <a:ea typeface="맑은 고딕"/>
            </a:endParaRPr>
          </a:p>
          <a:p>
            <a:pPr lvl="1"/>
            <a:r>
              <a:rPr lang="ko-KR" altLang="en-US">
                <a:ea typeface="맑은 고딕"/>
              </a:rPr>
              <a:t>고급 언어로 작성된 프로그램을 중간코드로 번역 후 이를 해석하고 실행</a:t>
            </a:r>
          </a:p>
          <a:p>
            <a:pPr lvl="1"/>
            <a:r>
              <a:rPr lang="ko-KR" altLang="en-US" err="1">
                <a:ea typeface="맑은 고딕"/>
              </a:rPr>
              <a:t>Java</a:t>
            </a:r>
            <a:r>
              <a:rPr lang="ko-KR" altLang="en-US">
                <a:ea typeface="맑은 고딕"/>
              </a:rPr>
              <a:t>, </a:t>
            </a:r>
            <a:r>
              <a:rPr lang="ko-KR" altLang="en-US" err="1">
                <a:ea typeface="맑은 고딕"/>
              </a:rPr>
              <a:t>Python</a:t>
            </a:r>
            <a:r>
              <a:rPr lang="ko-KR" altLang="en-US">
                <a:ea typeface="맑은 고딕"/>
              </a:rPr>
              <a:t>, .Net 시스템 등 채택</a:t>
            </a:r>
          </a:p>
          <a:p>
            <a:pPr lvl="1"/>
            <a:r>
              <a:rPr lang="ko-KR" altLang="en-US">
                <a:ea typeface="맑은 고딕"/>
              </a:rPr>
              <a:t>JIT (</a:t>
            </a:r>
            <a:r>
              <a:rPr lang="ko-KR" altLang="en-US" err="1">
                <a:ea typeface="맑은 고딕"/>
              </a:rPr>
              <a:t>Just</a:t>
            </a:r>
            <a:r>
              <a:rPr lang="ko-KR" altLang="en-US">
                <a:ea typeface="맑은 고딕"/>
              </a:rPr>
              <a:t> </a:t>
            </a:r>
            <a:r>
              <a:rPr lang="ko-KR" altLang="en-US" err="1">
                <a:ea typeface="맑은 고딕"/>
              </a:rPr>
              <a:t>In</a:t>
            </a:r>
            <a:r>
              <a:rPr lang="ko-KR" altLang="en-US">
                <a:ea typeface="맑은 고딕"/>
              </a:rPr>
              <a:t> Time) 컴파일러로 성능 향상</a:t>
            </a:r>
          </a:p>
          <a:p>
            <a:endParaRPr lang="ko-KR" altLang="en-US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9614987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7E9F20EC-340B-887A-4F63-E149C160EED5}"/>
              </a:ext>
            </a:extLst>
          </p:cNvPr>
          <p:cNvCxnSpPr/>
          <p:nvPr/>
        </p:nvCxnSpPr>
        <p:spPr bwMode="auto">
          <a:xfrm flipH="1">
            <a:off x="2557346" y="611460"/>
            <a:ext cx="42747" cy="5263374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73" name="Rectangle 1">
            <a:extLst>
              <a:ext uri="{FF2B5EF4-FFF2-40B4-BE49-F238E27FC236}">
                <a16:creationId xmlns:a16="http://schemas.microsoft.com/office/drawing/2014/main" id="{98A6CE58-4A92-4C02-B2B5-46AFA8575F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8817" y="871650"/>
            <a:ext cx="2829981" cy="435825"/>
          </a:xfrm>
          <a:prstGeom prst="rect">
            <a:avLst/>
          </a:prstGeom>
          <a:solidFill>
            <a:srgbClr val="729FCF"/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8847" tIns="54423" rIns="108847" bIns="54423" anchor="ctr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5pPr>
            <a:lvl6pPr marL="25146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6pPr>
            <a:lvl7pPr marL="29718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7pPr>
            <a:lvl8pPr marL="34290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8pPr>
            <a:lvl9pPr marL="38862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9pPr>
          </a:lstStyle>
          <a:p>
            <a:pPr algn="ctr"/>
            <a:r>
              <a:rPr lang="en-US" altLang="ko-KR"/>
              <a:t>C Preprocessor</a:t>
            </a:r>
          </a:p>
        </p:txBody>
      </p:sp>
      <p:sp>
        <p:nvSpPr>
          <p:cNvPr id="3074" name="Text Box 2">
            <a:extLst>
              <a:ext uri="{FF2B5EF4-FFF2-40B4-BE49-F238E27FC236}">
                <a16:creationId xmlns:a16="http://schemas.microsoft.com/office/drawing/2014/main" id="{D5112858-5176-A874-21F9-5091DFB73D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8817" y="143996"/>
            <a:ext cx="2829981" cy="910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8847" tIns="54423" rIns="108847" bIns="54423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5pPr>
            <a:lvl6pPr marL="25146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6pPr>
            <a:lvl7pPr marL="29718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7pPr>
            <a:lvl8pPr marL="34290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8pPr>
            <a:lvl9pPr marL="38862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9pPr>
          </a:lstStyle>
          <a:p>
            <a:r>
              <a:rPr lang="en-US" altLang="ko-KR"/>
              <a:t>C </a:t>
            </a:r>
            <a:r>
              <a:rPr lang="ko-KR" altLang="ko-KR">
                <a:ea typeface="굴림" panose="020B0600000101010101" pitchFamily="34" charset="-127"/>
              </a:rPr>
              <a:t>소스 파일 </a:t>
            </a:r>
            <a:r>
              <a:rPr lang="en-US" altLang="ko-KR"/>
              <a:t>(hello.c)</a:t>
            </a:r>
          </a:p>
        </p:txBody>
      </p:sp>
      <p:sp>
        <p:nvSpPr>
          <p:cNvPr id="3075" name="Text Box 3">
            <a:extLst>
              <a:ext uri="{FF2B5EF4-FFF2-40B4-BE49-F238E27FC236}">
                <a16:creationId xmlns:a16="http://schemas.microsoft.com/office/drawing/2014/main" id="{E243C6E5-3506-BB09-DE60-648E6367CE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8576" y="1524427"/>
            <a:ext cx="3832186" cy="5087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8847" tIns="54423" rIns="108847" bIns="54423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5pPr>
            <a:lvl6pPr marL="25146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6pPr>
            <a:lvl7pPr marL="29718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7pPr>
            <a:lvl8pPr marL="34290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8pPr>
            <a:lvl9pPr marL="38862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9pPr>
          </a:lstStyle>
          <a:p>
            <a:r>
              <a:rPr lang="ko-KR" altLang="ko-KR">
                <a:ea typeface="굴림" panose="020B0600000101010101" pitchFamily="34" charset="-127"/>
              </a:rPr>
              <a:t>전처리된 </a:t>
            </a:r>
            <a:r>
              <a:rPr lang="en-US" altLang="ko-KR"/>
              <a:t>C </a:t>
            </a:r>
            <a:r>
              <a:rPr lang="ko-KR" altLang="ko-KR">
                <a:ea typeface="굴림" panose="020B0600000101010101" pitchFamily="34" charset="-127"/>
              </a:rPr>
              <a:t>소스 파일 </a:t>
            </a:r>
            <a:r>
              <a:rPr lang="en-US" altLang="ko-KR"/>
              <a:t>(hello.i)</a:t>
            </a:r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8FDA94B8-508F-4289-C748-E85BB49DDE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8817" y="2307760"/>
            <a:ext cx="2829981" cy="435825"/>
          </a:xfrm>
          <a:prstGeom prst="rect">
            <a:avLst/>
          </a:prstGeom>
          <a:solidFill>
            <a:srgbClr val="729FCF"/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8847" tIns="54423" rIns="108847" bIns="54423" anchor="ctr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5pPr>
            <a:lvl6pPr marL="25146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6pPr>
            <a:lvl7pPr marL="29718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7pPr>
            <a:lvl8pPr marL="34290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8pPr>
            <a:lvl9pPr marL="38862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9pPr>
          </a:lstStyle>
          <a:p>
            <a:pPr algn="ctr"/>
            <a:r>
              <a:rPr lang="en-US" altLang="ko-KR"/>
              <a:t>C Compiler</a:t>
            </a:r>
          </a:p>
        </p:txBody>
      </p:sp>
      <p:sp>
        <p:nvSpPr>
          <p:cNvPr id="3077" name="Text Box 5">
            <a:extLst>
              <a:ext uri="{FF2B5EF4-FFF2-40B4-BE49-F238E27FC236}">
                <a16:creationId xmlns:a16="http://schemas.microsoft.com/office/drawing/2014/main" id="{418ED550-73F2-CD8E-4603-359A0E6D49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5747" y="2973977"/>
            <a:ext cx="3701630" cy="5087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8847" tIns="54423" rIns="108847" bIns="54423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5pPr>
            <a:lvl6pPr marL="25146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6pPr>
            <a:lvl7pPr marL="29718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7pPr>
            <a:lvl8pPr marL="34290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8pPr>
            <a:lvl9pPr marL="38862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9pPr>
          </a:lstStyle>
          <a:p>
            <a:r>
              <a:rPr lang="en-US" altLang="ko-KR"/>
              <a:t>Assembly </a:t>
            </a:r>
            <a:r>
              <a:rPr lang="ko-KR" altLang="ko-KR">
                <a:ea typeface="굴림" panose="020B0600000101010101" pitchFamily="34" charset="-127"/>
              </a:rPr>
              <a:t>코드 파일</a:t>
            </a:r>
            <a:r>
              <a:rPr lang="en-US" altLang="ko-KR"/>
              <a:t>(hello.S)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964C0CC5-A165-5168-A67A-78D1D6A09F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8817" y="3701631"/>
            <a:ext cx="2829981" cy="435825"/>
          </a:xfrm>
          <a:prstGeom prst="rect">
            <a:avLst/>
          </a:prstGeom>
          <a:solidFill>
            <a:srgbClr val="729FCF"/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8847" tIns="54423" rIns="108847" bIns="54423" anchor="ctr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5pPr>
            <a:lvl6pPr marL="25146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6pPr>
            <a:lvl7pPr marL="29718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7pPr>
            <a:lvl8pPr marL="34290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8pPr>
            <a:lvl9pPr marL="38862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9pPr>
          </a:lstStyle>
          <a:p>
            <a:pPr algn="ctr"/>
            <a:r>
              <a:rPr lang="en-US" altLang="ko-KR"/>
              <a:t>Assembler</a:t>
            </a:r>
          </a:p>
        </p:txBody>
      </p:sp>
      <p:sp>
        <p:nvSpPr>
          <p:cNvPr id="3079" name="Text Box 7">
            <a:extLst>
              <a:ext uri="{FF2B5EF4-FFF2-40B4-BE49-F238E27FC236}">
                <a16:creationId xmlns:a16="http://schemas.microsoft.com/office/drawing/2014/main" id="{FC00E8A1-2014-ABD6-DC5D-E13AB3C2F9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0053" y="4454244"/>
            <a:ext cx="3701630" cy="5087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8847" tIns="54423" rIns="108847" bIns="54423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5pPr>
            <a:lvl6pPr marL="25146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6pPr>
            <a:lvl7pPr marL="29718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7pPr>
            <a:lvl8pPr marL="34290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8pPr>
            <a:lvl9pPr marL="38862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9pPr>
          </a:lstStyle>
          <a:p>
            <a:r>
              <a:rPr lang="en-US" altLang="ko-KR"/>
              <a:t>Object </a:t>
            </a:r>
            <a:r>
              <a:rPr lang="ko-KR" altLang="ko-KR">
                <a:ea typeface="굴림" panose="020B0600000101010101" pitchFamily="34" charset="-127"/>
              </a:rPr>
              <a:t>코드 파일 </a:t>
            </a:r>
            <a:r>
              <a:rPr lang="en-US" altLang="ko-KR"/>
              <a:t>(hello.o)</a:t>
            </a:r>
          </a:p>
        </p:txBody>
      </p:sp>
      <p:sp>
        <p:nvSpPr>
          <p:cNvPr id="3080" name="Rectangle 8">
            <a:extLst>
              <a:ext uri="{FF2B5EF4-FFF2-40B4-BE49-F238E27FC236}">
                <a16:creationId xmlns:a16="http://schemas.microsoft.com/office/drawing/2014/main" id="{3127E5A1-F906-7BE1-2BF8-0FC22BBCB4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8817" y="5224138"/>
            <a:ext cx="2829981" cy="435824"/>
          </a:xfrm>
          <a:prstGeom prst="rect">
            <a:avLst/>
          </a:prstGeom>
          <a:solidFill>
            <a:srgbClr val="729FCF"/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8847" tIns="54423" rIns="108847" bIns="54423" anchor="ctr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5pPr>
            <a:lvl6pPr marL="25146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6pPr>
            <a:lvl7pPr marL="29718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7pPr>
            <a:lvl8pPr marL="34290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8pPr>
            <a:lvl9pPr marL="38862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9pPr>
          </a:lstStyle>
          <a:p>
            <a:pPr algn="ctr"/>
            <a:r>
              <a:rPr lang="en-US" altLang="ko-KR"/>
              <a:t>Linker</a:t>
            </a:r>
          </a:p>
        </p:txBody>
      </p:sp>
      <p:sp>
        <p:nvSpPr>
          <p:cNvPr id="3081" name="Text Box 9">
            <a:extLst>
              <a:ext uri="{FF2B5EF4-FFF2-40B4-BE49-F238E27FC236}">
                <a16:creationId xmlns:a16="http://schemas.microsoft.com/office/drawing/2014/main" id="{5F574B20-CE01-6B65-6C62-98015405EA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1864" y="5934513"/>
            <a:ext cx="3918583" cy="5087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8847" tIns="54423" rIns="108847" bIns="54423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5pPr>
            <a:lvl6pPr marL="25146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6pPr>
            <a:lvl7pPr marL="29718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7pPr>
            <a:lvl8pPr marL="34290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8pPr>
            <a:lvl9pPr marL="38862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9pPr>
          </a:lstStyle>
          <a:p>
            <a:r>
              <a:rPr lang="en-US" altLang="ko-KR"/>
              <a:t>Executable </a:t>
            </a:r>
            <a:r>
              <a:rPr lang="ko-KR" altLang="ko-KR">
                <a:ea typeface="굴림" panose="020B0600000101010101" pitchFamily="34" charset="-127"/>
              </a:rPr>
              <a:t>코드 파일 </a:t>
            </a:r>
            <a:r>
              <a:rPr lang="en-US" altLang="ko-KR"/>
              <a:t>(hello)</a:t>
            </a:r>
          </a:p>
        </p:txBody>
      </p:sp>
      <p:sp>
        <p:nvSpPr>
          <p:cNvPr id="3083" name="Rectangle 11">
            <a:extLst>
              <a:ext uri="{FF2B5EF4-FFF2-40B4-BE49-F238E27FC236}">
                <a16:creationId xmlns:a16="http://schemas.microsoft.com/office/drawing/2014/main" id="{E266FDE7-7B2E-FFC9-EF46-AA1DF448CD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2" y="1337147"/>
            <a:ext cx="3482758" cy="2630416"/>
          </a:xfrm>
          <a:prstGeom prst="rect">
            <a:avLst/>
          </a:prstGeom>
          <a:solidFill>
            <a:srgbClr val="729FCF"/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084" name="Rectangle 12">
            <a:extLst>
              <a:ext uri="{FF2B5EF4-FFF2-40B4-BE49-F238E27FC236}">
                <a16:creationId xmlns:a16="http://schemas.microsoft.com/office/drawing/2014/main" id="{F36986B9-5F35-CCB4-3DEE-DB20DF6A72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2954" y="1467703"/>
            <a:ext cx="3046934" cy="652777"/>
          </a:xfrm>
          <a:prstGeom prst="rect">
            <a:avLst/>
          </a:prstGeom>
          <a:solidFill>
            <a:srgbClr val="FFF5CE"/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8847" tIns="54423" rIns="108847" bIns="54423" anchor="ctr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5pPr>
            <a:lvl6pPr marL="25146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6pPr>
            <a:lvl7pPr marL="29718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7pPr>
            <a:lvl8pPr marL="34290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8pPr>
            <a:lvl9pPr marL="38862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9pPr>
          </a:lstStyle>
          <a:p>
            <a:pPr algn="ctr"/>
            <a:r>
              <a:rPr lang="en-US" altLang="ko-KR">
                <a:latin typeface="Noto Sans CJK KR"/>
              </a:rPr>
              <a:t>Lexical Analyzer</a:t>
            </a:r>
          </a:p>
          <a:p>
            <a:pPr algn="ctr"/>
            <a:r>
              <a:rPr lang="en-US" altLang="ko-KR">
                <a:latin typeface="Noto Sans CJK KR"/>
              </a:rPr>
              <a:t>(Scanner, Tokenizer)</a:t>
            </a:r>
            <a:endParaRPr lang="en-US" altLang="ko-KR"/>
          </a:p>
        </p:txBody>
      </p:sp>
      <p:sp>
        <p:nvSpPr>
          <p:cNvPr id="3085" name="Rectangle 13">
            <a:extLst>
              <a:ext uri="{FF2B5EF4-FFF2-40B4-BE49-F238E27FC236}">
                <a16:creationId xmlns:a16="http://schemas.microsoft.com/office/drawing/2014/main" id="{2886C980-CDE1-C41D-D4A0-C81801E475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2954" y="2265036"/>
            <a:ext cx="3046934" cy="652777"/>
          </a:xfrm>
          <a:prstGeom prst="rect">
            <a:avLst/>
          </a:prstGeom>
          <a:solidFill>
            <a:srgbClr val="FFF5CE"/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8847" tIns="54423" rIns="108847" bIns="54423" anchor="ctr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5pPr>
            <a:lvl6pPr marL="25146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6pPr>
            <a:lvl7pPr marL="29718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7pPr>
            <a:lvl8pPr marL="34290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8pPr>
            <a:lvl9pPr marL="38862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9pPr>
          </a:lstStyle>
          <a:p>
            <a:pPr algn="ctr"/>
            <a:r>
              <a:rPr lang="en-US" altLang="ko-KR"/>
              <a:t>Parser</a:t>
            </a:r>
          </a:p>
        </p:txBody>
      </p:sp>
      <p:cxnSp>
        <p:nvCxnSpPr>
          <p:cNvPr id="2" name="직선 화살표 연결선 1">
            <a:extLst>
              <a:ext uri="{FF2B5EF4-FFF2-40B4-BE49-F238E27FC236}">
                <a16:creationId xmlns:a16="http://schemas.microsoft.com/office/drawing/2014/main" id="{48A5FD08-7E00-7C38-909E-DA39819F45E8}"/>
              </a:ext>
            </a:extLst>
          </p:cNvPr>
          <p:cNvCxnSpPr/>
          <p:nvPr/>
        </p:nvCxnSpPr>
        <p:spPr bwMode="auto">
          <a:xfrm flipV="1">
            <a:off x="3953486" y="1392444"/>
            <a:ext cx="2115628" cy="934821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B9EC4A2F-47F1-5F88-0357-07716FC9161B}"/>
              </a:ext>
            </a:extLst>
          </p:cNvPr>
          <p:cNvCxnSpPr/>
          <p:nvPr/>
        </p:nvCxnSpPr>
        <p:spPr bwMode="auto">
          <a:xfrm>
            <a:off x="3949412" y="2730327"/>
            <a:ext cx="2127394" cy="1187935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" name="Rectangle 13">
            <a:extLst>
              <a:ext uri="{FF2B5EF4-FFF2-40B4-BE49-F238E27FC236}">
                <a16:creationId xmlns:a16="http://schemas.microsoft.com/office/drawing/2014/main" id="{8E210DCE-6916-394F-38FD-4CAE7C1A57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2953" y="3169275"/>
            <a:ext cx="3046934" cy="652777"/>
          </a:xfrm>
          <a:prstGeom prst="rect">
            <a:avLst/>
          </a:prstGeom>
          <a:solidFill>
            <a:srgbClr val="FFF5CE"/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8847" tIns="54423" rIns="108847" bIns="54423" anchor="ctr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5pPr>
            <a:lvl6pPr marL="25146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6pPr>
            <a:lvl7pPr marL="29718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7pPr>
            <a:lvl8pPr marL="34290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8pPr>
            <a:lvl9pPr marL="38862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9pPr>
          </a:lstStyle>
          <a:p>
            <a:pPr algn="ctr"/>
            <a:r>
              <a:rPr lang="en-US" altLang="ko-KR">
                <a:latin typeface="Noto Sans CJK KR"/>
              </a:rPr>
              <a:t>…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7928792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7E9F20EC-340B-887A-4F63-E149C160EED5}"/>
              </a:ext>
            </a:extLst>
          </p:cNvPr>
          <p:cNvCxnSpPr/>
          <p:nvPr/>
        </p:nvCxnSpPr>
        <p:spPr bwMode="auto">
          <a:xfrm flipH="1">
            <a:off x="2557346" y="611460"/>
            <a:ext cx="42747" cy="5263374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73" name="Rectangle 1">
            <a:extLst>
              <a:ext uri="{FF2B5EF4-FFF2-40B4-BE49-F238E27FC236}">
                <a16:creationId xmlns:a16="http://schemas.microsoft.com/office/drawing/2014/main" id="{98A6CE58-4A92-4C02-B2B5-46AFA8575F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8817" y="871650"/>
            <a:ext cx="2829981" cy="435825"/>
          </a:xfrm>
          <a:prstGeom prst="rect">
            <a:avLst/>
          </a:prstGeom>
          <a:solidFill>
            <a:srgbClr val="729FCF"/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8847" tIns="54423" rIns="108847" bIns="54423" anchor="ctr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5pPr>
            <a:lvl6pPr marL="25146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6pPr>
            <a:lvl7pPr marL="29718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7pPr>
            <a:lvl8pPr marL="34290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8pPr>
            <a:lvl9pPr marL="38862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9pPr>
          </a:lstStyle>
          <a:p>
            <a:pPr algn="ctr"/>
            <a:r>
              <a:rPr lang="en-US" altLang="ko-KR"/>
              <a:t>C Preprocessor</a:t>
            </a:r>
          </a:p>
        </p:txBody>
      </p:sp>
      <p:sp>
        <p:nvSpPr>
          <p:cNvPr id="3074" name="Text Box 2">
            <a:extLst>
              <a:ext uri="{FF2B5EF4-FFF2-40B4-BE49-F238E27FC236}">
                <a16:creationId xmlns:a16="http://schemas.microsoft.com/office/drawing/2014/main" id="{D5112858-5176-A874-21F9-5091DFB73D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8817" y="143996"/>
            <a:ext cx="2829981" cy="910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8847" tIns="54423" rIns="108847" bIns="54423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5pPr>
            <a:lvl6pPr marL="25146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6pPr>
            <a:lvl7pPr marL="29718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7pPr>
            <a:lvl8pPr marL="34290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8pPr>
            <a:lvl9pPr marL="38862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9pPr>
          </a:lstStyle>
          <a:p>
            <a:r>
              <a:rPr lang="en-US" altLang="ko-KR"/>
              <a:t>C </a:t>
            </a:r>
            <a:r>
              <a:rPr lang="ko-KR" altLang="ko-KR">
                <a:ea typeface="굴림" panose="020B0600000101010101" pitchFamily="34" charset="-127"/>
              </a:rPr>
              <a:t>소스 파일 </a:t>
            </a:r>
            <a:r>
              <a:rPr lang="en-US" altLang="ko-KR"/>
              <a:t>(hello.c)</a:t>
            </a:r>
          </a:p>
        </p:txBody>
      </p:sp>
      <p:sp>
        <p:nvSpPr>
          <p:cNvPr id="3075" name="Text Box 3">
            <a:extLst>
              <a:ext uri="{FF2B5EF4-FFF2-40B4-BE49-F238E27FC236}">
                <a16:creationId xmlns:a16="http://schemas.microsoft.com/office/drawing/2014/main" id="{E243C6E5-3506-BB09-DE60-648E6367CE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8576" y="1524427"/>
            <a:ext cx="3832186" cy="5087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8847" tIns="54423" rIns="108847" bIns="54423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5pPr>
            <a:lvl6pPr marL="25146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6pPr>
            <a:lvl7pPr marL="29718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7pPr>
            <a:lvl8pPr marL="34290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8pPr>
            <a:lvl9pPr marL="38862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9pPr>
          </a:lstStyle>
          <a:p>
            <a:r>
              <a:rPr lang="ko-KR" altLang="ko-KR">
                <a:ea typeface="굴림" panose="020B0600000101010101" pitchFamily="34" charset="-127"/>
              </a:rPr>
              <a:t>전처리된 </a:t>
            </a:r>
            <a:r>
              <a:rPr lang="en-US" altLang="ko-KR"/>
              <a:t>C </a:t>
            </a:r>
            <a:r>
              <a:rPr lang="ko-KR" altLang="ko-KR">
                <a:ea typeface="굴림" panose="020B0600000101010101" pitchFamily="34" charset="-127"/>
              </a:rPr>
              <a:t>소스 파일 </a:t>
            </a:r>
            <a:r>
              <a:rPr lang="en-US" altLang="ko-KR"/>
              <a:t>(hello.i)</a:t>
            </a:r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8FDA94B8-508F-4289-C748-E85BB49DDE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8817" y="2307760"/>
            <a:ext cx="2829981" cy="435825"/>
          </a:xfrm>
          <a:prstGeom prst="rect">
            <a:avLst/>
          </a:prstGeom>
          <a:solidFill>
            <a:srgbClr val="729FCF"/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8847" tIns="54423" rIns="108847" bIns="54423" anchor="ctr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5pPr>
            <a:lvl6pPr marL="25146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6pPr>
            <a:lvl7pPr marL="29718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7pPr>
            <a:lvl8pPr marL="34290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8pPr>
            <a:lvl9pPr marL="38862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9pPr>
          </a:lstStyle>
          <a:p>
            <a:pPr algn="ctr"/>
            <a:r>
              <a:rPr lang="en-US" altLang="ko-KR"/>
              <a:t>C Compiler</a:t>
            </a:r>
          </a:p>
        </p:txBody>
      </p:sp>
      <p:sp>
        <p:nvSpPr>
          <p:cNvPr id="3077" name="Text Box 5">
            <a:extLst>
              <a:ext uri="{FF2B5EF4-FFF2-40B4-BE49-F238E27FC236}">
                <a16:creationId xmlns:a16="http://schemas.microsoft.com/office/drawing/2014/main" id="{418ED550-73F2-CD8E-4603-359A0E6D49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5747" y="2973977"/>
            <a:ext cx="3701630" cy="5087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8847" tIns="54423" rIns="108847" bIns="54423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5pPr>
            <a:lvl6pPr marL="25146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6pPr>
            <a:lvl7pPr marL="29718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7pPr>
            <a:lvl8pPr marL="34290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8pPr>
            <a:lvl9pPr marL="38862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9pPr>
          </a:lstStyle>
          <a:p>
            <a:r>
              <a:rPr lang="en-US" altLang="ko-KR"/>
              <a:t>Assembly </a:t>
            </a:r>
            <a:r>
              <a:rPr lang="ko-KR" altLang="ko-KR">
                <a:ea typeface="굴림" panose="020B0600000101010101" pitchFamily="34" charset="-127"/>
              </a:rPr>
              <a:t>코드 파일</a:t>
            </a:r>
            <a:r>
              <a:rPr lang="en-US" altLang="ko-KR"/>
              <a:t>(hello.S)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964C0CC5-A165-5168-A67A-78D1D6A09F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8817" y="3701631"/>
            <a:ext cx="2829981" cy="435825"/>
          </a:xfrm>
          <a:prstGeom prst="rect">
            <a:avLst/>
          </a:prstGeom>
          <a:solidFill>
            <a:srgbClr val="729FCF"/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8847" tIns="54423" rIns="108847" bIns="54423" anchor="ctr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5pPr>
            <a:lvl6pPr marL="25146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6pPr>
            <a:lvl7pPr marL="29718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7pPr>
            <a:lvl8pPr marL="34290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8pPr>
            <a:lvl9pPr marL="38862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9pPr>
          </a:lstStyle>
          <a:p>
            <a:pPr algn="ctr"/>
            <a:r>
              <a:rPr lang="en-US" altLang="ko-KR"/>
              <a:t>Assembler</a:t>
            </a:r>
          </a:p>
        </p:txBody>
      </p:sp>
      <p:sp>
        <p:nvSpPr>
          <p:cNvPr id="3079" name="Text Box 7">
            <a:extLst>
              <a:ext uri="{FF2B5EF4-FFF2-40B4-BE49-F238E27FC236}">
                <a16:creationId xmlns:a16="http://schemas.microsoft.com/office/drawing/2014/main" id="{FC00E8A1-2014-ABD6-DC5D-E13AB3C2F9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0053" y="4454244"/>
            <a:ext cx="3701630" cy="5087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8847" tIns="54423" rIns="108847" bIns="54423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5pPr>
            <a:lvl6pPr marL="25146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6pPr>
            <a:lvl7pPr marL="29718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7pPr>
            <a:lvl8pPr marL="34290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8pPr>
            <a:lvl9pPr marL="38862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9pPr>
          </a:lstStyle>
          <a:p>
            <a:r>
              <a:rPr lang="en-US" altLang="ko-KR"/>
              <a:t>Object </a:t>
            </a:r>
            <a:r>
              <a:rPr lang="ko-KR" altLang="ko-KR">
                <a:ea typeface="굴림" panose="020B0600000101010101" pitchFamily="34" charset="-127"/>
              </a:rPr>
              <a:t>코드 파일 </a:t>
            </a:r>
            <a:r>
              <a:rPr lang="en-US" altLang="ko-KR"/>
              <a:t>(hello.o)</a:t>
            </a:r>
          </a:p>
        </p:txBody>
      </p:sp>
      <p:sp>
        <p:nvSpPr>
          <p:cNvPr id="3080" name="Rectangle 8">
            <a:extLst>
              <a:ext uri="{FF2B5EF4-FFF2-40B4-BE49-F238E27FC236}">
                <a16:creationId xmlns:a16="http://schemas.microsoft.com/office/drawing/2014/main" id="{3127E5A1-F906-7BE1-2BF8-0FC22BBCB4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8817" y="5224138"/>
            <a:ext cx="2829981" cy="435824"/>
          </a:xfrm>
          <a:prstGeom prst="rect">
            <a:avLst/>
          </a:prstGeom>
          <a:solidFill>
            <a:srgbClr val="729FCF"/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8847" tIns="54423" rIns="108847" bIns="54423" anchor="ctr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5pPr>
            <a:lvl6pPr marL="25146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6pPr>
            <a:lvl7pPr marL="29718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7pPr>
            <a:lvl8pPr marL="34290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8pPr>
            <a:lvl9pPr marL="38862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9pPr>
          </a:lstStyle>
          <a:p>
            <a:pPr algn="ctr"/>
            <a:r>
              <a:rPr lang="en-US" altLang="ko-KR"/>
              <a:t>Linker</a:t>
            </a:r>
          </a:p>
        </p:txBody>
      </p:sp>
      <p:sp>
        <p:nvSpPr>
          <p:cNvPr id="3081" name="Text Box 9">
            <a:extLst>
              <a:ext uri="{FF2B5EF4-FFF2-40B4-BE49-F238E27FC236}">
                <a16:creationId xmlns:a16="http://schemas.microsoft.com/office/drawing/2014/main" id="{5F574B20-CE01-6B65-6C62-98015405EA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1864" y="5934513"/>
            <a:ext cx="3918583" cy="5087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8847" tIns="54423" rIns="108847" bIns="54423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5pPr>
            <a:lvl6pPr marL="25146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6pPr>
            <a:lvl7pPr marL="29718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7pPr>
            <a:lvl8pPr marL="34290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8pPr>
            <a:lvl9pPr marL="38862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9pPr>
          </a:lstStyle>
          <a:p>
            <a:r>
              <a:rPr lang="en-US" altLang="ko-KR"/>
              <a:t>Executable </a:t>
            </a:r>
            <a:r>
              <a:rPr lang="ko-KR" altLang="ko-KR">
                <a:ea typeface="굴림" panose="020B0600000101010101" pitchFamily="34" charset="-127"/>
              </a:rPr>
              <a:t>코드 파일 </a:t>
            </a:r>
            <a:r>
              <a:rPr lang="en-US" altLang="ko-KR"/>
              <a:t>(hello)</a:t>
            </a:r>
          </a:p>
        </p:txBody>
      </p:sp>
      <p:sp>
        <p:nvSpPr>
          <p:cNvPr id="3083" name="Rectangle 11">
            <a:extLst>
              <a:ext uri="{FF2B5EF4-FFF2-40B4-BE49-F238E27FC236}">
                <a16:creationId xmlns:a16="http://schemas.microsoft.com/office/drawing/2014/main" id="{E266FDE7-7B2E-FFC9-EF46-AA1DF448CD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2" y="1337147"/>
            <a:ext cx="3482758" cy="2630416"/>
          </a:xfrm>
          <a:prstGeom prst="rect">
            <a:avLst/>
          </a:prstGeom>
          <a:solidFill>
            <a:srgbClr val="729FCF"/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084" name="Rectangle 12">
            <a:extLst>
              <a:ext uri="{FF2B5EF4-FFF2-40B4-BE49-F238E27FC236}">
                <a16:creationId xmlns:a16="http://schemas.microsoft.com/office/drawing/2014/main" id="{F36986B9-5F35-CCB4-3DEE-DB20DF6A72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2954" y="1467703"/>
            <a:ext cx="3046934" cy="652777"/>
          </a:xfrm>
          <a:prstGeom prst="rect">
            <a:avLst/>
          </a:prstGeom>
          <a:solidFill>
            <a:srgbClr val="FFF5CE"/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8847" tIns="54423" rIns="108847" bIns="54423" anchor="ctr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5pPr>
            <a:lvl6pPr marL="25146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6pPr>
            <a:lvl7pPr marL="29718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7pPr>
            <a:lvl8pPr marL="34290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8pPr>
            <a:lvl9pPr marL="38862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9pPr>
          </a:lstStyle>
          <a:p>
            <a:pPr algn="ctr"/>
            <a:r>
              <a:rPr lang="en-US" altLang="ko-KR" dirty="0">
                <a:latin typeface="Noto Sans CJK KR"/>
              </a:rPr>
              <a:t>Lexical Analyzer</a:t>
            </a:r>
          </a:p>
          <a:p>
            <a:pPr algn="ctr"/>
            <a:r>
              <a:rPr lang="en-US" altLang="ko-KR" dirty="0">
                <a:latin typeface="Noto Sans CJK KR"/>
              </a:rPr>
              <a:t>(Scanner, Tokenizer)</a:t>
            </a:r>
            <a:endParaRPr lang="en-US" altLang="ko-KR" dirty="0"/>
          </a:p>
        </p:txBody>
      </p:sp>
      <p:sp>
        <p:nvSpPr>
          <p:cNvPr id="3085" name="Rectangle 13">
            <a:extLst>
              <a:ext uri="{FF2B5EF4-FFF2-40B4-BE49-F238E27FC236}">
                <a16:creationId xmlns:a16="http://schemas.microsoft.com/office/drawing/2014/main" id="{2886C980-CDE1-C41D-D4A0-C81801E475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2954" y="2265036"/>
            <a:ext cx="3046934" cy="652777"/>
          </a:xfrm>
          <a:prstGeom prst="rect">
            <a:avLst/>
          </a:prstGeom>
          <a:solidFill>
            <a:srgbClr val="FFF5CE"/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8847" tIns="54423" rIns="108847" bIns="54423" anchor="ctr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5pPr>
            <a:lvl6pPr marL="25146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6pPr>
            <a:lvl7pPr marL="29718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7pPr>
            <a:lvl8pPr marL="34290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8pPr>
            <a:lvl9pPr marL="38862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9pPr>
          </a:lstStyle>
          <a:p>
            <a:pPr algn="ctr"/>
            <a:r>
              <a:rPr lang="en-US" altLang="ko-KR"/>
              <a:t>Parser</a:t>
            </a:r>
          </a:p>
        </p:txBody>
      </p:sp>
      <p:cxnSp>
        <p:nvCxnSpPr>
          <p:cNvPr id="2" name="직선 화살표 연결선 1">
            <a:extLst>
              <a:ext uri="{FF2B5EF4-FFF2-40B4-BE49-F238E27FC236}">
                <a16:creationId xmlns:a16="http://schemas.microsoft.com/office/drawing/2014/main" id="{48A5FD08-7E00-7C38-909E-DA39819F45E8}"/>
              </a:ext>
            </a:extLst>
          </p:cNvPr>
          <p:cNvCxnSpPr/>
          <p:nvPr/>
        </p:nvCxnSpPr>
        <p:spPr bwMode="auto">
          <a:xfrm flipV="1">
            <a:off x="3953486" y="1392444"/>
            <a:ext cx="2115628" cy="934821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B9EC4A2F-47F1-5F88-0357-07716FC9161B}"/>
              </a:ext>
            </a:extLst>
          </p:cNvPr>
          <p:cNvCxnSpPr/>
          <p:nvPr/>
        </p:nvCxnSpPr>
        <p:spPr bwMode="auto">
          <a:xfrm>
            <a:off x="3949412" y="2730327"/>
            <a:ext cx="2127394" cy="1187935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" name="Rectangle 13">
            <a:extLst>
              <a:ext uri="{FF2B5EF4-FFF2-40B4-BE49-F238E27FC236}">
                <a16:creationId xmlns:a16="http://schemas.microsoft.com/office/drawing/2014/main" id="{8E210DCE-6916-394F-38FD-4CAE7C1A57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2953" y="3169275"/>
            <a:ext cx="3046934" cy="652777"/>
          </a:xfrm>
          <a:prstGeom prst="rect">
            <a:avLst/>
          </a:prstGeom>
          <a:solidFill>
            <a:srgbClr val="FFF5CE"/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8847" tIns="54423" rIns="108847" bIns="54423" anchor="ctr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5pPr>
            <a:lvl6pPr marL="25146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6pPr>
            <a:lvl7pPr marL="29718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7pPr>
            <a:lvl8pPr marL="34290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8pPr>
            <a:lvl9pPr marL="38862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9pPr>
          </a:lstStyle>
          <a:p>
            <a:pPr algn="ctr"/>
            <a:r>
              <a:rPr lang="en-US" altLang="ko-KR" dirty="0">
                <a:latin typeface="Noto Sans CJK KR"/>
              </a:rPr>
              <a:t>…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6321522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F75A4F-7543-9617-11C6-48BE16376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ea typeface="맑은 고딕"/>
              </a:rPr>
              <a:t>프로그래밍 언어를 구현하는 세가지 접근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4195B5-83E7-BA40-985C-1EEE118C40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err="1">
                <a:ea typeface="맑은 고딕"/>
              </a:rPr>
              <a:t>Compilation</a:t>
            </a:r>
            <a:r>
              <a:rPr lang="ko-KR" altLang="en-US">
                <a:ea typeface="맑은 고딕"/>
              </a:rPr>
              <a:t>, </a:t>
            </a:r>
            <a:r>
              <a:rPr lang="ko-KR" altLang="en-US" err="1">
                <a:ea typeface="맑은 고딕"/>
              </a:rPr>
              <a:t>Pure</a:t>
            </a:r>
            <a:r>
              <a:rPr lang="ko-KR" altLang="en-US">
                <a:ea typeface="맑은 고딕"/>
              </a:rPr>
              <a:t> </a:t>
            </a:r>
            <a:r>
              <a:rPr lang="ko-KR" altLang="en-US" err="1">
                <a:ea typeface="맑은 고딕"/>
              </a:rPr>
              <a:t>Interpretation</a:t>
            </a:r>
            <a:r>
              <a:rPr lang="ko-KR" altLang="en-US">
                <a:ea typeface="맑은 고딕"/>
              </a:rPr>
              <a:t>, </a:t>
            </a:r>
            <a:r>
              <a:rPr lang="ko-KR" altLang="en-US" err="1">
                <a:ea typeface="맑은 고딕"/>
              </a:rPr>
              <a:t>Hybrid</a:t>
            </a:r>
            <a:r>
              <a:rPr lang="ko-KR" altLang="en-US">
                <a:ea typeface="맑은 고딕"/>
              </a:rPr>
              <a:t> </a:t>
            </a:r>
            <a:r>
              <a:rPr lang="ko-KR" altLang="en-US" err="1">
                <a:ea typeface="맑은 고딕"/>
              </a:rPr>
              <a:t>Implementation</a:t>
            </a:r>
            <a:r>
              <a:rPr lang="ko-KR" altLang="en-US">
                <a:ea typeface="맑은 고딕"/>
              </a:rPr>
              <a:t> 어느 방법을 채택하든 어휘 분석기와 구문 분석기 모두를 사용</a:t>
            </a:r>
          </a:p>
          <a:p>
            <a:r>
              <a:rPr lang="ko-KR" altLang="en-US">
                <a:ea typeface="맑은 고딕"/>
              </a:rPr>
              <a:t>구문 분석기(파서)는 형식적(</a:t>
            </a:r>
            <a:r>
              <a:rPr lang="ko-KR" altLang="en-US" err="1">
                <a:ea typeface="맑은 고딕"/>
              </a:rPr>
              <a:t>Formal</a:t>
            </a:r>
            <a:r>
              <a:rPr lang="ko-KR" altLang="en-US">
                <a:ea typeface="맑은 고딕"/>
              </a:rPr>
              <a:t>) 기술(</a:t>
            </a:r>
            <a:r>
              <a:rPr lang="ko-KR" altLang="en-US" err="1">
                <a:ea typeface="맑은 고딕"/>
              </a:rPr>
              <a:t>Description</a:t>
            </a:r>
            <a:r>
              <a:rPr lang="ko-KR" altLang="en-US">
                <a:ea typeface="맑은 고딕"/>
              </a:rPr>
              <a:t>)에 기반</a:t>
            </a:r>
          </a:p>
          <a:p>
            <a:pPr lvl="1"/>
            <a:r>
              <a:rPr lang="ko-KR" altLang="en-US" err="1">
                <a:ea typeface="맑은 고딕"/>
              </a:rPr>
              <a:t>BNF의</a:t>
            </a:r>
            <a:r>
              <a:rPr lang="ko-KR" altLang="en-US">
                <a:ea typeface="맑은 고딕"/>
              </a:rPr>
              <a:t> 사용 -&gt; 문맥-자유 문법 (</a:t>
            </a:r>
            <a:r>
              <a:rPr lang="ko-KR" altLang="en-US" err="1">
                <a:ea typeface="맑은 고딕"/>
              </a:rPr>
              <a:t>Context-Free</a:t>
            </a:r>
            <a:r>
              <a:rPr lang="ko-KR" altLang="en-US">
                <a:ea typeface="맑은 고딕"/>
              </a:rPr>
              <a:t> </a:t>
            </a:r>
            <a:r>
              <a:rPr lang="ko-KR" altLang="en-US" err="1">
                <a:ea typeface="맑은 고딕"/>
              </a:rPr>
              <a:t>Grammar</a:t>
            </a:r>
            <a:r>
              <a:rPr lang="ko-KR" altLang="en-US">
                <a:ea typeface="맑은 고딕"/>
              </a:rPr>
              <a:t>)</a:t>
            </a:r>
          </a:p>
          <a:p>
            <a:r>
              <a:rPr lang="ko-KR" altLang="en-US">
                <a:ea typeface="맑은 고딕"/>
              </a:rPr>
              <a:t>거의 모든 컴파일러가 어휘 분석과 구문 분석을 분리해서 수행</a:t>
            </a:r>
          </a:p>
          <a:p>
            <a:pPr lvl="1"/>
            <a:r>
              <a:rPr lang="ko-KR" altLang="en-US">
                <a:ea typeface="맑은 고딕"/>
              </a:rPr>
              <a:t>어휘 분석 - </a:t>
            </a:r>
            <a:r>
              <a:rPr lang="ko-KR" altLang="en-US" err="1">
                <a:ea typeface="맑은 고딕"/>
              </a:rPr>
              <a:t>Lexeme</a:t>
            </a:r>
            <a:r>
              <a:rPr lang="ko-KR" altLang="en-US">
                <a:ea typeface="맑은 고딕"/>
              </a:rPr>
              <a:t> 혹은 </a:t>
            </a:r>
            <a:r>
              <a:rPr lang="ko-KR" altLang="en-US" err="1">
                <a:ea typeface="맑은 고딕"/>
              </a:rPr>
              <a:t>Token</a:t>
            </a:r>
            <a:r>
              <a:rPr lang="ko-KR" altLang="en-US">
                <a:ea typeface="맑은 고딕"/>
              </a:rPr>
              <a:t> 분리와 같은 작은 규모의 언어 구조 처리</a:t>
            </a:r>
          </a:p>
          <a:p>
            <a:pPr lvl="1"/>
            <a:r>
              <a:rPr lang="ko-KR" altLang="en-US">
                <a:ea typeface="맑은 고딕"/>
              </a:rPr>
              <a:t>구문 분석 - 식, 문장, 프로그램 단위와 같은 큰 규모의 언어 구조 처리</a:t>
            </a:r>
          </a:p>
          <a:p>
            <a:endParaRPr lang="ko-KR" altLang="en-US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0148231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1DB449-960A-3F22-7D14-B0C95CBFD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B0BF32-015C-B63F-2C57-476BB24060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>
                <a:ea typeface="맑은 고딕"/>
              </a:rPr>
              <a:t>어휘 분석을 구문 분석과 분리하는 이유</a:t>
            </a:r>
            <a:endParaRPr lang="ko-KR" altLang="en-US">
              <a:ea typeface="맑은 고딕" panose="020B0503020000020004" pitchFamily="34" charset="-127"/>
            </a:endParaRPr>
          </a:p>
          <a:p>
            <a:pPr lvl="1"/>
            <a:r>
              <a:rPr lang="ko-KR" altLang="en-US">
                <a:ea typeface="맑은 고딕"/>
              </a:rPr>
              <a:t>단순성</a:t>
            </a:r>
          </a:p>
          <a:p>
            <a:pPr lvl="2"/>
            <a:r>
              <a:rPr lang="ko-KR" altLang="en-US">
                <a:ea typeface="맑은 고딕"/>
              </a:rPr>
              <a:t>어휘 분석은 구문 분석에 비해 단순</a:t>
            </a:r>
          </a:p>
          <a:p>
            <a:pPr lvl="2"/>
            <a:r>
              <a:rPr lang="ko-KR" altLang="en-US">
                <a:ea typeface="맑은 고딕"/>
              </a:rPr>
              <a:t>어휘 분석 과정을 구문 분석과 분리함으로써 구문 분석기의 복잡성을 완화</a:t>
            </a:r>
          </a:p>
          <a:p>
            <a:pPr lvl="1"/>
            <a:r>
              <a:rPr lang="ko-KR" altLang="en-US">
                <a:ea typeface="맑은 고딕"/>
              </a:rPr>
              <a:t>효율성</a:t>
            </a:r>
          </a:p>
          <a:p>
            <a:pPr lvl="2"/>
            <a:r>
              <a:rPr lang="ko-KR" altLang="en-US">
                <a:ea typeface="맑은 고딕"/>
              </a:rPr>
              <a:t>어휘 분석이 컴파일 시간에서 상당한 부분을 차지 따라서 어휘 분석기의 최적화를 효율적으로 하기 위해 어휘 분석 부분과 구문 분석 부분을 분리</a:t>
            </a:r>
          </a:p>
          <a:p>
            <a:pPr lvl="1"/>
            <a:r>
              <a:rPr lang="ko-KR" altLang="en-US" err="1">
                <a:ea typeface="맑은 고딕"/>
              </a:rPr>
              <a:t>이식성</a:t>
            </a:r>
          </a:p>
          <a:p>
            <a:pPr lvl="2"/>
            <a:r>
              <a:rPr lang="ko-KR" altLang="en-US">
                <a:ea typeface="맑은 고딕"/>
              </a:rPr>
              <a:t>어휘 분석기는 파일을 읽어 들이는 과정에서 입력 버퍼를 활용 -&gt; 플랫폼에 종속적</a:t>
            </a:r>
          </a:p>
          <a:p>
            <a:pPr lvl="2"/>
            <a:r>
              <a:rPr lang="ko-KR" altLang="en-US">
                <a:ea typeface="맑은 고딕"/>
              </a:rPr>
              <a:t>구문 분석기는 플랫폼에 독립적일 수 있음  </a:t>
            </a:r>
          </a:p>
        </p:txBody>
      </p:sp>
    </p:spTree>
    <p:extLst>
      <p:ext uri="{BB962C8B-B14F-4D97-AF65-F5344CB8AC3E}">
        <p14:creationId xmlns:p14="http://schemas.microsoft.com/office/powerpoint/2010/main" val="8222804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F22BCE-D41C-D702-8A44-BEF5FE622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어휘 분석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904545-6F59-C0AB-EC71-2D18C9463E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ko-KR" altLang="en-US" dirty="0">
                <a:ea typeface="맑은 고딕"/>
              </a:rPr>
              <a:t>어휘 분석</a:t>
            </a:r>
            <a:endParaRPr lang="ko-KR" dirty="0"/>
          </a:p>
          <a:p>
            <a:pPr lvl="1"/>
            <a:r>
              <a:rPr lang="ko-KR" altLang="en-US" dirty="0">
                <a:ea typeface="맑은 고딕"/>
              </a:rPr>
              <a:t>주어진 문자열(프로그램)에서 특정의 문자 패턴과 일치하는 부분 문자열을 찾는 행위</a:t>
            </a:r>
            <a:endParaRPr lang="ko-KR"/>
          </a:p>
          <a:p>
            <a:pPr lvl="2"/>
            <a:r>
              <a:rPr lang="ko-KR" altLang="en-US" dirty="0">
                <a:ea typeface="맑은 고딕"/>
              </a:rPr>
              <a:t>어휘 분석기는 패턴 </a:t>
            </a:r>
            <a:r>
              <a:rPr lang="ko-KR" altLang="en-US" dirty="0" err="1">
                <a:ea typeface="맑은 고딕"/>
              </a:rPr>
              <a:t>매칭기라고</a:t>
            </a:r>
            <a:r>
              <a:rPr lang="ko-KR" altLang="en-US" dirty="0">
                <a:ea typeface="맑은 고딕"/>
              </a:rPr>
              <a:t> 불림</a:t>
            </a:r>
          </a:p>
          <a:p>
            <a:pPr lvl="1"/>
            <a:r>
              <a:rPr lang="ko-KR" altLang="en-US" dirty="0">
                <a:ea typeface="맑은 고딕"/>
              </a:rPr>
              <a:t>어휘 분석은 구문 분석에 선행함</a:t>
            </a:r>
            <a:endParaRPr lang="ko-KR" dirty="0">
              <a:ea typeface="맑은 고딕"/>
            </a:endParaRPr>
          </a:p>
          <a:p>
            <a:pPr lvl="2"/>
            <a:r>
              <a:rPr lang="ko-KR" altLang="en-US" dirty="0">
                <a:ea typeface="맑은 고딕"/>
              </a:rPr>
              <a:t>기술적으로 어휘 분석기는 구문 분석기의 일부</a:t>
            </a:r>
          </a:p>
          <a:p>
            <a:r>
              <a:rPr lang="ko-KR" altLang="en-US" dirty="0">
                <a:ea typeface="맑은 고딕"/>
              </a:rPr>
              <a:t>어휘 (</a:t>
            </a:r>
            <a:r>
              <a:rPr lang="ko-KR" altLang="en-US" dirty="0" err="1">
                <a:ea typeface="맑은 고딕"/>
              </a:rPr>
              <a:t>Lexme</a:t>
            </a:r>
            <a:r>
              <a:rPr lang="ko-KR" altLang="en-US" dirty="0">
                <a:ea typeface="맑은 고딕"/>
              </a:rPr>
              <a:t>)</a:t>
            </a:r>
          </a:p>
          <a:p>
            <a:pPr lvl="1"/>
            <a:r>
              <a:rPr lang="ko-KR" altLang="en-US" dirty="0">
                <a:ea typeface="맑은 고딕"/>
              </a:rPr>
              <a:t>문자들을 모아서 구성한 논리적 그룹</a:t>
            </a:r>
          </a:p>
          <a:p>
            <a:r>
              <a:rPr lang="ko-KR" altLang="en-US" dirty="0">
                <a:ea typeface="맑은 고딕"/>
              </a:rPr>
              <a:t>토큰 (</a:t>
            </a:r>
            <a:r>
              <a:rPr lang="ko-KR" altLang="en-US" dirty="0" err="1">
                <a:ea typeface="맑은 고딕"/>
              </a:rPr>
              <a:t>Token</a:t>
            </a:r>
            <a:r>
              <a:rPr lang="ko-KR" altLang="en-US" dirty="0">
                <a:ea typeface="맑은 고딕"/>
              </a:rPr>
              <a:t>)</a:t>
            </a:r>
          </a:p>
          <a:p>
            <a:pPr lvl="1"/>
            <a:r>
              <a:rPr lang="ko-KR" altLang="en-US" dirty="0">
                <a:ea typeface="맑은 고딕"/>
              </a:rPr>
              <a:t>어휘들 분류를 위한 부류(</a:t>
            </a:r>
            <a:r>
              <a:rPr lang="ko-KR" altLang="en-US" dirty="0" err="1">
                <a:ea typeface="맑은 고딕"/>
              </a:rPr>
              <a:t>Category</a:t>
            </a:r>
            <a:r>
              <a:rPr lang="ko-KR" altLang="en-US" dirty="0">
                <a:ea typeface="맑은 고딕"/>
              </a:rPr>
              <a:t>)</a:t>
            </a:r>
          </a:p>
          <a:p>
            <a:r>
              <a:rPr lang="ko-KR" altLang="en-US" dirty="0">
                <a:ea typeface="맑은 고딕"/>
              </a:rPr>
              <a:t>토큰화 (</a:t>
            </a:r>
            <a:r>
              <a:rPr lang="ko-KR" altLang="en-US" dirty="0" err="1">
                <a:ea typeface="맑은 고딕"/>
              </a:rPr>
              <a:t>Tokenize</a:t>
            </a:r>
            <a:r>
              <a:rPr lang="ko-KR" altLang="en-US" dirty="0">
                <a:ea typeface="맑은 고딕"/>
              </a:rPr>
              <a:t>)</a:t>
            </a:r>
          </a:p>
          <a:p>
            <a:pPr lvl="1"/>
            <a:r>
              <a:rPr lang="ko-KR" altLang="en-US" dirty="0">
                <a:ea typeface="맑은 고딕"/>
              </a:rPr>
              <a:t>어휘를 토큰으로 분류</a:t>
            </a:r>
          </a:p>
          <a:p>
            <a:endParaRPr lang="ko-KR" altLang="en-US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66775351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1B17B6-878D-3945-114A-B607C258D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D66D1B-3820-E646-E062-ED4F2CD53F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ea typeface="맑은 고딕"/>
              </a:rPr>
              <a:t>토큰화의 예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A67C13B-B5DA-DF1F-C3F7-D55EA11CA9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235" y="2331994"/>
            <a:ext cx="7093351" cy="428872"/>
          </a:xfrm>
          <a:prstGeom prst="rect">
            <a:avLst/>
          </a:prstGeom>
        </p:spPr>
      </p:pic>
      <p:pic>
        <p:nvPicPr>
          <p:cNvPr id="5" name="그림 4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831567A8-9F2A-929C-6278-13620AC66F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9235" y="3032059"/>
            <a:ext cx="4614440" cy="3484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6729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CD5888-97E9-ECFA-7B29-4D52546D9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974281-801F-346D-5A8F-590C5C2006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ea typeface="맑은 고딕"/>
              </a:rPr>
              <a:t>초창기 어휘 분석기는 소스 프로그램을 읽고 </a:t>
            </a:r>
            <a:r>
              <a:rPr lang="ko-KR" altLang="en-US" dirty="0" err="1">
                <a:ea typeface="맑은 고딕"/>
              </a:rPr>
              <a:t>토큰화한</a:t>
            </a:r>
            <a:r>
              <a:rPr lang="ko-KR" altLang="en-US" dirty="0">
                <a:ea typeface="맑은 고딕"/>
              </a:rPr>
              <a:t> 결과(</a:t>
            </a:r>
            <a:r>
              <a:rPr lang="ko-KR" altLang="en-US" dirty="0" err="1">
                <a:ea typeface="맑은 고딕"/>
              </a:rPr>
              <a:t>Lexeme</a:t>
            </a:r>
            <a:r>
              <a:rPr lang="ko-KR" altLang="en-US" dirty="0">
                <a:ea typeface="맑은 고딕"/>
              </a:rPr>
              <a:t>, </a:t>
            </a:r>
            <a:r>
              <a:rPr lang="ko-KR" altLang="en-US" dirty="0" err="1">
                <a:ea typeface="맑은 고딕"/>
              </a:rPr>
              <a:t>Token</a:t>
            </a:r>
            <a:r>
              <a:rPr lang="ko-KR" altLang="en-US" dirty="0">
                <a:ea typeface="맑은 고딕"/>
              </a:rPr>
              <a:t>)</a:t>
            </a:r>
            <a:r>
              <a:rPr lang="ko-KR" altLang="en-US" dirty="0" err="1">
                <a:ea typeface="맑은 고딕"/>
              </a:rPr>
              <a:t>를</a:t>
            </a:r>
            <a:r>
              <a:rPr lang="ko-KR" altLang="en-US" dirty="0">
                <a:ea typeface="맑은 고딕"/>
              </a:rPr>
              <a:t> 파일로 생성</a:t>
            </a:r>
          </a:p>
          <a:p>
            <a:r>
              <a:rPr lang="ko-KR" altLang="en-US" dirty="0">
                <a:ea typeface="맑은 고딕"/>
              </a:rPr>
              <a:t>오늘날은 구문 분석기의 부프로그램으로써 구문 분석기가 어휘 분석기를 호출하여 </a:t>
            </a:r>
            <a:r>
              <a:rPr lang="ko-KR" altLang="en-US" dirty="0" err="1">
                <a:ea typeface="맑은 고딕"/>
              </a:rPr>
              <a:t>토큰화된</a:t>
            </a:r>
            <a:r>
              <a:rPr lang="ko-KR" altLang="en-US" dirty="0">
                <a:ea typeface="맑은 고딕"/>
              </a:rPr>
              <a:t> 결과 (</a:t>
            </a:r>
            <a:r>
              <a:rPr lang="ko-KR" altLang="en-US" dirty="0" err="1">
                <a:ea typeface="맑은 고딕"/>
              </a:rPr>
              <a:t>Lexeme</a:t>
            </a:r>
            <a:r>
              <a:rPr lang="ko-KR" altLang="en-US" dirty="0">
                <a:ea typeface="맑은 고딕"/>
              </a:rPr>
              <a:t>, </a:t>
            </a:r>
            <a:r>
              <a:rPr lang="ko-KR" altLang="en-US" dirty="0" err="1">
                <a:ea typeface="맑은 고딕"/>
              </a:rPr>
              <a:t>Token</a:t>
            </a:r>
            <a:r>
              <a:rPr lang="ko-KR" altLang="en-US" dirty="0">
                <a:ea typeface="맑은 고딕"/>
              </a:rPr>
              <a:t>)</a:t>
            </a:r>
            <a:r>
              <a:rPr lang="ko-KR" altLang="en-US" dirty="0" err="1">
                <a:ea typeface="맑은 고딕"/>
              </a:rPr>
              <a:t>를</a:t>
            </a:r>
            <a:r>
              <a:rPr lang="ko-KR" altLang="en-US" dirty="0">
                <a:ea typeface="맑은 고딕"/>
              </a:rPr>
              <a:t> 받음</a:t>
            </a:r>
          </a:p>
          <a:p>
            <a:pPr lvl="1"/>
            <a:r>
              <a:rPr lang="ko-KR" altLang="en-US" dirty="0">
                <a:ea typeface="맑은 고딕"/>
              </a:rPr>
              <a:t>한번 호출에 하나의 </a:t>
            </a:r>
            <a:r>
              <a:rPr lang="ko-KR" altLang="en-US" dirty="0" err="1">
                <a:ea typeface="맑은 고딕"/>
              </a:rPr>
              <a:t>토큰화된</a:t>
            </a:r>
            <a:r>
              <a:rPr lang="ko-KR" altLang="en-US" dirty="0">
                <a:ea typeface="맑은 고딕"/>
              </a:rPr>
              <a:t> 결과를 받음</a:t>
            </a:r>
          </a:p>
          <a:p>
            <a:r>
              <a:rPr lang="ko-KR" altLang="en-US" dirty="0">
                <a:ea typeface="맑은 고딕"/>
              </a:rPr>
              <a:t>어휘 분석기의 역할</a:t>
            </a:r>
          </a:p>
          <a:p>
            <a:pPr lvl="1"/>
            <a:r>
              <a:rPr lang="ko-KR" altLang="en-US" dirty="0">
                <a:ea typeface="맑은 고딕"/>
              </a:rPr>
              <a:t>주석을 제거</a:t>
            </a:r>
          </a:p>
          <a:p>
            <a:pPr lvl="1"/>
            <a:r>
              <a:rPr lang="ko-KR" altLang="en-US" dirty="0">
                <a:ea typeface="맑은 고딕"/>
              </a:rPr>
              <a:t>심볼 테이블(</a:t>
            </a:r>
            <a:r>
              <a:rPr lang="ko-KR" altLang="en-US" dirty="0" err="1">
                <a:ea typeface="맑은 고딕"/>
              </a:rPr>
              <a:t>Symbol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Table</a:t>
            </a:r>
            <a:r>
              <a:rPr lang="ko-KR" altLang="en-US" dirty="0">
                <a:ea typeface="맑은 고딕"/>
              </a:rPr>
              <a:t>) 구축</a:t>
            </a:r>
          </a:p>
          <a:p>
            <a:pPr lvl="1"/>
            <a:r>
              <a:rPr lang="ko-KR" altLang="en-US" dirty="0">
                <a:ea typeface="맑은 고딕"/>
              </a:rPr>
              <a:t>어휘 에러 탐지 및 통보</a:t>
            </a:r>
          </a:p>
          <a:p>
            <a:pPr lvl="2"/>
            <a:r>
              <a:rPr lang="ko-KR" altLang="en-US" dirty="0">
                <a:ea typeface="맑은 고딕"/>
              </a:rPr>
              <a:t>부동 소수점을 잘못 사용 등</a:t>
            </a:r>
          </a:p>
          <a:p>
            <a:pPr lvl="1"/>
            <a:endParaRPr lang="ko-KR" altLang="en-US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51008256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0DFF7F-35EE-7D28-55FB-6733018DA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B29FA4-CC55-8338-9B71-685B8948C2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ea typeface="맑은 고딕"/>
              </a:rPr>
              <a:t>어휘 분석기 구성 방법</a:t>
            </a:r>
            <a:endParaRPr lang="ko-KR" altLang="en-US" dirty="0">
              <a:ea typeface="맑은 고딕" panose="020B0503020000020004" pitchFamily="34" charset="-127"/>
            </a:endParaRPr>
          </a:p>
          <a:p>
            <a:pPr lvl="1"/>
            <a:r>
              <a:rPr lang="ko-KR" altLang="en-US" dirty="0">
                <a:ea typeface="맑은 고딕"/>
              </a:rPr>
              <a:t>정규 표현식을 이용하여 언어의 토큰 패턴에 대한 형식적 기술을 작성</a:t>
            </a:r>
          </a:p>
          <a:p>
            <a:pPr lvl="2"/>
            <a:r>
              <a:rPr lang="ko-KR" altLang="en-US" err="1">
                <a:ea typeface="맑은 고딕"/>
              </a:rPr>
              <a:t>Lex</a:t>
            </a:r>
            <a:endParaRPr lang="ko-KR" altLang="en-US">
              <a:ea typeface="맑은 고딕"/>
            </a:endParaRPr>
          </a:p>
          <a:p>
            <a:pPr lvl="1"/>
            <a:r>
              <a:rPr lang="ko-KR" altLang="en-US" dirty="0">
                <a:ea typeface="맑은 고딕"/>
              </a:rPr>
              <a:t>언어의 토큰 패턴을 정의하는 상태 전이도 (State </a:t>
            </a:r>
            <a:r>
              <a:rPr lang="ko-KR" altLang="en-US" dirty="0" err="1">
                <a:ea typeface="맑은 고딕"/>
              </a:rPr>
              <a:t>transition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diagram</a:t>
            </a:r>
            <a:r>
              <a:rPr lang="ko-KR" altLang="en-US" dirty="0">
                <a:ea typeface="맑은 고딕"/>
              </a:rPr>
              <a:t>)을 설계하고 이를 직접 구현</a:t>
            </a:r>
          </a:p>
          <a:p>
            <a:pPr lvl="1"/>
            <a:r>
              <a:rPr lang="ko-KR" altLang="en-US" dirty="0">
                <a:ea typeface="맑은 고딕"/>
              </a:rPr>
              <a:t>언어의 토큰 패턴을 정의하는 상태 전이도를 설계하고 이 상태도에 대한 테이블-구동 (</a:t>
            </a:r>
            <a:r>
              <a:rPr lang="ko-KR" altLang="en-US" dirty="0" err="1">
                <a:ea typeface="맑은 고딕"/>
              </a:rPr>
              <a:t>Table-driven</a:t>
            </a:r>
            <a:r>
              <a:rPr lang="ko-KR" altLang="en-US" dirty="0">
                <a:ea typeface="맑은 고딕"/>
              </a:rPr>
              <a:t>) 구현을 직접 구성</a:t>
            </a:r>
          </a:p>
          <a:p>
            <a:pPr lvl="1"/>
            <a:endParaRPr lang="ko-KR" altLang="en-US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93614914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1D901C-9496-7A3D-7073-81A151FC76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301" y="185879"/>
            <a:ext cx="5972536" cy="6425134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ko-KR" altLang="en-US" dirty="0">
                <a:ea typeface="맑은 고딕"/>
              </a:rPr>
              <a:t>상태 전이도 (상태도, </a:t>
            </a:r>
            <a:r>
              <a:rPr lang="ko-KR" altLang="en-US" err="1">
                <a:ea typeface="맑은 고딕"/>
              </a:rPr>
              <a:t>state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err="1">
                <a:ea typeface="맑은 고딕"/>
              </a:rPr>
              <a:t>diagram</a:t>
            </a:r>
            <a:r>
              <a:rPr lang="ko-KR" altLang="en-US" dirty="0">
                <a:ea typeface="맑은 고딕"/>
              </a:rPr>
              <a:t>)</a:t>
            </a:r>
            <a:endParaRPr lang="ko-KR" altLang="en-US" dirty="0">
              <a:ea typeface="맑은 고딕" panose="020B0503020000020004" pitchFamily="34" charset="-127"/>
            </a:endParaRPr>
          </a:p>
          <a:p>
            <a:pPr lvl="1"/>
            <a:r>
              <a:rPr lang="ko-KR" altLang="en-US" dirty="0">
                <a:ea typeface="맑은 고딕"/>
              </a:rPr>
              <a:t>유향 그래프(</a:t>
            </a:r>
            <a:r>
              <a:rPr lang="ko-KR" altLang="en-US" err="1">
                <a:ea typeface="맑은 고딕"/>
              </a:rPr>
              <a:t>directed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err="1">
                <a:ea typeface="맑은 고딕"/>
              </a:rPr>
              <a:t>graph</a:t>
            </a:r>
            <a:r>
              <a:rPr lang="ko-KR" altLang="en-US" dirty="0">
                <a:ea typeface="맑은 고딕"/>
              </a:rPr>
              <a:t>)</a:t>
            </a:r>
          </a:p>
          <a:p>
            <a:pPr lvl="1"/>
            <a:r>
              <a:rPr lang="ko-KR" altLang="en-US" dirty="0">
                <a:ea typeface="맑은 고딕"/>
              </a:rPr>
              <a:t>노드는 상태 이름을 그 레이블로 가지고, 아크는 상태들 간의 전이를 야기하는 입력 문자들을 레이블로 가짐</a:t>
            </a:r>
          </a:p>
          <a:p>
            <a:pPr lvl="1"/>
            <a:r>
              <a:rPr lang="ko-KR" altLang="en-US" dirty="0">
                <a:ea typeface="맑은 고딕"/>
              </a:rPr>
              <a:t>유한 오토마타(</a:t>
            </a:r>
            <a:r>
              <a:rPr lang="ko-KR" altLang="en-US" dirty="0" err="1">
                <a:ea typeface="맑은 고딕"/>
              </a:rPr>
              <a:t>finite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automata</a:t>
            </a:r>
            <a:r>
              <a:rPr lang="ko-KR" altLang="en-US" dirty="0">
                <a:ea typeface="맑은 고딕"/>
              </a:rPr>
              <a:t>)라 불리는 수학적 기계의 한 유형</a:t>
            </a:r>
          </a:p>
          <a:p>
            <a:pPr lvl="2"/>
            <a:r>
              <a:rPr lang="ko-KR" altLang="en-US" dirty="0">
                <a:ea typeface="맑은 고딕"/>
              </a:rPr>
              <a:t>정규 언어를 인식하게 설계</a:t>
            </a:r>
          </a:p>
          <a:p>
            <a:r>
              <a:rPr lang="ko-KR" altLang="en-US" dirty="0">
                <a:ea typeface="맑은 고딕"/>
              </a:rPr>
              <a:t>프로그래밍 언어의 토큰들은 정규 언어이고, 어휘 분석기는 유한 오토마타</a:t>
            </a:r>
          </a:p>
          <a:p>
            <a:r>
              <a:rPr lang="ko-KR" altLang="en-US" dirty="0">
                <a:ea typeface="맑은 고딕"/>
              </a:rPr>
              <a:t>어휘 분석에 필요한 상태 전이도는 매우 복잡함</a:t>
            </a:r>
          </a:p>
          <a:p>
            <a:r>
              <a:rPr lang="ko-KR" altLang="en-US" dirty="0">
                <a:ea typeface="맑은 고딕"/>
              </a:rPr>
              <a:t>어휘분석기는 심볼테이블을 구축</a:t>
            </a:r>
          </a:p>
          <a:p>
            <a:pPr lvl="1"/>
            <a:r>
              <a:rPr lang="ko-KR" altLang="en-US" dirty="0">
                <a:ea typeface="맑은 고딕"/>
              </a:rPr>
              <a:t>심볼테이블: 이름(</a:t>
            </a:r>
            <a:r>
              <a:rPr lang="ko-KR" altLang="en-US" dirty="0" err="1">
                <a:ea typeface="맑은 고딕"/>
              </a:rPr>
              <a:t>Identifier</a:t>
            </a:r>
            <a:r>
              <a:rPr lang="ko-KR" altLang="en-US" dirty="0">
                <a:ea typeface="맑은 고딕"/>
              </a:rPr>
              <a:t>)들로 구성된 데이터베이스 역할</a:t>
            </a:r>
          </a:p>
          <a:p>
            <a:endParaRPr lang="ko-KR" altLang="en-US" dirty="0">
              <a:ea typeface="맑은 고딕"/>
            </a:endParaRPr>
          </a:p>
        </p:txBody>
      </p:sp>
      <p:pic>
        <p:nvPicPr>
          <p:cNvPr id="5" name="그림 4" descr="텍스트, 도표, 스크린샷, 원이(가) 표시된 사진&#10;&#10;자동 생성된 설명">
            <a:extLst>
              <a:ext uri="{FF2B5EF4-FFF2-40B4-BE49-F238E27FC236}">
                <a16:creationId xmlns:a16="http://schemas.microsoft.com/office/drawing/2014/main" id="{AC1C94FA-6767-ABBF-9186-AFEC354F2D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7691" y="1423996"/>
            <a:ext cx="5858718" cy="4559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947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A46E1F-232B-4AE5-8F90-F5CCFE998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ea typeface="맑은 고딕"/>
              </a:rPr>
              <a:t>언어 기술(</a:t>
            </a:r>
            <a:r>
              <a:rPr lang="ko-KR" altLang="en-US" err="1">
                <a:ea typeface="맑은 고딕"/>
              </a:rPr>
              <a:t>Description</a:t>
            </a:r>
            <a:r>
              <a:rPr lang="ko-KR" altLang="en-US">
                <a:ea typeface="맑은 고딕"/>
              </a:rPr>
              <a:t>)의 문제점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D97864-9BA2-49D6-9869-2DBF4ABF33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</a:pPr>
            <a:r>
              <a:rPr lang="ko-KR" altLang="en-US" sz="2600">
                <a:latin typeface="Arial"/>
                <a:ea typeface="맑은 고딕"/>
                <a:cs typeface="Arial"/>
              </a:rPr>
              <a:t>한 프로그래밍 언어를 간명하면서도 이해하기 쉽게 기술(</a:t>
            </a:r>
            <a:r>
              <a:rPr lang="ko-KR" altLang="en-US" sz="2600" err="1">
                <a:latin typeface="Arial"/>
                <a:ea typeface="맑은 고딕"/>
                <a:cs typeface="Arial"/>
              </a:rPr>
              <a:t>Description</a:t>
            </a:r>
            <a:r>
              <a:rPr lang="ko-KR" altLang="en-US" sz="2600">
                <a:latin typeface="Arial"/>
                <a:ea typeface="맑은 고딕"/>
                <a:cs typeface="Arial"/>
              </a:rPr>
              <a:t>, 서술)하는 것은 어렵지만 필수적이다.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</a:pPr>
            <a:r>
              <a:rPr lang="ko-KR" altLang="en-US" sz="220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ALGOL 60과 ALGOL 68에서 처음으로 간명하면서도 형식적인(</a:t>
            </a:r>
            <a:r>
              <a:rPr lang="ko-KR" altLang="en-US" sz="2200" err="1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Formal</a:t>
            </a:r>
            <a:r>
              <a:rPr lang="ko-KR" altLang="en-US" sz="220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) 기술(</a:t>
            </a:r>
            <a:r>
              <a:rPr lang="ko-KR" altLang="en-US" sz="2200" err="1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Description</a:t>
            </a:r>
            <a:r>
              <a:rPr lang="ko-KR" altLang="en-US" sz="220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) 방법 사용 -&gt; 이해하는데 어려웠음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</a:pPr>
            <a:r>
              <a:rPr lang="ko-KR" altLang="en-US" sz="260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언어 기술(</a:t>
            </a:r>
            <a:r>
              <a:rPr lang="ko-KR" altLang="en-US" sz="2600" err="1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Description</a:t>
            </a:r>
            <a:r>
              <a:rPr lang="ko-KR" altLang="en-US" sz="260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)의 문제점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</a:pPr>
            <a:r>
              <a:rPr lang="ko-KR" altLang="en-US" sz="220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해당 언어 기술(</a:t>
            </a:r>
            <a:r>
              <a:rPr lang="ko-KR" altLang="en-US" sz="2200" err="1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Descritpion</a:t>
            </a:r>
            <a:r>
              <a:rPr lang="ko-KR" altLang="en-US" sz="220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)을 </a:t>
            </a:r>
            <a:r>
              <a:rPr lang="ko-KR" altLang="en-US" sz="2200" err="1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이해야하는</a:t>
            </a:r>
            <a:r>
              <a:rPr lang="ko-KR" altLang="en-US" sz="220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 사람의 부류가 다양함</a:t>
            </a:r>
          </a:p>
          <a:p>
            <a:pPr lvl="2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</a:pPr>
            <a:r>
              <a:rPr lang="ko-KR" altLang="en-US" sz="180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초기 평가자: 언어 기술의 명료성이 중요</a:t>
            </a:r>
          </a:p>
          <a:p>
            <a:pPr lvl="2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</a:pPr>
            <a:r>
              <a:rPr lang="ko-KR" altLang="en-US" sz="180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구현자: 언어 기술의 완전성과 정확성이 중요</a:t>
            </a:r>
          </a:p>
          <a:p>
            <a:pPr lvl="2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</a:pPr>
            <a:r>
              <a:rPr lang="ko-KR" altLang="en-US" sz="180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사용자: 언어 참고 메뉴얼의 제공</a:t>
            </a:r>
          </a:p>
          <a:p>
            <a:pPr lvl="2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</a:pPr>
            <a:endParaRPr lang="ko-KR" altLang="en-US" sz="1800">
              <a:latin typeface="Arial"/>
              <a:ea typeface="맑은 고딕"/>
              <a:cs typeface="Arial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Arial"/>
              <a:ea typeface="맑은 고딕"/>
              <a:cs typeface="Arial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</a:pPr>
            <a:endParaRPr lang="en-US" sz="2400">
              <a:latin typeface="Arial"/>
              <a:ea typeface="맑은 고딕"/>
              <a:cs typeface="Arial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Arial"/>
              <a:ea typeface="맑은 고딕"/>
              <a:cs typeface="Arial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</a:pPr>
            <a:endParaRPr lang="en-US" sz="2600">
              <a:solidFill>
                <a:srgbClr val="000000"/>
              </a:solidFill>
              <a:latin typeface="Arial"/>
              <a:ea typeface="맑은 고딕"/>
              <a:cs typeface="Arial"/>
            </a:endParaRPr>
          </a:p>
          <a:p>
            <a:pPr lvl="1">
              <a:lnSpc>
                <a:spcPct val="100000"/>
              </a:lnSpc>
              <a:spcAft>
                <a:spcPct val="0"/>
              </a:spcAft>
            </a:pPr>
            <a:endParaRPr lang="ko-KR" sz="2200">
              <a:solidFill>
                <a:srgbClr val="464653"/>
              </a:solidFill>
              <a:latin typeface="Arial"/>
              <a:ea typeface="맑은 고딕"/>
              <a:cs typeface="Arial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Arial"/>
              <a:ea typeface="맑은 고딕"/>
              <a:cs typeface="Arial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</a:pPr>
            <a:endParaRPr lang="en-US" altLang="ko-KR" sz="2200">
              <a:solidFill>
                <a:srgbClr val="000000"/>
              </a:solidFill>
              <a:latin typeface="Arial"/>
              <a:ea typeface="맑은 고딕"/>
              <a:cs typeface="Arial"/>
            </a:endParaRPr>
          </a:p>
          <a:p>
            <a:endParaRPr lang="ko-KR" altLang="en-US">
              <a:solidFill>
                <a:srgbClr val="000000"/>
              </a:solidFill>
              <a:latin typeface="맑은 고딕" panose="020F0502020204030204"/>
              <a:ea typeface="맑은 고딕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097986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A46E1F-232B-4AE5-8F90-F5CCFE998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err="1">
                <a:ea typeface="맑은 고딕"/>
              </a:rPr>
              <a:t>Syntax와</a:t>
            </a:r>
            <a:r>
              <a:rPr lang="ko-KR" altLang="en-US">
                <a:ea typeface="맑은 고딕"/>
              </a:rPr>
              <a:t> </a:t>
            </a:r>
            <a:r>
              <a:rPr lang="ko-KR" altLang="en-US" err="1">
                <a:ea typeface="맑은 고딕"/>
              </a:rPr>
              <a:t>Semantics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D97864-9BA2-49D6-9869-2DBF4ABF33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</a:pPr>
            <a:r>
              <a:rPr lang="en-US" sz="2600">
                <a:latin typeface="Arial"/>
                <a:ea typeface="맑은 고딕"/>
                <a:cs typeface="Arial"/>
              </a:rPr>
              <a:t> Syntax(</a:t>
            </a:r>
            <a:r>
              <a:rPr lang="ko-KR" altLang="en-US" sz="2600">
                <a:latin typeface="Arial"/>
                <a:ea typeface="맑은 고딕"/>
                <a:cs typeface="Arial"/>
              </a:rPr>
              <a:t>구문론</a:t>
            </a:r>
            <a:r>
              <a:rPr lang="en-US" sz="2600">
                <a:latin typeface="Arial"/>
                <a:ea typeface="맑은 고딕"/>
                <a:cs typeface="Arial"/>
              </a:rPr>
              <a:t>)</a:t>
            </a:r>
          </a:p>
          <a:p>
            <a:pPr lvl="1">
              <a:lnSpc>
                <a:spcPct val="100000"/>
              </a:lnSpc>
              <a:spcAft>
                <a:spcPct val="0"/>
              </a:spcAft>
            </a:pPr>
            <a:r>
              <a:rPr lang="en-US" altLang="ko-KR" sz="2200">
                <a:latin typeface="Arial"/>
                <a:ea typeface="맑은 고딕"/>
                <a:cs typeface="Arial"/>
              </a:rPr>
              <a:t>The </a:t>
            </a:r>
            <a:r>
              <a:rPr lang="en-US" altLang="ko-KR" sz="2200">
                <a:solidFill>
                  <a:srgbClr val="FF0000"/>
                </a:solidFill>
                <a:latin typeface="Arial"/>
                <a:ea typeface="맑은 고딕"/>
                <a:cs typeface="Arial"/>
              </a:rPr>
              <a:t>form</a:t>
            </a:r>
            <a:r>
              <a:rPr lang="en-US" altLang="ko-KR" sz="2200">
                <a:latin typeface="Arial"/>
                <a:ea typeface="맑은 고딕"/>
                <a:cs typeface="Arial"/>
              </a:rPr>
              <a:t> of expressions, statements, and program units </a:t>
            </a:r>
          </a:p>
          <a:p>
            <a:pPr marL="685800" lvl="3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</a:pPr>
            <a:endParaRPr lang="en-US" altLang="ko-KR" sz="1700">
              <a:latin typeface="Arial"/>
              <a:ea typeface="맑은 고딕"/>
              <a:cs typeface="Arial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</a:pPr>
            <a:r>
              <a:rPr lang="en-US" altLang="ko-KR" sz="2600">
                <a:latin typeface="Arial"/>
                <a:ea typeface="맑은 고딕"/>
                <a:cs typeface="Arial"/>
              </a:rPr>
              <a:t>Semantics(</a:t>
            </a:r>
            <a:r>
              <a:rPr lang="en-US" altLang="ko-KR" sz="2600" err="1">
                <a:latin typeface="Arial"/>
                <a:ea typeface="맑은 고딕"/>
                <a:cs typeface="Arial"/>
              </a:rPr>
              <a:t>의미론</a:t>
            </a:r>
            <a:r>
              <a:rPr lang="en-US" altLang="ko-KR" sz="2600">
                <a:latin typeface="Arial"/>
                <a:ea typeface="맑은 고딕"/>
                <a:cs typeface="Arial"/>
              </a:rPr>
              <a:t>)</a:t>
            </a:r>
          </a:p>
          <a:p>
            <a:pPr lvl="1">
              <a:lnSpc>
                <a:spcPct val="100000"/>
              </a:lnSpc>
              <a:spcAft>
                <a:spcPct val="0"/>
              </a:spcAft>
            </a:pPr>
            <a:r>
              <a:rPr lang="ko-KR" altLang="en-US" sz="2200">
                <a:latin typeface="Arial"/>
                <a:ea typeface="맑은 고딕"/>
                <a:cs typeface="Arial"/>
              </a:rPr>
              <a:t>The </a:t>
            </a:r>
            <a:r>
              <a:rPr lang="ko-KR" altLang="en-US" sz="2200" err="1">
                <a:solidFill>
                  <a:srgbClr val="FF0000"/>
                </a:solidFill>
                <a:latin typeface="Arial"/>
                <a:ea typeface="맑은 고딕"/>
                <a:cs typeface="Arial"/>
              </a:rPr>
              <a:t>meaning</a:t>
            </a:r>
            <a:r>
              <a:rPr lang="ko-KR" altLang="en-US" sz="2200">
                <a:latin typeface="Arial"/>
                <a:ea typeface="맑은 고딕"/>
                <a:cs typeface="Arial"/>
              </a:rPr>
              <a:t> of </a:t>
            </a:r>
            <a:r>
              <a:rPr lang="ko-KR" altLang="en-US" sz="2200" err="1">
                <a:latin typeface="Arial"/>
                <a:ea typeface="맑은 고딕"/>
                <a:cs typeface="Arial"/>
              </a:rPr>
              <a:t>expressions</a:t>
            </a:r>
            <a:r>
              <a:rPr lang="ko-KR" altLang="en-US" sz="2200">
                <a:latin typeface="Arial"/>
                <a:ea typeface="맑은 고딕"/>
                <a:cs typeface="Arial"/>
              </a:rPr>
              <a:t>, </a:t>
            </a:r>
            <a:r>
              <a:rPr lang="ko-KR" altLang="en-US" sz="2200" err="1">
                <a:latin typeface="Arial"/>
                <a:ea typeface="맑은 고딕"/>
                <a:cs typeface="Arial"/>
              </a:rPr>
              <a:t>statements</a:t>
            </a:r>
            <a:r>
              <a:rPr lang="ko-KR" altLang="en-US" sz="2200">
                <a:latin typeface="Arial"/>
                <a:ea typeface="맑은 고딕"/>
                <a:cs typeface="Arial"/>
              </a:rPr>
              <a:t>, and </a:t>
            </a:r>
            <a:r>
              <a:rPr lang="ko-KR" altLang="en-US" sz="2200" err="1">
                <a:latin typeface="Arial"/>
                <a:ea typeface="맑은 고딕"/>
                <a:cs typeface="Arial"/>
              </a:rPr>
              <a:t>program</a:t>
            </a:r>
            <a:r>
              <a:rPr lang="ko-KR" altLang="en-US" sz="2200">
                <a:latin typeface="Arial"/>
                <a:ea typeface="맑은 고딕"/>
                <a:cs typeface="Arial"/>
              </a:rPr>
              <a:t> </a:t>
            </a:r>
            <a:r>
              <a:rPr lang="ko-KR" altLang="en-US" sz="2200" err="1">
                <a:latin typeface="Arial"/>
                <a:ea typeface="맑은 고딕"/>
                <a:cs typeface="Arial"/>
              </a:rPr>
              <a:t>units</a:t>
            </a:r>
            <a:endParaRPr lang="ko-KR" altLang="en-US" sz="2200">
              <a:latin typeface="Arial"/>
              <a:ea typeface="맑은 고딕"/>
              <a:cs typeface="Arial"/>
            </a:endParaRPr>
          </a:p>
          <a:p>
            <a:pPr marL="685800" lvl="3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</a:pPr>
            <a:endParaRPr lang="en-US" sz="1700">
              <a:latin typeface="Arial"/>
              <a:ea typeface="맑은 고딕"/>
              <a:cs typeface="Arial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</a:pPr>
            <a:r>
              <a:rPr lang="en-US" altLang="ko-KR" sz="2600">
                <a:latin typeface="Arial"/>
                <a:ea typeface="맑은 고딕"/>
                <a:cs typeface="Arial"/>
              </a:rPr>
              <a:t>예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</a:pPr>
            <a:r>
              <a:rPr lang="en-US" altLang="ko-KR" sz="2200">
                <a:latin typeface="Arial"/>
                <a:ea typeface="맑은 고딕"/>
                <a:cs typeface="Arial"/>
              </a:rPr>
              <a:t>while (</a:t>
            </a:r>
            <a:r>
              <a:rPr lang="en-US" altLang="ko-KR" sz="2200" err="1">
                <a:latin typeface="Arial"/>
                <a:ea typeface="맑은 고딕"/>
                <a:cs typeface="Arial"/>
              </a:rPr>
              <a:t>boolean_expr</a:t>
            </a:r>
            <a:r>
              <a:rPr lang="en-US" altLang="ko-KR" sz="2200">
                <a:latin typeface="Arial"/>
                <a:ea typeface="맑은 고딕"/>
                <a:cs typeface="Arial"/>
              </a:rPr>
              <a:t>) statement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</a:pPr>
            <a:endParaRPr lang="en-US" sz="2400">
              <a:latin typeface="Arial"/>
              <a:ea typeface="맑은 고딕"/>
              <a:cs typeface="Arial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</a:pPr>
            <a:endParaRPr lang="en-US" sz="2400">
              <a:latin typeface="Arial"/>
              <a:ea typeface="맑은 고딕"/>
              <a:cs typeface="Arial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</a:pPr>
            <a:endParaRPr lang="en-US" sz="2400">
              <a:latin typeface="Arial"/>
              <a:ea typeface="맑은 고딕"/>
              <a:cs typeface="Arial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</a:pPr>
            <a:endParaRPr lang="en-US" sz="2600">
              <a:latin typeface="Arial"/>
              <a:ea typeface="맑은 고딕"/>
              <a:cs typeface="Arial"/>
            </a:endParaRPr>
          </a:p>
          <a:p>
            <a:pPr lvl="1">
              <a:lnSpc>
                <a:spcPct val="100000"/>
              </a:lnSpc>
              <a:spcAft>
                <a:spcPct val="0"/>
              </a:spcAft>
            </a:pPr>
            <a:endParaRPr lang="ko-KR" sz="2200">
              <a:solidFill>
                <a:srgbClr val="464653"/>
              </a:solidFill>
              <a:latin typeface="Arial"/>
              <a:ea typeface="맑은 고딕"/>
              <a:cs typeface="Arial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</a:pPr>
            <a:endParaRPr lang="en-US" sz="2400">
              <a:latin typeface="Arial"/>
              <a:ea typeface="맑은 고딕"/>
              <a:cs typeface="Arial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</a:pPr>
            <a:endParaRPr lang="en-US" altLang="ko-KR" sz="2200">
              <a:latin typeface="Arial"/>
              <a:ea typeface="맑은 고딕"/>
              <a:cs typeface="Arial"/>
            </a:endParaRPr>
          </a:p>
          <a:p>
            <a:endParaRPr lang="ko-KR" altLang="en-US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7877377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174A60-71F8-7E09-7F52-22EA0C30C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ea typeface="맑은 고딕"/>
              </a:rPr>
              <a:t>언어 기술(</a:t>
            </a:r>
            <a:r>
              <a:rPr lang="ko-KR" altLang="en-US" err="1">
                <a:ea typeface="맑은 고딕"/>
              </a:rPr>
              <a:t>Description</a:t>
            </a:r>
            <a:r>
              <a:rPr lang="ko-KR" altLang="en-US">
                <a:ea typeface="맑은 고딕"/>
              </a:rPr>
              <a:t>)의 문제점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6FB181-80E3-1B03-A4B5-3447AA479B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err="1">
                <a:ea typeface="맑은 고딕"/>
              </a:rPr>
              <a:t>Syntax와</a:t>
            </a:r>
            <a:r>
              <a:rPr lang="ko-KR" altLang="en-US">
                <a:ea typeface="맑은 고딕"/>
              </a:rPr>
              <a:t> </a:t>
            </a:r>
            <a:r>
              <a:rPr lang="ko-KR" altLang="en-US" err="1">
                <a:ea typeface="맑은 고딕"/>
              </a:rPr>
              <a:t>Semantics는</a:t>
            </a:r>
            <a:r>
              <a:rPr lang="ko-KR" altLang="en-US">
                <a:ea typeface="맑은 고딕"/>
              </a:rPr>
              <a:t> 서로 밀접한 관련</a:t>
            </a:r>
          </a:p>
          <a:p>
            <a:pPr lvl="1"/>
            <a:r>
              <a:rPr lang="ko-KR" altLang="en-US">
                <a:ea typeface="맑은 고딕"/>
              </a:rPr>
              <a:t>언어 설계가 잘되었다면 해당 언어로 작성된 문장의 의미(</a:t>
            </a:r>
            <a:r>
              <a:rPr lang="ko-KR" altLang="en-US" err="1">
                <a:ea typeface="맑은 고딕"/>
              </a:rPr>
              <a:t>Semantics</a:t>
            </a:r>
            <a:r>
              <a:rPr lang="ko-KR" altLang="en-US">
                <a:ea typeface="맑은 고딕"/>
              </a:rPr>
              <a:t>)</a:t>
            </a:r>
            <a:r>
              <a:rPr lang="ko-KR" altLang="en-US" err="1">
                <a:ea typeface="맑은 고딕"/>
              </a:rPr>
              <a:t>를</a:t>
            </a:r>
            <a:r>
              <a:rPr lang="ko-KR" altLang="en-US">
                <a:ea typeface="맑은 고딕"/>
              </a:rPr>
              <a:t> 구문(</a:t>
            </a:r>
            <a:r>
              <a:rPr lang="ko-KR" altLang="en-US" err="1">
                <a:ea typeface="맑은 고딕"/>
              </a:rPr>
              <a:t>Syntax</a:t>
            </a:r>
            <a:r>
              <a:rPr lang="ko-KR" altLang="en-US">
                <a:ea typeface="맑은 고딕"/>
              </a:rPr>
              <a:t>)</a:t>
            </a:r>
            <a:r>
              <a:rPr lang="ko-KR" altLang="en-US" err="1">
                <a:ea typeface="맑은 고딕"/>
              </a:rPr>
              <a:t>으로</a:t>
            </a:r>
            <a:r>
              <a:rPr lang="ko-KR" altLang="en-US">
                <a:ea typeface="맑은 고딕"/>
              </a:rPr>
              <a:t> </a:t>
            </a:r>
            <a:r>
              <a:rPr lang="ko-KR" altLang="en-US" err="1">
                <a:ea typeface="맑은 고딕"/>
              </a:rPr>
              <a:t>부터</a:t>
            </a:r>
            <a:r>
              <a:rPr lang="ko-KR" altLang="en-US">
                <a:ea typeface="맑은 고딕"/>
              </a:rPr>
              <a:t> 직접 파악되어야 함</a:t>
            </a:r>
          </a:p>
          <a:p>
            <a:r>
              <a:rPr lang="ko-KR" altLang="en-US" err="1">
                <a:ea typeface="맑은 고딕"/>
              </a:rPr>
              <a:t>Syntax를</a:t>
            </a:r>
            <a:r>
              <a:rPr lang="ko-KR" altLang="en-US">
                <a:ea typeface="맑은 고딕"/>
              </a:rPr>
              <a:t> 기술하는 것이 </a:t>
            </a:r>
            <a:r>
              <a:rPr lang="ko-KR" altLang="en-US" err="1">
                <a:ea typeface="맑은 고딕"/>
              </a:rPr>
              <a:t>Semantics를</a:t>
            </a:r>
            <a:r>
              <a:rPr lang="ko-KR" altLang="en-US">
                <a:ea typeface="맑은 고딕"/>
              </a:rPr>
              <a:t> 기술하는 것보다 쉽다.</a:t>
            </a:r>
            <a:endParaRPr lang="ko-KR">
              <a:ea typeface="맑은 고딕"/>
            </a:endParaRPr>
          </a:p>
          <a:p>
            <a:pPr lvl="1"/>
            <a:r>
              <a:rPr lang="ko-KR" altLang="en-US">
                <a:ea typeface="맑은 고딕"/>
              </a:rPr>
              <a:t>언어의 </a:t>
            </a:r>
            <a:r>
              <a:rPr lang="ko-KR" altLang="en-US" err="1">
                <a:ea typeface="맑은 고딕"/>
              </a:rPr>
              <a:t>Syntax를</a:t>
            </a:r>
            <a:r>
              <a:rPr lang="ko-KR" altLang="en-US">
                <a:ea typeface="맑은 고딕"/>
              </a:rPr>
              <a:t> 명확하고 공통적으로 받아들여지는 기술 양식(방법)이 존재하지만 언어의 </a:t>
            </a:r>
            <a:r>
              <a:rPr lang="ko-KR" altLang="en-US" err="1">
                <a:ea typeface="맑은 고딕"/>
              </a:rPr>
              <a:t>Semantics의</a:t>
            </a:r>
            <a:r>
              <a:rPr lang="ko-KR" altLang="en-US">
                <a:ea typeface="맑은 고딕"/>
              </a:rPr>
              <a:t> 경우 아직까지 이를 명확하고 공통적으로 받아들여지는 기술 양식(방법)이 존재하지 않음</a:t>
            </a:r>
          </a:p>
        </p:txBody>
      </p:sp>
    </p:spTree>
    <p:extLst>
      <p:ext uri="{BB962C8B-B14F-4D97-AF65-F5344CB8AC3E}">
        <p14:creationId xmlns:p14="http://schemas.microsoft.com/office/powerpoint/2010/main" val="13952666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A8C5B9-3BE2-416A-A99E-3B837D090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err="1">
                <a:ea typeface="맑은 고딕"/>
              </a:rPr>
              <a:t>Syntax</a:t>
            </a:r>
            <a:r>
              <a:rPr lang="ko-KR" altLang="en-US">
                <a:ea typeface="맑은 고딕"/>
              </a:rPr>
              <a:t> 정의의 문제점 (해결 과제)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B38182-7548-DC5D-D641-B554F9ECB9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1785"/>
            <a:ext cx="10515600" cy="510912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err="1">
                <a:ea typeface="맑은 고딕"/>
              </a:rPr>
              <a:t>Lexeme</a:t>
            </a:r>
            <a:r>
              <a:rPr lang="ko-KR" altLang="en-US">
                <a:ea typeface="맑은 고딕"/>
              </a:rPr>
              <a:t>(어휘 항목)</a:t>
            </a:r>
          </a:p>
          <a:p>
            <a:pPr lvl="1"/>
            <a:r>
              <a:rPr lang="ko-KR" altLang="en-US" err="1">
                <a:ea typeface="맑은 고딕"/>
              </a:rPr>
              <a:t>형적적</a:t>
            </a:r>
            <a:r>
              <a:rPr lang="ko-KR" altLang="en-US">
                <a:ea typeface="맑은 고딕"/>
              </a:rPr>
              <a:t> 문법으로 구분되는 최소한의 구분 단위</a:t>
            </a:r>
          </a:p>
          <a:p>
            <a:pPr lvl="1"/>
            <a:r>
              <a:rPr lang="ko-KR" altLang="en-US">
                <a:ea typeface="맑은 고딕"/>
              </a:rPr>
              <a:t>프로그래밍 언어의 형식적(</a:t>
            </a:r>
            <a:r>
              <a:rPr lang="ko-KR" altLang="en-US" err="1">
                <a:ea typeface="맑은 고딕"/>
              </a:rPr>
              <a:t>Formal</a:t>
            </a:r>
            <a:r>
              <a:rPr lang="ko-KR" altLang="en-US">
                <a:ea typeface="맑은 고딕"/>
              </a:rPr>
              <a:t>) 기술(</a:t>
            </a:r>
            <a:r>
              <a:rPr lang="ko-KR" altLang="en-US" err="1">
                <a:ea typeface="맑은 고딕"/>
              </a:rPr>
              <a:t>Description</a:t>
            </a:r>
            <a:r>
              <a:rPr lang="ko-KR" altLang="en-US">
                <a:ea typeface="맑은 고딕"/>
              </a:rPr>
              <a:t>)에서 </a:t>
            </a:r>
            <a:r>
              <a:rPr lang="ko-KR" altLang="en-US" err="1">
                <a:ea typeface="맑은 고딕"/>
              </a:rPr>
              <a:t>Lexeme은</a:t>
            </a:r>
            <a:r>
              <a:rPr lang="ko-KR" altLang="en-US">
                <a:ea typeface="맑은 고딕"/>
              </a:rPr>
              <a:t> 포함되지 않음</a:t>
            </a:r>
          </a:p>
          <a:p>
            <a:pPr lvl="2"/>
            <a:r>
              <a:rPr lang="ko-KR" altLang="en-US">
                <a:ea typeface="맑은 고딕"/>
              </a:rPr>
              <a:t>프로그래밍 언어의 </a:t>
            </a:r>
            <a:r>
              <a:rPr lang="ko-KR" altLang="en-US" err="1">
                <a:ea typeface="맑은 고딕"/>
              </a:rPr>
              <a:t>Syntax</a:t>
            </a:r>
            <a:r>
              <a:rPr lang="ko-KR" altLang="en-US">
                <a:ea typeface="맑은 고딕"/>
              </a:rPr>
              <a:t> (혹은 </a:t>
            </a:r>
            <a:r>
              <a:rPr lang="ko-KR" altLang="en-US" err="1">
                <a:ea typeface="맑은 고딕"/>
              </a:rPr>
              <a:t>Grammar</a:t>
            </a:r>
            <a:r>
              <a:rPr lang="ko-KR" altLang="en-US">
                <a:ea typeface="맑은 고딕"/>
              </a:rPr>
              <a:t>)의 기술에 포함되지 않음</a:t>
            </a:r>
          </a:p>
          <a:p>
            <a:r>
              <a:rPr lang="ko-KR" altLang="en-US">
                <a:latin typeface="맑은 고딕"/>
                <a:ea typeface="맑은 고딕"/>
                <a:cs typeface="Arial"/>
              </a:rPr>
              <a:t>어휘 항목은 여러 개의 그룹으로 나뉘며, 이렇게 나뉘어진 그룹은 토큰으로 대표(분류) 됨</a:t>
            </a:r>
          </a:p>
          <a:p>
            <a:r>
              <a:rPr lang="ko-KR" err="1">
                <a:latin typeface="Arial"/>
                <a:ea typeface="맑은 고딕"/>
                <a:cs typeface="Arial"/>
              </a:rPr>
              <a:t>Token</a:t>
            </a:r>
            <a:r>
              <a:rPr lang="ko-KR">
                <a:latin typeface="Arial"/>
                <a:ea typeface="맑은 고딕"/>
                <a:cs typeface="Arial"/>
              </a:rPr>
              <a:t>(토큰)</a:t>
            </a:r>
            <a:endParaRPr lang="en-US" altLang="ko-KR">
              <a:latin typeface="Arial"/>
              <a:ea typeface="맑은 고딕"/>
              <a:cs typeface="Arial"/>
            </a:endParaRPr>
          </a:p>
          <a:p>
            <a:pPr lvl="1"/>
            <a:r>
              <a:rPr lang="ko-KR">
                <a:latin typeface="Arial"/>
                <a:ea typeface="맑은 고딕"/>
                <a:cs typeface="Arial"/>
              </a:rPr>
              <a:t>의미적으로 구분되는 최소 단위</a:t>
            </a:r>
            <a:endParaRPr lang="ko-KR"/>
          </a:p>
          <a:p>
            <a:pPr lvl="1"/>
            <a:r>
              <a:rPr lang="ko-KR" altLang="en-US">
                <a:latin typeface="Arial"/>
                <a:ea typeface="맑은 고딕"/>
                <a:cs typeface="Arial"/>
              </a:rPr>
              <a:t>어휘 항목에 대한 한 부류</a:t>
            </a:r>
            <a:endParaRPr lang="ko-KR">
              <a:latin typeface="Arial"/>
              <a:ea typeface="맑은 고딕"/>
              <a:cs typeface="Arial"/>
            </a:endParaRPr>
          </a:p>
          <a:p>
            <a:pPr lvl="1"/>
            <a:r>
              <a:rPr lang="ko-KR" altLang="en-US">
                <a:latin typeface="Arial"/>
                <a:ea typeface="맑은 고딕"/>
                <a:cs typeface="Arial"/>
              </a:rPr>
              <a:t>C 언어는 6개의 토큰이 있음</a:t>
            </a:r>
          </a:p>
          <a:p>
            <a:pPr lvl="2"/>
            <a:r>
              <a:rPr lang="ko-KR" altLang="en-US" err="1">
                <a:latin typeface="Arial"/>
                <a:ea typeface="맑은 고딕"/>
                <a:cs typeface="Arial"/>
              </a:rPr>
              <a:t>Identifier</a:t>
            </a:r>
            <a:r>
              <a:rPr lang="ko-KR" altLang="en-US">
                <a:latin typeface="Arial"/>
                <a:ea typeface="맑은 고딕"/>
                <a:cs typeface="Arial"/>
              </a:rPr>
              <a:t>, </a:t>
            </a:r>
            <a:r>
              <a:rPr lang="ko-KR" altLang="en-US" err="1">
                <a:latin typeface="Arial"/>
                <a:ea typeface="맑은 고딕"/>
                <a:cs typeface="Arial"/>
              </a:rPr>
              <a:t>Keyword</a:t>
            </a:r>
            <a:r>
              <a:rPr lang="ko-KR" altLang="en-US">
                <a:latin typeface="Arial"/>
                <a:ea typeface="맑은 고딕"/>
                <a:cs typeface="Arial"/>
              </a:rPr>
              <a:t>, </a:t>
            </a:r>
            <a:r>
              <a:rPr lang="ko-KR" altLang="en-US" err="1">
                <a:latin typeface="Arial"/>
                <a:ea typeface="맑은 고딕"/>
                <a:cs typeface="Arial"/>
              </a:rPr>
              <a:t>Constant</a:t>
            </a:r>
            <a:r>
              <a:rPr lang="ko-KR" altLang="en-US">
                <a:latin typeface="Arial"/>
                <a:ea typeface="맑은 고딕"/>
                <a:cs typeface="Arial"/>
              </a:rPr>
              <a:t>, </a:t>
            </a:r>
            <a:r>
              <a:rPr lang="ko-KR" altLang="en-US" err="1">
                <a:latin typeface="Arial"/>
                <a:ea typeface="맑은 고딕"/>
                <a:cs typeface="Arial"/>
              </a:rPr>
              <a:t>String</a:t>
            </a:r>
            <a:r>
              <a:rPr lang="ko-KR" altLang="en-US">
                <a:latin typeface="Arial"/>
                <a:ea typeface="맑은 고딕"/>
                <a:cs typeface="Arial"/>
              </a:rPr>
              <a:t> </a:t>
            </a:r>
            <a:r>
              <a:rPr lang="ko-KR" altLang="en-US" err="1">
                <a:latin typeface="Arial"/>
                <a:ea typeface="맑은 고딕"/>
                <a:cs typeface="Arial"/>
              </a:rPr>
              <a:t>literal</a:t>
            </a:r>
            <a:r>
              <a:rPr lang="ko-KR" altLang="en-US">
                <a:latin typeface="Arial"/>
                <a:ea typeface="맑은 고딕"/>
                <a:cs typeface="Arial"/>
              </a:rPr>
              <a:t>, </a:t>
            </a:r>
            <a:r>
              <a:rPr lang="ko-KR" altLang="en-US" err="1">
                <a:latin typeface="Arial"/>
                <a:ea typeface="맑은 고딕"/>
                <a:cs typeface="Arial"/>
              </a:rPr>
              <a:t>Operator</a:t>
            </a:r>
            <a:r>
              <a:rPr lang="ko-KR" altLang="en-US">
                <a:latin typeface="Arial"/>
                <a:ea typeface="맑은 고딕"/>
                <a:cs typeface="Arial"/>
              </a:rPr>
              <a:t>, </a:t>
            </a:r>
            <a:r>
              <a:rPr lang="ko-KR" altLang="en-US" err="1">
                <a:latin typeface="Arial"/>
                <a:ea typeface="맑은 고딕"/>
                <a:cs typeface="Arial"/>
              </a:rPr>
              <a:t>Separator</a:t>
            </a:r>
            <a:r>
              <a:rPr lang="ko-KR" altLang="en-US">
                <a:latin typeface="Arial"/>
                <a:ea typeface="맑은 고딕"/>
                <a:cs typeface="Arial"/>
              </a:rPr>
              <a:t> </a:t>
            </a:r>
          </a:p>
          <a:p>
            <a:endParaRPr lang="ko-KR" altLang="en-US">
              <a:ea typeface="맑은 고딕"/>
              <a:cs typeface="Arial"/>
            </a:endParaRPr>
          </a:p>
          <a:p>
            <a:endParaRPr lang="ko-KR" altLang="en-US">
              <a:ea typeface="맑은 고딕"/>
              <a:cs typeface="Arial"/>
            </a:endParaRPr>
          </a:p>
          <a:p>
            <a:pPr lvl="1"/>
            <a:endParaRPr lang="ko-KR" altLang="en-US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7665969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A8C5B9-3BE2-416A-A99E-3B837D090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err="1">
                <a:ea typeface="맑은 고딕"/>
              </a:rPr>
              <a:t>Syntax</a:t>
            </a:r>
            <a:r>
              <a:rPr lang="ko-KR" altLang="en-US">
                <a:ea typeface="맑은 고딕"/>
              </a:rPr>
              <a:t> 정의의 문제점 (해결 과제)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B38182-7548-DC5D-D641-B554F9ECB9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752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ko-KR" altLang="en-US" err="1">
                <a:ea typeface="맑은 고딕"/>
              </a:rPr>
              <a:t>void</a:t>
            </a:r>
            <a:r>
              <a:rPr lang="ko-KR" altLang="en-US">
                <a:ea typeface="맑은 고딕"/>
              </a:rPr>
              <a:t> </a:t>
            </a:r>
            <a:r>
              <a:rPr lang="ko-KR" altLang="en-US" err="1">
                <a:ea typeface="맑은 고딕"/>
              </a:rPr>
              <a:t>main</a:t>
            </a:r>
            <a:r>
              <a:rPr lang="ko-KR" altLang="en-US">
                <a:ea typeface="맑은 고딕"/>
              </a:rPr>
              <a:t>()</a:t>
            </a:r>
            <a:endParaRPr lang="ko-KR"/>
          </a:p>
          <a:p>
            <a:pPr marL="0" indent="0">
              <a:buNone/>
            </a:pPr>
            <a:r>
              <a:rPr lang="ko-KR" altLang="en-US">
                <a:ea typeface="맑은 고딕"/>
              </a:rPr>
              <a:t>{</a:t>
            </a:r>
          </a:p>
          <a:p>
            <a:pPr marL="457200" lvl="1" indent="0">
              <a:buNone/>
            </a:pPr>
            <a:r>
              <a:rPr lang="ko-KR" altLang="en-US" err="1">
                <a:ea typeface="맑은 고딕"/>
              </a:rPr>
              <a:t>int</a:t>
            </a:r>
            <a:r>
              <a:rPr lang="ko-KR" altLang="en-US">
                <a:ea typeface="맑은 고딕"/>
              </a:rPr>
              <a:t> </a:t>
            </a:r>
            <a:r>
              <a:rPr lang="ko-KR" altLang="en-US" err="1">
                <a:ea typeface="맑은 고딕"/>
              </a:rPr>
              <a:t>i</a:t>
            </a:r>
            <a:r>
              <a:rPr lang="ko-KR" altLang="en-US">
                <a:ea typeface="맑은 고딕"/>
              </a:rPr>
              <a:t> = 0;</a:t>
            </a:r>
          </a:p>
          <a:p>
            <a:pPr marL="457200" lvl="1" indent="0">
              <a:buNone/>
            </a:pPr>
            <a:r>
              <a:rPr lang="ko-KR" altLang="en-US" err="1">
                <a:ea typeface="맑은 고딕"/>
              </a:rPr>
              <a:t>double</a:t>
            </a:r>
            <a:r>
              <a:rPr lang="ko-KR" altLang="en-US">
                <a:ea typeface="맑은 고딕"/>
              </a:rPr>
              <a:t> </a:t>
            </a:r>
            <a:r>
              <a:rPr lang="ko-KR" altLang="en-US" err="1">
                <a:ea typeface="맑은 고딕"/>
              </a:rPr>
              <a:t>pi</a:t>
            </a:r>
            <a:r>
              <a:rPr lang="ko-KR" altLang="en-US">
                <a:ea typeface="맑은 고딕"/>
              </a:rPr>
              <a:t> = 3.14;</a:t>
            </a:r>
          </a:p>
          <a:p>
            <a:pPr marL="457200" lvl="1" indent="0">
              <a:buNone/>
            </a:pPr>
            <a:r>
              <a:rPr lang="ko-KR" altLang="en-US" err="1">
                <a:ea typeface="맑은 고딕"/>
              </a:rPr>
              <a:t>printf</a:t>
            </a:r>
            <a:r>
              <a:rPr lang="ko-KR" altLang="en-US">
                <a:ea typeface="맑은 고딕"/>
              </a:rPr>
              <a:t>("</a:t>
            </a:r>
            <a:r>
              <a:rPr lang="ko-KR" altLang="en-US" err="1">
                <a:ea typeface="맑은 고딕"/>
              </a:rPr>
              <a:t>Hello</a:t>
            </a:r>
            <a:r>
              <a:rPr lang="ko-KR" altLang="en-US">
                <a:ea typeface="맑은 고딕"/>
              </a:rPr>
              <a:t> </a:t>
            </a:r>
            <a:r>
              <a:rPr lang="ko-KR" altLang="en-US" err="1">
                <a:ea typeface="맑은 고딕"/>
              </a:rPr>
              <a:t>world</a:t>
            </a:r>
            <a:r>
              <a:rPr lang="ko-KR" altLang="en-US">
                <a:ea typeface="맑은 고딕"/>
              </a:rPr>
              <a:t>\</a:t>
            </a:r>
            <a:r>
              <a:rPr lang="ko-KR" altLang="en-US" err="1">
                <a:ea typeface="맑은 고딕"/>
              </a:rPr>
              <a:t>n</a:t>
            </a:r>
            <a:r>
              <a:rPr lang="ko-KR" altLang="en-US">
                <a:ea typeface="맑은 고딕"/>
              </a:rPr>
              <a:t>");</a:t>
            </a:r>
          </a:p>
          <a:p>
            <a:pPr marL="0" indent="0">
              <a:buNone/>
            </a:pPr>
            <a:r>
              <a:rPr lang="ko-KR" altLang="en-US">
                <a:ea typeface="맑은 고딕"/>
              </a:rPr>
              <a:t>}</a:t>
            </a:r>
          </a:p>
          <a:p>
            <a:pPr lvl="1"/>
            <a:endParaRPr lang="ko-KR" altLang="en-US">
              <a:ea typeface="맑은 고딕"/>
            </a:endParaRP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F8F8AF3F-761E-FBBA-E88F-E46EB1B717BC}"/>
              </a:ext>
            </a:extLst>
          </p:cNvPr>
          <p:cNvSpPr txBox="1">
            <a:spLocks/>
          </p:cNvSpPr>
          <p:nvPr/>
        </p:nvSpPr>
        <p:spPr>
          <a:xfrm>
            <a:off x="6209581" y="1834251"/>
            <a:ext cx="4775200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ko-KR" altLang="en-US">
              <a:ea typeface="맑은 고딕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ko-KR" altLang="en-US">
              <a:ea typeface="맑은 고딕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ko-KR" altLang="en-US">
              <a:ea typeface="맑은 고딕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9B7F7B33-24EA-240A-5225-CBC1583BADA3}"/>
              </a:ext>
            </a:extLst>
          </p:cNvPr>
          <p:cNvGrpSpPr/>
          <p:nvPr/>
        </p:nvGrpSpPr>
        <p:grpSpPr>
          <a:xfrm>
            <a:off x="6276975" y="1978660"/>
            <a:ext cx="2695257" cy="3141027"/>
            <a:chOff x="6276975" y="1978660"/>
            <a:chExt cx="2695257" cy="3141027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12B4E2F4-B6E1-1041-8188-10BCF0F9C66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77927" y="1978660"/>
              <a:ext cx="2694305" cy="523240"/>
            </a:xfrm>
            <a:prstGeom prst="rect">
              <a:avLst/>
            </a:prstGeom>
          </p:spPr>
        </p:pic>
        <p:pic>
          <p:nvPicPr>
            <p:cNvPr id="7" name="그림 6" descr="텍스트, 영수증, 폰트, 화이트이(가) 표시된 사진&#10;&#10;자동 생성된 설명">
              <a:extLst>
                <a:ext uri="{FF2B5EF4-FFF2-40B4-BE49-F238E27FC236}">
                  <a16:creationId xmlns:a16="http://schemas.microsoft.com/office/drawing/2014/main" id="{0E9C2579-EF84-7E5D-0FF1-4E849DE42B3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79833" y="2605722"/>
              <a:ext cx="2395855" cy="1057275"/>
            </a:xfrm>
            <a:prstGeom prst="rect">
              <a:avLst/>
            </a:prstGeom>
          </p:spPr>
        </p:pic>
        <p:pic>
          <p:nvPicPr>
            <p:cNvPr id="8" name="그림 7" descr="텍스트, 영수증, 폰트, 화이트이(가) 표시된 사진&#10;&#10;자동 생성된 설명">
              <a:extLst>
                <a:ext uri="{FF2B5EF4-FFF2-40B4-BE49-F238E27FC236}">
                  <a16:creationId xmlns:a16="http://schemas.microsoft.com/office/drawing/2014/main" id="{F5868562-23E7-6D21-F72A-CEABE88D2B4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76975" y="3760152"/>
              <a:ext cx="2543810" cy="135953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109439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A8C5B9-3BE2-416A-A99E-3B837D090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err="1">
                <a:ea typeface="맑은 고딕"/>
              </a:rPr>
              <a:t>Syntax</a:t>
            </a:r>
            <a:r>
              <a:rPr lang="ko-KR" altLang="en-US">
                <a:ea typeface="맑은 고딕"/>
              </a:rPr>
              <a:t> 정의의 문제점 (해결 과제)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B38182-7548-DC5D-D641-B554F9ECB9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1785"/>
            <a:ext cx="10840720" cy="510912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>
                <a:ea typeface="맑은 고딕"/>
              </a:rPr>
              <a:t>프로그래밍 언어 정의 방법</a:t>
            </a:r>
            <a:endParaRPr lang="ko-KR"/>
          </a:p>
          <a:p>
            <a:pPr lvl="1"/>
            <a:r>
              <a:rPr lang="ko-KR" altLang="en-US">
                <a:ea typeface="맑은 고딕"/>
              </a:rPr>
              <a:t>언어 인식기</a:t>
            </a:r>
            <a:endParaRPr lang="ko-KR">
              <a:ea typeface="맑은 고딕"/>
            </a:endParaRPr>
          </a:p>
          <a:p>
            <a:pPr lvl="1"/>
            <a:r>
              <a:rPr lang="ko-KR" altLang="en-US">
                <a:ea typeface="맑은 고딕"/>
              </a:rPr>
              <a:t>언어 </a:t>
            </a:r>
            <a:r>
              <a:rPr lang="ko-KR" altLang="en-US" err="1">
                <a:ea typeface="맑은 고딕"/>
              </a:rPr>
              <a:t>생성기</a:t>
            </a:r>
            <a:endParaRPr lang="ko-KR" err="1">
              <a:ea typeface="맑은 고딕"/>
            </a:endParaRPr>
          </a:p>
          <a:p>
            <a:r>
              <a:rPr lang="ko-KR" altLang="en-US">
                <a:ea typeface="맑은 고딕"/>
                <a:cs typeface="Arial"/>
              </a:rPr>
              <a:t>언어 인식기</a:t>
            </a:r>
          </a:p>
          <a:p>
            <a:pPr lvl="1"/>
            <a:r>
              <a:rPr lang="ko-KR" altLang="en-US">
                <a:ea typeface="맑은 고딕"/>
                <a:cs typeface="Arial"/>
              </a:rPr>
              <a:t>정의된 문법으로부터 언어 </a:t>
            </a:r>
            <a:r>
              <a:rPr lang="ko-KR" altLang="en-US" err="1">
                <a:ea typeface="맑은 고딕"/>
                <a:cs typeface="Arial"/>
              </a:rPr>
              <a:t>L을</a:t>
            </a:r>
            <a:r>
              <a:rPr lang="ko-KR" altLang="en-US">
                <a:ea typeface="맑은 고딕"/>
                <a:cs typeface="Arial"/>
              </a:rPr>
              <a:t> 정의하고 주어진 문자열이 </a:t>
            </a:r>
            <a:r>
              <a:rPr lang="ko-KR" altLang="en-US" err="1">
                <a:ea typeface="맑은 고딕"/>
                <a:cs typeface="Arial"/>
              </a:rPr>
              <a:t>L에</a:t>
            </a:r>
            <a:r>
              <a:rPr lang="ko-KR" altLang="en-US">
                <a:ea typeface="맑은 고딕"/>
                <a:cs typeface="Arial"/>
              </a:rPr>
              <a:t> 포함되는지 판단</a:t>
            </a:r>
          </a:p>
          <a:p>
            <a:pPr lvl="2"/>
            <a:r>
              <a:rPr lang="ko-KR" altLang="en-US">
                <a:ea typeface="맑은 고딕"/>
              </a:rPr>
              <a:t>컴파일러의 어휘 분석기(</a:t>
            </a:r>
            <a:r>
              <a:rPr lang="ko-KR" altLang="en-US" err="1">
                <a:ea typeface="맑은 고딕"/>
              </a:rPr>
              <a:t>Lexical</a:t>
            </a:r>
            <a:r>
              <a:rPr lang="ko-KR" altLang="en-US">
                <a:ea typeface="맑은 고딕"/>
              </a:rPr>
              <a:t> </a:t>
            </a:r>
            <a:r>
              <a:rPr lang="ko-KR" altLang="en-US" err="1">
                <a:ea typeface="맑은 고딕"/>
              </a:rPr>
              <a:t>Analyzer</a:t>
            </a:r>
            <a:r>
              <a:rPr lang="ko-KR" altLang="en-US">
                <a:ea typeface="맑은 고딕"/>
              </a:rPr>
              <a:t>)와 구문 분석기(</a:t>
            </a:r>
            <a:r>
              <a:rPr lang="ko-KR" altLang="en-US" err="1">
                <a:ea typeface="맑은 고딕"/>
              </a:rPr>
              <a:t>parser</a:t>
            </a:r>
            <a:r>
              <a:rPr lang="ko-KR" altLang="en-US">
                <a:ea typeface="맑은 고딕"/>
              </a:rPr>
              <a:t>)에서 사용</a:t>
            </a:r>
            <a:endParaRPr lang="ko-KR">
              <a:ea typeface="맑은 고딕"/>
            </a:endParaRPr>
          </a:p>
          <a:p>
            <a:r>
              <a:rPr lang="ko-KR" altLang="en-US">
                <a:ea typeface="맑은 고딕"/>
                <a:cs typeface="Arial"/>
              </a:rPr>
              <a:t>언어 </a:t>
            </a:r>
            <a:r>
              <a:rPr lang="ko-KR" altLang="en-US" err="1">
                <a:ea typeface="맑은 고딕"/>
                <a:cs typeface="Arial"/>
              </a:rPr>
              <a:t>생성기</a:t>
            </a:r>
          </a:p>
          <a:p>
            <a:pPr lvl="1"/>
            <a:r>
              <a:rPr lang="ko-KR" altLang="en-US">
                <a:ea typeface="맑은 고딕"/>
                <a:cs typeface="Arial"/>
              </a:rPr>
              <a:t>정의된 문법으로부터 언어 </a:t>
            </a:r>
            <a:r>
              <a:rPr lang="ko-KR" altLang="en-US" err="1">
                <a:ea typeface="맑은 고딕"/>
                <a:cs typeface="Arial"/>
              </a:rPr>
              <a:t>L을</a:t>
            </a:r>
            <a:r>
              <a:rPr lang="ko-KR" altLang="en-US">
                <a:ea typeface="맑은 고딕"/>
                <a:cs typeface="Arial"/>
              </a:rPr>
              <a:t> 생성하는 장치 </a:t>
            </a:r>
          </a:p>
          <a:p>
            <a:endParaRPr lang="ko-KR" altLang="en-US">
              <a:ea typeface="맑은 고딕"/>
              <a:cs typeface="Arial"/>
            </a:endParaRPr>
          </a:p>
          <a:p>
            <a:pPr lvl="1"/>
            <a:endParaRPr lang="ko-KR" altLang="en-US">
              <a:ea typeface="맑은 고딕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CA91B39-8346-6B54-3799-4DB928E017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919" y="5188789"/>
            <a:ext cx="1510665" cy="416560"/>
          </a:xfrm>
          <a:prstGeom prst="rect">
            <a:avLst/>
          </a:prstGeom>
        </p:spPr>
      </p:pic>
      <p:pic>
        <p:nvPicPr>
          <p:cNvPr id="5" name="그림 4" descr="텍스트, 폰트, 화이트이(가) 표시된 사진&#10;&#10;자동 생성된 설명">
            <a:extLst>
              <a:ext uri="{FF2B5EF4-FFF2-40B4-BE49-F238E27FC236}">
                <a16:creationId xmlns:a16="http://schemas.microsoft.com/office/drawing/2014/main" id="{39CB0A72-2A9F-6E2C-9949-3B67CA3D27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6400" y="5184687"/>
            <a:ext cx="5943600" cy="1284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3577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 테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테마">
      <a:majorFont>
        <a:latin typeface="Noto Sans CJK KR"/>
        <a:ea typeface=""/>
        <a:cs typeface="Noto Sans CJK KR"/>
      </a:majorFont>
      <a:minorFont>
        <a:latin typeface="Noto Sans CJK KR"/>
        <a:ea typeface=""/>
        <a:cs typeface="Noto Sans CJK K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121000"/>
          </a:lnSpc>
          <a:spcBef>
            <a:spcPts val="13"/>
          </a:spcBef>
          <a:spcAft>
            <a:spcPts val="13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ko-KR" sz="1800" b="0" i="0" u="none" strike="noStrike" cap="none" normalizeH="0" baseline="0" smtClean="0">
            <a:ln>
              <a:noFill/>
            </a:ln>
            <a:effectLst/>
            <a:latin typeface="Noto Sans CJK KR" pitchFamily="16" charset="0"/>
            <a:cs typeface="Noto Sans CJK KR" pitchFamily="1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121000"/>
          </a:lnSpc>
          <a:spcBef>
            <a:spcPts val="13"/>
          </a:spcBef>
          <a:spcAft>
            <a:spcPts val="13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ko-KR" sz="1800" b="0" i="0" u="none" strike="noStrike" cap="none" normalizeH="0" baseline="0" smtClean="0">
            <a:ln>
              <a:noFill/>
            </a:ln>
            <a:effectLst/>
            <a:latin typeface="Noto Sans CJK KR" pitchFamily="16" charset="0"/>
            <a:cs typeface="Noto Sans CJK KR" pitchFamily="16" charset="0"/>
          </a:defRPr>
        </a:defPPr>
      </a:lstStyle>
    </a:lnDef>
  </a:objectDefaults>
  <a:extraClrSchemeLst>
    <a:extraClrScheme>
      <a:clrScheme name="Office 테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테마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와이드스크린</PresentationFormat>
  <Slides>36</Slides>
  <Notes>2</Notes>
  <HiddenSlides>0</HiddenSlide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36</vt:i4>
      </vt:variant>
    </vt:vector>
  </HeadingPairs>
  <TitlesOfParts>
    <vt:vector size="38" baseType="lpstr">
      <vt:lpstr>Office 테마</vt:lpstr>
      <vt:lpstr>Office 테마</vt:lpstr>
      <vt:lpstr>프로그래밍 언어론 5주차 [복습]</vt:lpstr>
      <vt:lpstr>PowerPoint 프레젠테이션</vt:lpstr>
      <vt:lpstr>PowerPoint 프레젠테이션</vt:lpstr>
      <vt:lpstr>언어 기술(Description)의 문제점</vt:lpstr>
      <vt:lpstr>Syntax와 Semantics</vt:lpstr>
      <vt:lpstr>언어 기술(Description)의 문제점</vt:lpstr>
      <vt:lpstr>Syntax 정의의 문제점 (해결 과제)</vt:lpstr>
      <vt:lpstr>Syntax 정의의 문제점 (해결 과제)</vt:lpstr>
      <vt:lpstr>Syntax 정의의 문제점 (해결 과제)</vt:lpstr>
      <vt:lpstr>구문(Syntax) 기술의 형식적 방법</vt:lpstr>
      <vt:lpstr>구문(Syntax) 기술의 형식적 방법</vt:lpstr>
      <vt:lpstr>구문(Syntax) 기술의 형식적 방법</vt:lpstr>
      <vt:lpstr>구문(Syntax) 기술의 형식적 방법</vt:lpstr>
      <vt:lpstr>리스트 명세</vt:lpstr>
      <vt:lpstr>문법과 유도</vt:lpstr>
      <vt:lpstr>문법과 유도</vt:lpstr>
      <vt:lpstr>PowerPoint 프레젠테이션</vt:lpstr>
      <vt:lpstr>문법과 유도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프로그래밍 언어를 구현하는 세가지 접근</vt:lpstr>
      <vt:lpstr>PowerPoint 프레젠테이션</vt:lpstr>
      <vt:lpstr>프로그래밍 언어를 구현하는 세가지 접근</vt:lpstr>
      <vt:lpstr>PowerPoint 프레젠테이션</vt:lpstr>
      <vt:lpstr>어휘 분석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인문IT입문 1주차</dc:title>
  <dc:creator>Kang Namoh</dc:creator>
  <cp:revision>62</cp:revision>
  <dcterms:created xsi:type="dcterms:W3CDTF">2020-03-12T00:34:35Z</dcterms:created>
  <dcterms:modified xsi:type="dcterms:W3CDTF">2023-09-24T14:38:18Z</dcterms:modified>
</cp:coreProperties>
</file>