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4"/>
  </p:notesMasterIdLst>
  <p:sldIdLst>
    <p:sldId id="256" r:id="rId3"/>
    <p:sldId id="281" r:id="rId4"/>
    <p:sldId id="282" r:id="rId5"/>
    <p:sldId id="289" r:id="rId6"/>
    <p:sldId id="290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8DED85FE-5231-3049-A463-BD70C7C0F53A}" v="154" dt="2023-10-02T00:22:18.705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8DED85FE-5231-3049-A463-BD70C7C0F53A}"/>
    <pc:docChg chg="addSld modSld sldOrd">
      <pc:chgData name="강남오" userId="S::209324@ms.kmu.ac.kr::a00b3978-0e9c-43f4-a757-7a2abcd99c03" providerId="AD" clId="Web-{8DED85FE-5231-3049-A463-BD70C7C0F53A}" dt="2023-10-02T00:22:18.705" v="112"/>
      <pc:docMkLst>
        <pc:docMk/>
      </pc:docMkLst>
      <pc:sldChg chg="addSp modSp new ord">
        <pc:chgData name="강남오" userId="S::209324@ms.kmu.ac.kr::a00b3978-0e9c-43f4-a757-7a2abcd99c03" providerId="AD" clId="Web-{8DED85FE-5231-3049-A463-BD70C7C0F53A}" dt="2023-10-02T00:22:18.705" v="112"/>
        <pc:sldMkLst>
          <pc:docMk/>
          <pc:sldMk cId="2748551761" sldId="289"/>
        </pc:sldMkLst>
        <pc:spChg chg="mod">
          <ac:chgData name="강남오" userId="S::209324@ms.kmu.ac.kr::a00b3978-0e9c-43f4-a757-7a2abcd99c03" providerId="AD" clId="Web-{8DED85FE-5231-3049-A463-BD70C7C0F53A}" dt="2023-10-02T00:12:16.478" v="10" actId="20577"/>
          <ac:spMkLst>
            <pc:docMk/>
            <pc:sldMk cId="2748551761" sldId="289"/>
            <ac:spMk id="2" creationId="{9384D21B-BE11-BA13-8C82-3A0549B273C1}"/>
          </ac:spMkLst>
        </pc:spChg>
        <pc:spChg chg="mod">
          <ac:chgData name="강남오" userId="S::209324@ms.kmu.ac.kr::a00b3978-0e9c-43f4-a757-7a2abcd99c03" providerId="AD" clId="Web-{8DED85FE-5231-3049-A463-BD70C7C0F53A}" dt="2023-10-02T00:15:26.771" v="32" actId="20577"/>
          <ac:spMkLst>
            <pc:docMk/>
            <pc:sldMk cId="2748551761" sldId="289"/>
            <ac:spMk id="3" creationId="{7C6E2FD4-D6A1-04B3-69AF-C4D90BA473B9}"/>
          </ac:spMkLst>
        </pc:spChg>
        <pc:picChg chg="add mod">
          <ac:chgData name="강남오" userId="S::209324@ms.kmu.ac.kr::a00b3978-0e9c-43f4-a757-7a2abcd99c03" providerId="AD" clId="Web-{8DED85FE-5231-3049-A463-BD70C7C0F53A}" dt="2023-10-02T00:15:35.443" v="35" actId="1076"/>
          <ac:picMkLst>
            <pc:docMk/>
            <pc:sldMk cId="2748551761" sldId="289"/>
            <ac:picMk id="4" creationId="{3A830973-EBEF-8DA2-32FF-4DE840FE46ED}"/>
          </ac:picMkLst>
        </pc:picChg>
      </pc:sldChg>
      <pc:sldChg chg="addSp delSp modSp add ord replId">
        <pc:chgData name="강남오" userId="S::209324@ms.kmu.ac.kr::a00b3978-0e9c-43f4-a757-7a2abcd99c03" providerId="AD" clId="Web-{8DED85FE-5231-3049-A463-BD70C7C0F53A}" dt="2023-10-02T00:22:18.705" v="111"/>
        <pc:sldMkLst>
          <pc:docMk/>
          <pc:sldMk cId="1170761646" sldId="290"/>
        </pc:sldMkLst>
        <pc:spChg chg="mod">
          <ac:chgData name="강남오" userId="S::209324@ms.kmu.ac.kr::a00b3978-0e9c-43f4-a757-7a2abcd99c03" providerId="AD" clId="Web-{8DED85FE-5231-3049-A463-BD70C7C0F53A}" dt="2023-10-02T00:18:33.479" v="63" actId="20577"/>
          <ac:spMkLst>
            <pc:docMk/>
            <pc:sldMk cId="1170761646" sldId="290"/>
            <ac:spMk id="3" creationId="{7C6E2FD4-D6A1-04B3-69AF-C4D90BA473B9}"/>
          </ac:spMkLst>
        </pc:spChg>
        <pc:spChg chg="add mod">
          <ac:chgData name="강남오" userId="S::209324@ms.kmu.ac.kr::a00b3978-0e9c-43f4-a757-7a2abcd99c03" providerId="AD" clId="Web-{8DED85FE-5231-3049-A463-BD70C7C0F53A}" dt="2023-10-02T00:21:48.579" v="110" actId="20577"/>
          <ac:spMkLst>
            <pc:docMk/>
            <pc:sldMk cId="1170761646" sldId="290"/>
            <ac:spMk id="7" creationId="{E2967A42-5DE4-790D-F5E4-5B8A4B2DA26A}"/>
          </ac:spMkLst>
        </pc:spChg>
        <pc:picChg chg="del">
          <ac:chgData name="강남오" userId="S::209324@ms.kmu.ac.kr::a00b3978-0e9c-43f4-a757-7a2abcd99c03" providerId="AD" clId="Web-{8DED85FE-5231-3049-A463-BD70C7C0F53A}" dt="2023-10-02T00:15:46.256" v="37"/>
          <ac:picMkLst>
            <pc:docMk/>
            <pc:sldMk cId="1170761646" sldId="290"/>
            <ac:picMk id="4" creationId="{3A830973-EBEF-8DA2-32FF-4DE840FE46ED}"/>
          </ac:picMkLst>
        </pc:picChg>
        <pc:picChg chg="add mod">
          <ac:chgData name="강남오" userId="S::209324@ms.kmu.ac.kr::a00b3978-0e9c-43f4-a757-7a2abcd99c03" providerId="AD" clId="Web-{8DED85FE-5231-3049-A463-BD70C7C0F53A}" dt="2023-10-02T00:17:59.791" v="44" actId="1076"/>
          <ac:picMkLst>
            <pc:docMk/>
            <pc:sldMk cId="1170761646" sldId="290"/>
            <ac:picMk id="5" creationId="{9F7F8CA3-5517-364B-6998-AE0E06C928EA}"/>
          </ac:picMkLst>
        </pc:picChg>
        <pc:picChg chg="add mod">
          <ac:chgData name="강남오" userId="S::209324@ms.kmu.ac.kr::a00b3978-0e9c-43f4-a757-7a2abcd99c03" providerId="AD" clId="Web-{8DED85FE-5231-3049-A463-BD70C7C0F53A}" dt="2023-10-02T00:18:35.339" v="64" actId="1076"/>
          <ac:picMkLst>
            <pc:docMk/>
            <pc:sldMk cId="1170761646" sldId="290"/>
            <ac:picMk id="6" creationId="{A5D2BC2D-E3B3-3EDC-2733-9A1FEE6405CF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[Lex &amp; </a:t>
            </a:r>
            <a:r>
              <a:rPr lang="en-US" altLang="ko-KR" dirty="0" err="1">
                <a:ea typeface="맑은 고딕"/>
              </a:rPr>
              <a:t>Yacc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FA2AF-002A-9099-C160-7583321C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088" y="3744735"/>
            <a:ext cx="5200415" cy="2902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small_c_1.l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 small_c_1 –</a:t>
            </a:r>
            <a:r>
              <a:rPr lang="ko-KR" altLang="en-US" dirty="0" err="1">
                <a:ea typeface="맑은 고딕"/>
              </a:rPr>
              <a:t>ll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$ small_c_1 &lt; </a:t>
            </a:r>
            <a:r>
              <a:rPr lang="ko-KR" altLang="en-US" dirty="0" err="1">
                <a:ea typeface="맑은 고딕"/>
              </a:rPr>
              <a:t>main.c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DDE11D-CC6C-BB15-7B9F-350EE071BCF1}"/>
              </a:ext>
            </a:extLst>
          </p:cNvPr>
          <p:cNvGrpSpPr/>
          <p:nvPr/>
        </p:nvGrpSpPr>
        <p:grpSpPr>
          <a:xfrm>
            <a:off x="359362" y="535421"/>
            <a:ext cx="5847645" cy="6271363"/>
            <a:chOff x="199437" y="-800"/>
            <a:chExt cx="4935126" cy="5424696"/>
          </a:xfrm>
        </p:grpSpPr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6749B472-4051-BC59-9D7F-0701C3E9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437" y="-800"/>
              <a:ext cx="4935126" cy="3971526"/>
            </a:xfrm>
            <a:prstGeom prst="rect">
              <a:avLst/>
            </a:prstGeom>
          </p:spPr>
        </p:pic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C83F922-76B8-155E-EB42-A7D0A7CF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37" y="3964696"/>
              <a:ext cx="4935125" cy="1459200"/>
            </a:xfrm>
            <a:prstGeom prst="rect">
              <a:avLst/>
            </a:prstGeom>
          </p:spPr>
        </p:pic>
      </p:grpSp>
      <p:pic>
        <p:nvPicPr>
          <p:cNvPr id="7" name="그림 6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9A8054D-790B-B5DA-66D3-8C3CA2AE8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289" y="539709"/>
            <a:ext cx="4925717" cy="2899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C25C3-8B84-562F-6D57-D2C33584B48E}"/>
              </a:ext>
            </a:extLst>
          </p:cNvPr>
          <p:cNvSpPr txBox="1"/>
          <p:nvPr/>
        </p:nvSpPr>
        <p:spPr>
          <a:xfrm>
            <a:off x="6867406" y="1317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main.c</a:t>
            </a:r>
            <a:endParaRPr lang="ko-KR" alt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D1EA5-C033-10B7-BC4B-F8C504A88F86}"/>
              </a:ext>
            </a:extLst>
          </p:cNvPr>
          <p:cNvSpPr txBox="1"/>
          <p:nvPr/>
        </p:nvSpPr>
        <p:spPr>
          <a:xfrm>
            <a:off x="357481" y="1317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small_c_1.l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Python의</a:t>
            </a:r>
            <a:r>
              <a:rPr lang="ko-KR" altLang="en-US" dirty="0">
                <a:ea typeface="맑은 고딕"/>
              </a:rPr>
              <a:t> 표준 라이브러리 </a:t>
            </a:r>
            <a:r>
              <a:rPr lang="ko-KR" altLang="en-US" dirty="0" err="1">
                <a:ea typeface="맑은 고딕"/>
              </a:rPr>
              <a:t>tokenize는</a:t>
            </a:r>
            <a:r>
              <a:rPr lang="ko-KR" altLang="en-US" dirty="0">
                <a:ea typeface="맑은 고딕"/>
              </a:rPr>
              <a:t> 파이썬 소스 코드를 위한 어휘 분석기 (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tokenizer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scanner</a:t>
            </a:r>
            <a:r>
              <a:rPr lang="ko-KR" altLang="en-US" dirty="0">
                <a:ea typeface="맑은 고딕"/>
              </a:rPr>
              <a:t>) 이다.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tokenize</a:t>
            </a:r>
            <a:r>
              <a:rPr lang="ko-KR" altLang="en-US" dirty="0">
                <a:ea typeface="맑은 고딕"/>
              </a:rPr>
              <a:t> &lt; main.py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3rd </a:t>
            </a:r>
            <a:r>
              <a:rPr lang="ko-KR" altLang="en-US" err="1">
                <a:ea typeface="맑은 고딕"/>
              </a:rPr>
              <a:t>party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library로써</a:t>
            </a:r>
            <a:r>
              <a:rPr lang="ko-KR" altLang="en-US" dirty="0">
                <a:ea typeface="맑은 고딕"/>
              </a:rPr>
              <a:t> PLY(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 Lex-Yacc)도 있음</a:t>
            </a:r>
            <a:endParaRPr lang="ko-KR" altLang="en-US" dirty="0">
              <a:ea typeface="맑은 고딕"/>
            </a:endParaRPr>
          </a:p>
        </p:txBody>
      </p:sp>
      <p:pic>
        <p:nvPicPr>
          <p:cNvPr id="4" name="그림 3" descr="폰트, 텍스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D6AABA4A-3C88-D9AC-AA86-10728D38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58" y="3115952"/>
            <a:ext cx="2743200" cy="626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9EF7C-AAE4-B6DC-F19C-3960D785E978}"/>
              </a:ext>
            </a:extLst>
          </p:cNvPr>
          <p:cNvSpPr txBox="1"/>
          <p:nvPr/>
        </p:nvSpPr>
        <p:spPr>
          <a:xfrm>
            <a:off x="887392" y="274898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main.py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49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4D21B-BE11-BA13-8C82-3A0549B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VirtualBox와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Ubuntu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E2FD4-D6A1-04B3-69AF-C4D90BA4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무료 가상화 프로그램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운영체제 상에서 가상의 컴퓨터를 구동하는 가상화 솔루션</a:t>
            </a:r>
            <a:endParaRPr lang="ko-KR" altLang="en-US" dirty="0"/>
          </a:p>
          <a:p>
            <a:r>
              <a:rPr lang="en-US" altLang="ko-KR" dirty="0">
                <a:latin typeface="Malgun Gothic"/>
                <a:ea typeface="Malgun Gothic"/>
                <a:hlinkClick r:id="rId2"/>
              </a:rPr>
              <a:t>https://www.virtualbox.org/</a:t>
            </a:r>
            <a:endParaRPr lang="ko-KR" altLang="en-US" dirty="0"/>
          </a:p>
          <a:p>
            <a:r>
              <a:rPr lang="en-US" altLang="ko-KR" dirty="0" err="1">
                <a:latin typeface="Malgun Gothic"/>
                <a:ea typeface="Malgun Gothic"/>
              </a:rPr>
              <a:t>확장팩</a:t>
            </a:r>
            <a:r>
              <a:rPr lang="en-US" altLang="ko-KR" dirty="0">
                <a:latin typeface="Malgun Gothic"/>
                <a:ea typeface="Malgun Gothic"/>
              </a:rPr>
              <a:t> </a:t>
            </a:r>
            <a:r>
              <a:rPr lang="en-US" altLang="ko-KR" dirty="0" err="1">
                <a:latin typeface="Malgun Gothic"/>
                <a:ea typeface="Malgun Gothic"/>
              </a:rPr>
              <a:t>설치</a:t>
            </a:r>
          </a:p>
          <a:p>
            <a:endParaRPr lang="ko-KR" dirty="0">
              <a:ea typeface="맑은 고딕"/>
            </a:endParaRPr>
          </a:p>
        </p:txBody>
      </p:sp>
      <p:pic>
        <p:nvPicPr>
          <p:cNvPr id="4" name="그림 3" descr="텍스트, 스크린샷, 폰트, 웹 페이지이(가) 표시된 사진&#10;&#10;자동 생성된 설명">
            <a:extLst>
              <a:ext uri="{FF2B5EF4-FFF2-40B4-BE49-F238E27FC236}">
                <a16:creationId xmlns:a16="http://schemas.microsoft.com/office/drawing/2014/main" id="{3A830973-EBEF-8DA2-32FF-4DE840FE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102" y="3217163"/>
            <a:ext cx="5371122" cy="3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4D21B-BE11-BA13-8C82-3A0549B2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VirtualBox와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Ubuntu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E2FD4-D6A1-04B3-69AF-C4D90BA4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Ubuntu</a:t>
            </a:r>
            <a:r>
              <a:rPr lang="ko-KR" altLang="en-US" dirty="0">
                <a:latin typeface="Malgun Gothic"/>
                <a:ea typeface="Malgun Gothic"/>
              </a:rPr>
              <a:t> 22.04.3 LTS 버전 다운로드</a:t>
            </a:r>
          </a:p>
          <a:p>
            <a:endParaRPr lang="ko-KR" altLang="en-US" dirty="0">
              <a:latin typeface="Malgun Gothic"/>
              <a:ea typeface="Malgun Gothic"/>
            </a:endParaRPr>
          </a:p>
          <a:p>
            <a:endParaRPr lang="ko-KR" dirty="0">
              <a:ea typeface="맑은 고딕"/>
            </a:endParaRPr>
          </a:p>
        </p:txBody>
      </p:sp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F7F8CA3-5517-364B-6998-AE0E06C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6" y="2520719"/>
            <a:ext cx="4325815" cy="3858329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D2BC2D-E3B3-3EDC-2733-9A1FEE64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46" y="2524891"/>
            <a:ext cx="5947507" cy="2579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67A42-5DE4-790D-F5E4-5B8A4B2DA26A}"/>
              </a:ext>
            </a:extLst>
          </p:cNvPr>
          <p:cNvSpPr txBox="1"/>
          <p:nvPr/>
        </p:nvSpPr>
        <p:spPr>
          <a:xfrm>
            <a:off x="5402384" y="5324230"/>
            <a:ext cx="62015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가능하다면,</a:t>
            </a:r>
          </a:p>
          <a:p>
            <a:r>
              <a:rPr lang="ko-KR" altLang="en-US" dirty="0">
                <a:ea typeface="맑은 고딕"/>
              </a:rPr>
              <a:t>시스템의 절반정도의 CPU 코어 </a:t>
            </a:r>
            <a:r>
              <a:rPr lang="ko-KR" altLang="en-US" dirty="0" err="1">
                <a:ea typeface="맑은 고딕"/>
              </a:rPr>
              <a:t>갯수와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RAM의</a:t>
            </a:r>
            <a:r>
              <a:rPr lang="ko-KR" altLang="en-US" dirty="0">
                <a:ea typeface="맑은 고딕"/>
              </a:rPr>
              <a:t> 절반 확보</a:t>
            </a:r>
          </a:p>
          <a:p>
            <a:r>
              <a:rPr lang="ko-KR" altLang="en-US" dirty="0">
                <a:ea typeface="맑은 고딕"/>
              </a:rPr>
              <a:t>하드디스크는 75G이상 확보</a:t>
            </a:r>
          </a:p>
        </p:txBody>
      </p:sp>
    </p:spTree>
    <p:extLst>
      <p:ext uri="{BB962C8B-B14F-4D97-AF65-F5344CB8AC3E}">
        <p14:creationId xmlns:p14="http://schemas.microsoft.com/office/powerpoint/2010/main" val="117076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: 입력된 코드를 해석하고 </a:t>
            </a:r>
            <a:r>
              <a:rPr lang="ko-KR" altLang="en-US" dirty="0" err="1">
                <a:ea typeface="맑은 고딕"/>
              </a:rPr>
              <a:t>Token으로</a:t>
            </a:r>
            <a:r>
              <a:rPr lang="ko-KR" altLang="en-US" dirty="0">
                <a:ea typeface="맑은 고딕"/>
              </a:rPr>
              <a:t> 분해</a:t>
            </a:r>
          </a:p>
          <a:p>
            <a:r>
              <a:rPr lang="ko-KR" altLang="en-US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generator</a:t>
            </a:r>
            <a:r>
              <a:rPr lang="ko-KR" altLang="en-US" dirty="0">
                <a:ea typeface="맑은 고딕"/>
              </a:rPr>
              <a:t>.</a:t>
            </a:r>
          </a:p>
          <a:p>
            <a:pPr lvl="1"/>
            <a:r>
              <a:rPr lang="ko-KR" altLang="en-US" dirty="0" err="1">
                <a:ea typeface="맑은 고딕"/>
              </a:rPr>
              <a:t>BNF와</a:t>
            </a:r>
            <a:r>
              <a:rPr lang="ko-KR" altLang="en-US" dirty="0">
                <a:ea typeface="맑은 고딕"/>
              </a:rPr>
              <a:t> 같은 </a:t>
            </a:r>
            <a:r>
              <a:rPr lang="ko-KR" altLang="en-US" dirty="0" err="1">
                <a:ea typeface="맑은 고딕"/>
              </a:rPr>
              <a:t>rule항목으로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 생성</a:t>
            </a:r>
          </a:p>
          <a:p>
            <a:pPr lvl="1"/>
            <a:r>
              <a:rPr lang="ko-KR" altLang="en-US" err="1">
                <a:ea typeface="맑은 고딕"/>
              </a:rPr>
              <a:t>Parser</a:t>
            </a:r>
            <a:endParaRPr lang="ko-KR" altLang="en-US" dirty="0" err="1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구문 분석을 수행</a:t>
            </a:r>
          </a:p>
          <a:p>
            <a:pPr lvl="2"/>
            <a:r>
              <a:rPr lang="ko-KR" altLang="en-US" dirty="0">
                <a:ea typeface="맑은 고딕"/>
              </a:rPr>
              <a:t>구문 구성 성분의 위계 관계를 분석하여 문장의 구조를 결정</a:t>
            </a:r>
          </a:p>
          <a:p>
            <a:r>
              <a:rPr lang="ko-KR" altLang="en-US" dirty="0">
                <a:ea typeface="맑은 고딕"/>
              </a:rPr>
              <a:t>70년대에 </a:t>
            </a:r>
            <a:r>
              <a:rPr lang="ko-KR" altLang="en-US" dirty="0" err="1">
                <a:ea typeface="맑은 고딕"/>
              </a:rPr>
              <a:t>Bell</a:t>
            </a:r>
            <a:r>
              <a:rPr lang="ko-KR" altLang="en-US" dirty="0">
                <a:ea typeface="맑은 고딕"/>
              </a:rPr>
              <a:t> 연구소에서 개발, 컴파일러 생성에 활용</a:t>
            </a: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2BCE-D41C-D702-8A44-BEF5FE62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&amp;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04545-6F59-C0AB-EC71-2D18C94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리눅스에서는 </a:t>
            </a:r>
            <a:r>
              <a:rPr lang="ko-KR" altLang="en-US" dirty="0" err="1">
                <a:ea typeface="맑은 고딕"/>
              </a:rPr>
              <a:t>Flex와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Bison으로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Lex와</a:t>
            </a:r>
            <a:r>
              <a:rPr lang="ko-KR" altLang="en-US">
                <a:ea typeface="맑은 고딕"/>
              </a:rPr>
              <a:t> Yacc을 제공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Lex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flex</a:t>
            </a:r>
          </a:p>
          <a:p>
            <a:r>
              <a:rPr lang="ko-KR" altLang="en-US">
                <a:ea typeface="맑은 고딕"/>
              </a:rPr>
              <a:t>Yacc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$ sudo </a:t>
            </a:r>
            <a:r>
              <a:rPr lang="ko-KR" altLang="en-US" err="1">
                <a:ea typeface="맑은 고딕"/>
              </a:rPr>
              <a:t>apt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install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bison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라이브러리(libfl-dev) 확인 및 설치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dpkg</a:t>
            </a:r>
            <a:r>
              <a:rPr lang="ko-KR" altLang="en-US" dirty="0">
                <a:ea typeface="맑은 고딕"/>
              </a:rPr>
              <a:t> –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 | </a:t>
            </a:r>
            <a:r>
              <a:rPr lang="ko-KR" altLang="en-US" dirty="0" err="1">
                <a:ea typeface="맑은 고딕"/>
              </a:rPr>
              <a:t>grep</a:t>
            </a:r>
            <a:r>
              <a:rPr lang="ko-KR" altLang="en-US">
                <a:ea typeface="맑은 고딕"/>
              </a:rPr>
              <a:t> libfl-dev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sudo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apt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install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libfl-dev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710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A7092-B521-DC17-8B3B-0829353B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file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format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5EEC5-B2BD-EA48-14E8-1307B24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509"/>
            <a:ext cx="10515600" cy="518422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프로그램은 %%에 의해 삼등분 되어있음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r>
              <a:rPr lang="ko-KR" altLang="en-US" dirty="0">
                <a:ea typeface="맑은 고딕"/>
              </a:rPr>
              <a:t>%%</a:t>
            </a:r>
          </a:p>
          <a:p>
            <a:pPr lvl="1"/>
            <a:r>
              <a:rPr lang="ko-KR" altLang="en-US" dirty="0">
                <a:ea typeface="맑은 고딕"/>
              </a:rPr>
              <a:t>{</a:t>
            </a:r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r>
              <a:rPr lang="ko-KR" altLang="en-US" dirty="0">
                <a:ea typeface="맑은 고딕"/>
              </a:rPr>
              <a:t>}</a:t>
            </a:r>
          </a:p>
          <a:p>
            <a:pPr lvl="1"/>
            <a:endParaRPr lang="ko-KR" altLang="en-US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Definitions</a:t>
            </a:r>
            <a:r>
              <a:rPr lang="ko-KR" altLang="en-US" dirty="0">
                <a:ea typeface="맑은 고딕"/>
              </a:rPr>
              <a:t>: 상수, 변수, </a:t>
            </a:r>
          </a:p>
          <a:p>
            <a:r>
              <a:rPr lang="ko-KR" altLang="en-US" dirty="0" err="1">
                <a:ea typeface="맑은 고딕"/>
              </a:rPr>
              <a:t>Rules</a:t>
            </a:r>
            <a:r>
              <a:rPr lang="ko-KR" altLang="en-US" dirty="0">
                <a:ea typeface="맑은 고딕"/>
              </a:rPr>
              <a:t>: </a:t>
            </a:r>
            <a:r>
              <a:rPr lang="ko-KR" altLang="en-US" dirty="0" err="1">
                <a:ea typeface="맑은 고딕"/>
              </a:rPr>
              <a:t>p</a:t>
            </a:r>
            <a:r>
              <a:rPr lang="ko-KR" altLang="en-US" dirty="0">
                <a:ea typeface="맑은 고딕"/>
              </a:rPr>
              <a:t> {</a:t>
            </a:r>
            <a:r>
              <a:rPr lang="ko-KR" altLang="en-US" dirty="0" err="1">
                <a:ea typeface="맑은 고딕"/>
              </a:rPr>
              <a:t>action</a:t>
            </a:r>
            <a:r>
              <a:rPr lang="ko-KR" altLang="en-US" dirty="0">
                <a:ea typeface="맑은 고딕"/>
              </a:rPr>
              <a:t>}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구성</a:t>
            </a:r>
          </a:p>
          <a:p>
            <a:pPr lvl="1"/>
            <a:r>
              <a:rPr lang="ko-KR" altLang="en-US" err="1">
                <a:ea typeface="맑은 고딕"/>
              </a:rPr>
              <a:t>p는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lexeme을</a:t>
            </a:r>
            <a:r>
              <a:rPr lang="ko-KR" altLang="en-US" dirty="0">
                <a:ea typeface="맑은 고딕"/>
              </a:rPr>
              <a:t> 나타내는 </a:t>
            </a:r>
            <a:r>
              <a:rPr lang="ko-KR" altLang="en-US" err="1">
                <a:ea typeface="맑은 고딕"/>
              </a:rPr>
              <a:t>정규식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action은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p가</a:t>
            </a:r>
            <a:r>
              <a:rPr lang="ko-KR" altLang="en-US" dirty="0">
                <a:ea typeface="맑은 고딕"/>
              </a:rPr>
              <a:t> 발견되었을 때 수행할 행동</a:t>
            </a:r>
          </a:p>
          <a:p>
            <a:r>
              <a:rPr lang="ko-KR" altLang="en-US" err="1">
                <a:ea typeface="맑은 고딕"/>
              </a:rPr>
              <a:t>User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subroutines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action이</a:t>
            </a:r>
            <a:r>
              <a:rPr lang="ko-KR" altLang="en-US" dirty="0">
                <a:ea typeface="맑은 고딕"/>
              </a:rPr>
              <a:t> 실행될 때 부가적으로 수행할 행위</a:t>
            </a:r>
          </a:p>
        </p:txBody>
      </p:sp>
    </p:spTree>
    <p:extLst>
      <p:ext uri="{BB962C8B-B14F-4D97-AF65-F5344CB8AC3E}">
        <p14:creationId xmlns:p14="http://schemas.microsoft.com/office/powerpoint/2010/main" val="40600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B6111-37E9-718B-4B39-B4854C24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632C2-4166-8EC7-43E7-3C5221D08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2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예제 1: ex_1.l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 ex_1.l</a:t>
            </a:r>
          </a:p>
          <a:p>
            <a:r>
              <a:rPr lang="ko-KR" altLang="en-US" dirty="0">
                <a:ea typeface="맑은 고딕"/>
              </a:rPr>
              <a:t>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lex.yy.c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ll</a:t>
            </a:r>
          </a:p>
        </p:txBody>
      </p:sp>
      <p:pic>
        <p:nvPicPr>
          <p:cNvPr id="4" name="그림 3" descr="텍스트, 폰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FBC479F6-0B5B-E884-CEFE-BBC9A3ED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30" y="2430253"/>
            <a:ext cx="4794014" cy="142364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8600E1-03F6-EDAB-F841-5EC5AEF8C215}"/>
              </a:ext>
            </a:extLst>
          </p:cNvPr>
          <p:cNvSpPr txBox="1">
            <a:spLocks/>
          </p:cNvSpPr>
          <p:nvPr/>
        </p:nvSpPr>
        <p:spPr>
          <a:xfrm>
            <a:off x="6531563" y="1827506"/>
            <a:ext cx="500286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데이터: ex_1_text.txt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$ ./</a:t>
            </a:r>
            <a:r>
              <a:rPr lang="ko-KR" altLang="en-US" dirty="0" err="1">
                <a:ea typeface="맑은 고딕"/>
              </a:rPr>
              <a:t>a.out</a:t>
            </a:r>
            <a:r>
              <a:rPr lang="ko-KR" altLang="en-US" dirty="0">
                <a:ea typeface="맑은 고딕"/>
              </a:rPr>
              <a:t> &lt; ex_1_text.txt</a:t>
            </a:r>
          </a:p>
        </p:txBody>
      </p:sp>
      <p:pic>
        <p:nvPicPr>
          <p:cNvPr id="7" name="그림 6" descr="폰트, 텍스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31AFC80A-259A-EF56-E483-5B712B29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08" y="2428345"/>
            <a:ext cx="19812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11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Office 테마</vt:lpstr>
      <vt:lpstr>프로그래밍 언어론 4주차 [Lex &amp; Yacc]</vt:lpstr>
      <vt:lpstr>PowerPoint 프레젠테이션</vt:lpstr>
      <vt:lpstr>PowerPoint 프레젠테이션</vt:lpstr>
      <vt:lpstr>VirtualBox와 Ubuntu 설치</vt:lpstr>
      <vt:lpstr>VirtualBox와 Ubuntu 설치</vt:lpstr>
      <vt:lpstr>Lex &amp; Yacc 소개</vt:lpstr>
      <vt:lpstr>Lex &amp; Yacc 설치</vt:lpstr>
      <vt:lpstr>Lex file format</vt:lpstr>
      <vt:lpstr>PowerPoint 프레젠테이션</vt:lpstr>
      <vt:lpstr>PowerPoint 프레젠테이션</vt:lpstr>
      <vt:lpstr>Python tokenize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310</cp:revision>
  <dcterms:created xsi:type="dcterms:W3CDTF">2020-03-12T00:34:35Z</dcterms:created>
  <dcterms:modified xsi:type="dcterms:W3CDTF">2023-10-02T00:22:20Z</dcterms:modified>
</cp:coreProperties>
</file>