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7"/>
  </p:notesMasterIdLst>
  <p:sldIdLst>
    <p:sldId id="256" r:id="rId3"/>
    <p:sldId id="283" r:id="rId4"/>
    <p:sldId id="285" r:id="rId5"/>
    <p:sldId id="28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F77F68F-CD92-D33E-0D30-A3344C216C00}" v="25" dt="2023-10-02T02:49:56.593"/>
    <p1510:client id="{20A8933E-4E61-76F1-5F1F-F20A002D67B5}" v="150" dt="2023-10-01T16:50:38.465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612F7341-DC2F-8F59-9F16-D9AC493BEA62}" v="303" dt="2023-09-26T17:10:20.883"/>
    <p1510:client id="{6EF0F287-BEA8-C243-9331-B56C17DDBFED}" v="445" dt="2023-10-02T17:20:15.006"/>
    <p1510:client id="{7721299A-93E1-27E5-7F28-06CBA510547C}" v="16" dt="2023-09-18T10:51:22.116"/>
    <p1510:client id="{7AC88672-D888-3F3B-B0F4-E5D0D90215A6}" v="533" dt="2023-08-27T07:22:23.686"/>
    <p1510:client id="{7B0E0E19-06A3-C7C4-FC62-122A13369A30}" v="3" dt="2023-10-04T15:48:21.891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D7CA8126-F650-8B28-1F06-3586A31A71BE}" v="29" dt="2023-10-02T00:50:16.786"/>
    <p1510:client id="{DA0751CC-10A3-840C-8CFF-89FB98B672F1}" v="265" dt="2023-09-19T16:16:42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6EF0F287-BEA8-C243-9331-B56C17DDBFED}"/>
    <pc:docChg chg="addSld delSld modSld">
      <pc:chgData name="강남오" userId="S::209324@ms.kmu.ac.kr::a00b3978-0e9c-43f4-a757-7a2abcd99c03" providerId="AD" clId="Web-{6EF0F287-BEA8-C243-9331-B56C17DDBFED}" dt="2023-10-02T17:20:15.006" v="435"/>
      <pc:docMkLst>
        <pc:docMk/>
      </pc:docMkLst>
      <pc:sldChg chg="modSp">
        <pc:chgData name="강남오" userId="S::209324@ms.kmu.ac.kr::a00b3978-0e9c-43f4-a757-7a2abcd99c03" providerId="AD" clId="Web-{6EF0F287-BEA8-C243-9331-B56C17DDBFED}" dt="2023-10-02T16:56:12.544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EF0F287-BEA8-C243-9331-B56C17DDBFED}" dt="2023-10-02T16:56:12.544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8.138" v="8"/>
        <pc:sldMkLst>
          <pc:docMk/>
          <pc:sldMk cId="3563215227" sldId="281"/>
        </pc:sldMkLst>
      </pc:sldChg>
      <pc:sldChg chg="del">
        <pc:chgData name="강남오" userId="S::209324@ms.kmu.ac.kr::a00b3978-0e9c-43f4-a757-7a2abcd99c03" providerId="AD" clId="Web-{6EF0F287-BEA8-C243-9331-B56C17DDBFED}" dt="2023-10-02T16:56:19.732" v="9"/>
        <pc:sldMkLst>
          <pc:docMk/>
          <pc:sldMk cId="623943818" sldId="282"/>
        </pc:sldMkLst>
      </pc:sldChg>
      <pc:sldChg chg="modSp">
        <pc:chgData name="강남오" userId="S::209324@ms.kmu.ac.kr::a00b3978-0e9c-43f4-a757-7a2abcd99c03" providerId="AD" clId="Web-{6EF0F287-BEA8-C243-9331-B56C17DDBFED}" dt="2023-10-02T17:02:19.436" v="175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EF0F287-BEA8-C243-9331-B56C17DDBFED}" dt="2023-10-02T16:56:44.077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02:19.436" v="175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4.075" v="7"/>
        <pc:sldMkLst>
          <pc:docMk/>
          <pc:sldMk cId="3787106403" sldId="284"/>
        </pc:sldMkLst>
      </pc:sldChg>
      <pc:sldChg chg="modSp">
        <pc:chgData name="강남오" userId="S::209324@ms.kmu.ac.kr::a00b3978-0e9c-43f4-a757-7a2abcd99c03" providerId="AD" clId="Web-{6EF0F287-BEA8-C243-9331-B56C17DDBFED}" dt="2023-10-02T17:17:21.663" v="39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6EF0F287-BEA8-C243-9331-B56C17DDBFED}" dt="2023-10-02T17:02:39.624" v="180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17:21.663" v="39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3.716" v="6"/>
        <pc:sldMkLst>
          <pc:docMk/>
          <pc:sldMk cId="751445758" sldId="286"/>
        </pc:sldMkLst>
      </pc:sldChg>
      <pc:sldChg chg="modSp add del replId">
        <pc:chgData name="강남오" userId="S::209324@ms.kmu.ac.kr::a00b3978-0e9c-43f4-a757-7a2abcd99c03" providerId="AD" clId="Web-{6EF0F287-BEA8-C243-9331-B56C17DDBFED}" dt="2023-10-02T17:20:15.006" v="435"/>
        <pc:sldMkLst>
          <pc:docMk/>
          <pc:sldMk cId="2882063637" sldId="286"/>
        </pc:sldMkLst>
        <pc:spChg chg="mod">
          <ac:chgData name="강남오" userId="S::209324@ms.kmu.ac.kr::a00b3978-0e9c-43f4-a757-7a2abcd99c03" providerId="AD" clId="Web-{6EF0F287-BEA8-C243-9331-B56C17DDBFED}" dt="2023-10-02T17:17:20.834" v="390" actId="20577"/>
          <ac:spMkLst>
            <pc:docMk/>
            <pc:sldMk cId="2882063637" sldId="286"/>
            <ac:spMk id="3" creationId="{BDAEF13B-C0AB-E2F0-41D6-C0E653D9E98E}"/>
          </ac:spMkLst>
        </pc:spChg>
      </pc:sldChg>
      <pc:sldChg chg="modSp add replId">
        <pc:chgData name="강남오" userId="S::209324@ms.kmu.ac.kr::a00b3978-0e9c-43f4-a757-7a2abcd99c03" providerId="AD" clId="Web-{6EF0F287-BEA8-C243-9331-B56C17DDBFED}" dt="2023-10-02T17:20:13.943" v="434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6EF0F287-BEA8-C243-9331-B56C17DDBFED}" dt="2023-10-02T17:20:13.943" v="434" actId="20577"/>
          <ac:spMkLst>
            <pc:docMk/>
            <pc:sldMk cId="2381096689" sldId="287"/>
            <ac:spMk id="3" creationId="{BDAEF13B-C0AB-E2F0-41D6-C0E653D9E98E}"/>
          </ac:spMkLst>
        </pc:spChg>
      </pc:sldChg>
      <pc:sldChg chg="add del replId">
        <pc:chgData name="강남오" userId="S::209324@ms.kmu.ac.kr::a00b3978-0e9c-43f4-a757-7a2abcd99c03" providerId="AD" clId="Web-{6EF0F287-BEA8-C243-9331-B56C17DDBFED}" dt="2023-10-02T17:17:18.319" v="389"/>
        <pc:sldMkLst>
          <pc:docMk/>
          <pc:sldMk cId="3929128496" sldId="287"/>
        </pc:sldMkLst>
      </pc:sldChg>
      <pc:sldChg chg="add del replId">
        <pc:chgData name="강남오" userId="S::209324@ms.kmu.ac.kr::a00b3978-0e9c-43f4-a757-7a2abcd99c03" providerId="AD" clId="Web-{6EF0F287-BEA8-C243-9331-B56C17DDBFED}" dt="2023-10-02T17:18:44.090" v="403"/>
        <pc:sldMkLst>
          <pc:docMk/>
          <pc:sldMk cId="1403804578" sldId="288"/>
        </pc:sldMkLst>
      </pc:sldChg>
      <pc:sldChg chg="add del replId">
        <pc:chgData name="강남오" userId="S::209324@ms.kmu.ac.kr::a00b3978-0e9c-43f4-a757-7a2abcd99c03" providerId="AD" clId="Web-{6EF0F287-BEA8-C243-9331-B56C17DDBFED}" dt="2023-10-02T17:18:07.947" v="400"/>
        <pc:sldMkLst>
          <pc:docMk/>
          <pc:sldMk cId="2699781237" sldId="288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20A8933E-4E61-76F1-5F1F-F20A002D67B5}"/>
    <pc:docChg chg="addSld modSld">
      <pc:chgData name="강남오" userId="S::209324@ms.kmu.ac.kr::a00b3978-0e9c-43f4-a757-7a2abcd99c03" providerId="AD" clId="Web-{20A8933E-4E61-76F1-5F1F-F20A002D67B5}" dt="2023-10-01T16:50:36.293" v="148" actId="20577"/>
      <pc:docMkLst>
        <pc:docMk/>
      </pc:docMkLst>
      <pc:sldChg chg="modSp add replId">
        <pc:chgData name="강남오" userId="S::209324@ms.kmu.ac.kr::a00b3978-0e9c-43f4-a757-7a2abcd99c03" providerId="AD" clId="Web-{20A8933E-4E61-76F1-5F1F-F20A002D67B5}" dt="2023-10-01T16:50:36.293" v="14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0A8933E-4E61-76F1-5F1F-F20A002D67B5}" dt="2023-10-01T16:50:36.293" v="14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0F77F68F-CD92-D33E-0D30-A3344C216C00}"/>
    <pc:docChg chg="addSld modSld">
      <pc:chgData name="강남오" userId="S::209324@ms.kmu.ac.kr::a00b3978-0e9c-43f4-a757-7a2abcd99c03" providerId="AD" clId="Web-{0F77F68F-CD92-D33E-0D30-A3344C216C00}" dt="2023-10-02T01:06:23.625" v="23"/>
      <pc:docMkLst>
        <pc:docMk/>
      </pc:docMkLst>
      <pc:sldChg chg="modSp">
        <pc:chgData name="강남오" userId="S::209324@ms.kmu.ac.kr::a00b3978-0e9c-43f4-a757-7a2abcd99c03" providerId="AD" clId="Web-{0F77F68F-CD92-D33E-0D30-A3344C216C00}" dt="2023-10-02T01:00:51.600" v="1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0F77F68F-CD92-D33E-0D30-A3344C216C00}" dt="2023-10-02T01:00:51.600" v="1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0F77F68F-CD92-D33E-0D30-A3344C216C00}" dt="2023-10-02T01:06:16.250" v="2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0F77F68F-CD92-D33E-0D30-A3344C216C00}" dt="2023-10-02T01:06:16.250" v="2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 replId">
        <pc:chgData name="강남오" userId="S::209324@ms.kmu.ac.kr::a00b3978-0e9c-43f4-a757-7a2abcd99c03" providerId="AD" clId="Web-{0F77F68F-CD92-D33E-0D30-A3344C216C00}" dt="2023-10-02T01:06:23.625" v="23"/>
        <pc:sldMkLst>
          <pc:docMk/>
          <pc:sldMk cId="751445758" sldId="286"/>
        </pc:sldMkLst>
      </pc:sldChg>
    </pc:docChg>
  </pc:docChgLst>
  <pc:docChgLst>
    <pc:chgData name="강남오" userId="S::209324@ms.kmu.ac.kr::a00b3978-0e9c-43f4-a757-7a2abcd99c03" providerId="AD" clId="Web-{7B0E0E19-06A3-C7C4-FC62-122A13369A30}"/>
    <pc:docChg chg="modSld">
      <pc:chgData name="강남오" userId="S::209324@ms.kmu.ac.kr::a00b3978-0e9c-43f4-a757-7a2abcd99c03" providerId="AD" clId="Web-{7B0E0E19-06A3-C7C4-FC62-122A13369A30}" dt="2023-10-04T15:48:21.891" v="2" actId="20577"/>
      <pc:docMkLst>
        <pc:docMk/>
      </pc:docMkLst>
      <pc:sldChg chg="modSp">
        <pc:chgData name="강남오" userId="S::209324@ms.kmu.ac.kr::a00b3978-0e9c-43f4-a757-7a2abcd99c03" providerId="AD" clId="Web-{7B0E0E19-06A3-C7C4-FC62-122A13369A30}" dt="2023-10-04T15:48:21.891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B0E0E19-06A3-C7C4-FC62-122A13369A30}" dt="2023-10-04T15:48:21.891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D7CA8126-F650-8B28-1F06-3586A31A71BE}"/>
    <pc:docChg chg="modSld">
      <pc:chgData name="강남오" userId="S::209324@ms.kmu.ac.kr::a00b3978-0e9c-43f4-a757-7a2abcd99c03" providerId="AD" clId="Web-{D7CA8126-F650-8B28-1F06-3586A31A71BE}" dt="2023-10-02T00:50:16.786" v="28" actId="20577"/>
      <pc:docMkLst>
        <pc:docMk/>
      </pc:docMkLst>
      <pc:sldChg chg="modSp">
        <pc:chgData name="강남오" userId="S::209324@ms.kmu.ac.kr::a00b3978-0e9c-43f4-a757-7a2abcd99c03" providerId="AD" clId="Web-{D7CA8126-F650-8B28-1F06-3586A31A71BE}" dt="2023-10-02T00:46:06.210" v="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7CA8126-F650-8B28-1F06-3586A31A71BE}" dt="2023-10-02T00:46:06.210" v="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D7CA8126-F650-8B28-1F06-3586A31A71BE}" dt="2023-10-02T00:50:16.786" v="2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7CA8126-F650-8B28-1F06-3586A31A71BE}" dt="2023-10-02T00:50:16.786" v="2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5주차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이름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바인딩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영역</a:t>
            </a:r>
            <a:r>
              <a:rPr lang="en-US" altLang="ko-KR">
                <a:ea typeface="맑은 고딕"/>
              </a:rPr>
              <a:t> 서론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"5장 이름, 바인딩, </a:t>
            </a:r>
            <a:r>
              <a:rPr lang="ko-KR" altLang="en-US" err="1">
                <a:ea typeface="맑은 고딕"/>
              </a:rPr>
              <a:t>영역"은</a:t>
            </a:r>
            <a:r>
              <a:rPr lang="ko-KR" altLang="en-US">
                <a:ea typeface="맑은 고딕"/>
              </a:rPr>
              <a:t> 변수에 대한 기본적 의미 소개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이름(</a:t>
            </a:r>
            <a:r>
              <a:rPr lang="ko-KR" altLang="en-US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 </a:t>
            </a:r>
            <a:r>
              <a:rPr lang="ko-KR" altLang="en-US" err="1">
                <a:ea typeface="맑은 고딕"/>
              </a:rPr>
              <a:t>vs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word</a:t>
            </a:r>
            <a:r>
              <a:rPr lang="ko-KR" altLang="en-US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변수의 속성 (타입, 주소, 값)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바인딩(</a:t>
            </a:r>
            <a:r>
              <a:rPr lang="ko-KR" altLang="en-US" dirty="0" err="1">
                <a:ea typeface="맑은 고딕"/>
              </a:rPr>
              <a:t>Binding</a:t>
            </a:r>
            <a:r>
              <a:rPr lang="ko-KR" altLang="en-US" dirty="0">
                <a:ea typeface="맑은 고딕"/>
              </a:rPr>
              <a:t>)과 바인딩 시간(</a:t>
            </a:r>
            <a:r>
              <a:rPr lang="ko-KR" altLang="en-US" dirty="0" err="1">
                <a:ea typeface="맑은 고딕"/>
              </a:rPr>
              <a:t>Binding</a:t>
            </a:r>
            <a:r>
              <a:rPr lang="ko-KR" altLang="en-US" dirty="0">
                <a:ea typeface="맑은 고딕"/>
              </a:rPr>
              <a:t> Time)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)와 존속 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초기화 등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104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명령형 언어</a:t>
            </a:r>
          </a:p>
          <a:p>
            <a:pPr lvl="1"/>
            <a:r>
              <a:rPr lang="ko-KR" altLang="en-US" dirty="0">
                <a:ea typeface="맑은 고딕"/>
              </a:rPr>
              <a:t>폰 </a:t>
            </a:r>
            <a:r>
              <a:rPr lang="ko-KR" altLang="en-US" dirty="0" err="1">
                <a:ea typeface="맑은 고딕"/>
              </a:rPr>
              <a:t>노이만</a:t>
            </a:r>
            <a:r>
              <a:rPr lang="ko-KR" altLang="en-US" dirty="0">
                <a:ea typeface="맑은 고딕"/>
              </a:rPr>
              <a:t> 컴퓨터에 대한 추상화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데이터의 저장과 저장된 데이터 가공을 위한 연산으로 구성</a:t>
            </a:r>
          </a:p>
          <a:p>
            <a:pPr lvl="1"/>
            <a:r>
              <a:rPr lang="ko-KR" altLang="en-US" dirty="0">
                <a:ea typeface="맑은 고딕"/>
              </a:rPr>
              <a:t>메모리 셀에 대한 언어적 추상화 -&gt; 변수, 배열 등</a:t>
            </a:r>
          </a:p>
          <a:p>
            <a:r>
              <a:rPr lang="ko-KR" altLang="en-US" dirty="0">
                <a:ea typeface="맑은 고딕"/>
              </a:rPr>
              <a:t>변수의 특성</a:t>
            </a:r>
          </a:p>
          <a:p>
            <a:pPr lvl="1"/>
            <a:r>
              <a:rPr lang="ko-KR" altLang="en-US" dirty="0">
                <a:ea typeface="맑은 고딕"/>
              </a:rPr>
              <a:t>타입, 주소, 값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)과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2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237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변수의 특성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타입, 주소, 값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)과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순수 함수형 언어에서의 변수</a:t>
            </a:r>
          </a:p>
          <a:p>
            <a:pPr lvl="1"/>
            <a:r>
              <a:rPr lang="ko-KR" altLang="en-US" dirty="0">
                <a:ea typeface="맑은 고딕"/>
              </a:rPr>
              <a:t>값이 한번 변수에 배정되면 값의 변경을 허용하지 않음</a:t>
            </a:r>
          </a:p>
          <a:p>
            <a:pPr lvl="1"/>
            <a:r>
              <a:rPr lang="ko-KR" altLang="en-US" dirty="0">
                <a:ea typeface="맑은 고딕"/>
              </a:rPr>
              <a:t>하지만 많은 함수형 언어에서는 명령형 언어처럼 값의 변경을 허용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2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109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Office 테마</vt:lpstr>
      <vt:lpstr>프로그래밍 언어론 5주차 [이름, 바인딩, 영역 서론]</vt:lpstr>
      <vt:lpstr>개요</vt:lpstr>
      <vt:lpstr>서론</vt:lpstr>
      <vt:lpstr>서론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486</cp:revision>
  <dcterms:created xsi:type="dcterms:W3CDTF">2020-03-12T00:34:35Z</dcterms:created>
  <dcterms:modified xsi:type="dcterms:W3CDTF">2023-10-04T15:48:25Z</dcterms:modified>
</cp:coreProperties>
</file>