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25"/>
  </p:notesMasterIdLst>
  <p:sldIdLst>
    <p:sldId id="256" r:id="rId3"/>
    <p:sldId id="281" r:id="rId4"/>
    <p:sldId id="282" r:id="rId5"/>
    <p:sldId id="289" r:id="rId6"/>
    <p:sldId id="290" r:id="rId7"/>
    <p:sldId id="283" r:id="rId8"/>
    <p:sldId id="284" r:id="rId9"/>
    <p:sldId id="285" r:id="rId10"/>
    <p:sldId id="286" r:id="rId11"/>
    <p:sldId id="287" r:id="rId12"/>
    <p:sldId id="288" r:id="rId13"/>
    <p:sldId id="306" r:id="rId14"/>
    <p:sldId id="305" r:id="rId15"/>
    <p:sldId id="304" r:id="rId16"/>
    <p:sldId id="303" r:id="rId17"/>
    <p:sldId id="302" r:id="rId18"/>
    <p:sldId id="301" r:id="rId19"/>
    <p:sldId id="300" r:id="rId20"/>
    <p:sldId id="299" r:id="rId21"/>
    <p:sldId id="298" r:id="rId22"/>
    <p:sldId id="297" r:id="rId23"/>
    <p:sldId id="29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8DED85FE-5231-3049-A463-BD70C7C0F53A}" v="154" dt="2023-10-02T00:22:18.705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D4E3430-10C8-881C-E9CF-19A44739E075}" v="3" dt="2023-10-11T10:09:55.375"/>
    <p1510:client id="{AF40F720-0E75-CE9E-F56B-826912294278}" v="67" dt="2023-09-19T15:41:40.126"/>
    <p1510:client id="{C41B45C0-D35A-2548-EE7F-609829FE9C38}" v="26" dt="2023-10-09T05:33:39.522"/>
    <p1510:client id="{DA0751CC-10A3-840C-8CFF-89FB98B672F1}" v="265" dt="2023-09-19T16:16:42.585"/>
    <p1510:client id="{DB4761D7-62A7-FD2A-928E-C7B89E15D71C}" v="68" dt="2023-10-11T10:07:45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DB4761D7-62A7-FD2A-928E-C7B89E15D71C}"/>
    <pc:docChg chg="modSld">
      <pc:chgData name="강남오" userId="S::209324@ms.kmu.ac.kr::a00b3978-0e9c-43f4-a757-7a2abcd99c03" providerId="AD" clId="Web-{DB4761D7-62A7-FD2A-928E-C7B89E15D71C}" dt="2023-10-11T10:07:45.026" v="66" actId="20577"/>
      <pc:docMkLst>
        <pc:docMk/>
      </pc:docMkLst>
      <pc:sldChg chg="delSp modSp">
        <pc:chgData name="강남오" userId="S::209324@ms.kmu.ac.kr::a00b3978-0e9c-43f4-a757-7a2abcd99c03" providerId="AD" clId="Web-{DB4761D7-62A7-FD2A-928E-C7B89E15D71C}" dt="2023-10-11T10:07:45.026" v="66" actId="20577"/>
        <pc:sldMkLst>
          <pc:docMk/>
          <pc:sldMk cId="2230954379" sldId="296"/>
        </pc:sldMkLst>
        <pc:spChg chg="del">
          <ac:chgData name="강남오" userId="S::209324@ms.kmu.ac.kr::a00b3978-0e9c-43f4-a757-7a2abcd99c03" providerId="AD" clId="Web-{DB4761D7-62A7-FD2A-928E-C7B89E15D71C}" dt="2023-10-11T10:05:27.208" v="9"/>
          <ac:spMkLst>
            <pc:docMk/>
            <pc:sldMk cId="2230954379" sldId="296"/>
            <ac:spMk id="2" creationId="{F779D5C1-44F2-F320-6778-2E201B4C2D49}"/>
          </ac:spMkLst>
        </pc:spChg>
        <pc:spChg chg="mod">
          <ac:chgData name="강남오" userId="S::209324@ms.kmu.ac.kr::a00b3978-0e9c-43f4-a757-7a2abcd99c03" providerId="AD" clId="Web-{DB4761D7-62A7-FD2A-928E-C7B89E15D71C}" dt="2023-10-11T10:07:45.026" v="66" actId="20577"/>
          <ac:spMkLst>
            <pc:docMk/>
            <pc:sldMk cId="2230954379" sldId="296"/>
            <ac:spMk id="3" creationId="{C987A0D9-0B0C-1590-362E-7D5673AD07C3}"/>
          </ac:spMkLst>
        </pc:spChg>
        <pc:picChg chg="mod">
          <ac:chgData name="강남오" userId="S::209324@ms.kmu.ac.kr::a00b3978-0e9c-43f4-a757-7a2abcd99c03" providerId="AD" clId="Web-{DB4761D7-62A7-FD2A-928E-C7B89E15D71C}" dt="2023-10-11T10:05:35.318" v="11" actId="1076"/>
          <ac:picMkLst>
            <pc:docMk/>
            <pc:sldMk cId="2230954379" sldId="296"/>
            <ac:picMk id="4" creationId="{44A5233D-1246-130E-DA4C-1BDC24356EE1}"/>
          </ac:picMkLst>
        </pc:picChg>
        <pc:picChg chg="mod">
          <ac:chgData name="강남오" userId="S::209324@ms.kmu.ac.kr::a00b3978-0e9c-43f4-a757-7a2abcd99c03" providerId="AD" clId="Web-{DB4761D7-62A7-FD2A-928E-C7B89E15D71C}" dt="2023-10-11T10:06:26.413" v="41" actId="1076"/>
          <ac:picMkLst>
            <pc:docMk/>
            <pc:sldMk cId="2230954379" sldId="296"/>
            <ac:picMk id="5" creationId="{5412E9D4-E3A7-0403-C140-59F36D56F6B8}"/>
          </ac:picMkLst>
        </pc:picChg>
      </pc:sldChg>
    </pc:docChg>
  </pc:docChgLst>
  <pc:docChgLst>
    <pc:chgData name="강남오" userId="S::209324@ms.kmu.ac.kr::a00b3978-0e9c-43f4-a757-7a2abcd99c03" providerId="AD" clId="Web-{AD4E3430-10C8-881C-E9CF-19A44739E075}"/>
    <pc:docChg chg="modSld">
      <pc:chgData name="강남오" userId="S::209324@ms.kmu.ac.kr::a00b3978-0e9c-43f4-a757-7a2abcd99c03" providerId="AD" clId="Web-{AD4E3430-10C8-881C-E9CF-19A44739E075}" dt="2023-10-11T10:09:55.109" v="1" actId="20577"/>
      <pc:docMkLst>
        <pc:docMk/>
      </pc:docMkLst>
      <pc:sldChg chg="modSp">
        <pc:chgData name="강남오" userId="S::209324@ms.kmu.ac.kr::a00b3978-0e9c-43f4-a757-7a2abcd99c03" providerId="AD" clId="Web-{AD4E3430-10C8-881C-E9CF-19A44739E075}" dt="2023-10-11T10:09:55.109" v="1" actId="20577"/>
        <pc:sldMkLst>
          <pc:docMk/>
          <pc:sldMk cId="2230954379" sldId="296"/>
        </pc:sldMkLst>
        <pc:spChg chg="mod">
          <ac:chgData name="강남오" userId="S::209324@ms.kmu.ac.kr::a00b3978-0e9c-43f4-a757-7a2abcd99c03" providerId="AD" clId="Web-{AD4E3430-10C8-881C-E9CF-19A44739E075}" dt="2023-10-11T10:09:55.109" v="1" actId="20577"/>
          <ac:spMkLst>
            <pc:docMk/>
            <pc:sldMk cId="2230954379" sldId="296"/>
            <ac:spMk id="3" creationId="{C987A0D9-0B0C-1590-362E-7D5673AD07C3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8DED85FE-5231-3049-A463-BD70C7C0F53A}"/>
    <pc:docChg chg="addSld modSld sldOrd">
      <pc:chgData name="강남오" userId="S::209324@ms.kmu.ac.kr::a00b3978-0e9c-43f4-a757-7a2abcd99c03" providerId="AD" clId="Web-{8DED85FE-5231-3049-A463-BD70C7C0F53A}" dt="2023-10-02T00:22:18.705" v="112"/>
      <pc:docMkLst>
        <pc:docMk/>
      </pc:docMkLst>
      <pc:sldChg chg="addSp modSp new ord">
        <pc:chgData name="강남오" userId="S::209324@ms.kmu.ac.kr::a00b3978-0e9c-43f4-a757-7a2abcd99c03" providerId="AD" clId="Web-{8DED85FE-5231-3049-A463-BD70C7C0F53A}" dt="2023-10-02T00:22:18.705" v="112"/>
        <pc:sldMkLst>
          <pc:docMk/>
          <pc:sldMk cId="2748551761" sldId="289"/>
        </pc:sldMkLst>
        <pc:spChg chg="mod">
          <ac:chgData name="강남오" userId="S::209324@ms.kmu.ac.kr::a00b3978-0e9c-43f4-a757-7a2abcd99c03" providerId="AD" clId="Web-{8DED85FE-5231-3049-A463-BD70C7C0F53A}" dt="2023-10-02T00:12:16.478" v="10" actId="20577"/>
          <ac:spMkLst>
            <pc:docMk/>
            <pc:sldMk cId="2748551761" sldId="289"/>
            <ac:spMk id="2" creationId="{9384D21B-BE11-BA13-8C82-3A0549B273C1}"/>
          </ac:spMkLst>
        </pc:spChg>
        <pc:spChg chg="mod">
          <ac:chgData name="강남오" userId="S::209324@ms.kmu.ac.kr::a00b3978-0e9c-43f4-a757-7a2abcd99c03" providerId="AD" clId="Web-{8DED85FE-5231-3049-A463-BD70C7C0F53A}" dt="2023-10-02T00:15:26.771" v="32" actId="20577"/>
          <ac:spMkLst>
            <pc:docMk/>
            <pc:sldMk cId="2748551761" sldId="289"/>
            <ac:spMk id="3" creationId="{7C6E2FD4-D6A1-04B3-69AF-C4D90BA473B9}"/>
          </ac:spMkLst>
        </pc:spChg>
        <pc:picChg chg="add mod">
          <ac:chgData name="강남오" userId="S::209324@ms.kmu.ac.kr::a00b3978-0e9c-43f4-a757-7a2abcd99c03" providerId="AD" clId="Web-{8DED85FE-5231-3049-A463-BD70C7C0F53A}" dt="2023-10-02T00:15:35.443" v="35" actId="1076"/>
          <ac:picMkLst>
            <pc:docMk/>
            <pc:sldMk cId="2748551761" sldId="289"/>
            <ac:picMk id="4" creationId="{3A830973-EBEF-8DA2-32FF-4DE840FE46ED}"/>
          </ac:picMkLst>
        </pc:picChg>
      </pc:sldChg>
      <pc:sldChg chg="addSp delSp modSp add ord replId">
        <pc:chgData name="강남오" userId="S::209324@ms.kmu.ac.kr::a00b3978-0e9c-43f4-a757-7a2abcd99c03" providerId="AD" clId="Web-{8DED85FE-5231-3049-A463-BD70C7C0F53A}" dt="2023-10-02T00:22:18.705" v="111"/>
        <pc:sldMkLst>
          <pc:docMk/>
          <pc:sldMk cId="1170761646" sldId="290"/>
        </pc:sldMkLst>
        <pc:spChg chg="mod">
          <ac:chgData name="강남오" userId="S::209324@ms.kmu.ac.kr::a00b3978-0e9c-43f4-a757-7a2abcd99c03" providerId="AD" clId="Web-{8DED85FE-5231-3049-A463-BD70C7C0F53A}" dt="2023-10-02T00:18:33.479" v="63" actId="20577"/>
          <ac:spMkLst>
            <pc:docMk/>
            <pc:sldMk cId="1170761646" sldId="290"/>
            <ac:spMk id="3" creationId="{7C6E2FD4-D6A1-04B3-69AF-C4D90BA473B9}"/>
          </ac:spMkLst>
        </pc:spChg>
        <pc:spChg chg="add mod">
          <ac:chgData name="강남오" userId="S::209324@ms.kmu.ac.kr::a00b3978-0e9c-43f4-a757-7a2abcd99c03" providerId="AD" clId="Web-{8DED85FE-5231-3049-A463-BD70C7C0F53A}" dt="2023-10-02T00:21:48.579" v="110" actId="20577"/>
          <ac:spMkLst>
            <pc:docMk/>
            <pc:sldMk cId="1170761646" sldId="290"/>
            <ac:spMk id="7" creationId="{E2967A42-5DE4-790D-F5E4-5B8A4B2DA26A}"/>
          </ac:spMkLst>
        </pc:spChg>
        <pc:picChg chg="del">
          <ac:chgData name="강남오" userId="S::209324@ms.kmu.ac.kr::a00b3978-0e9c-43f4-a757-7a2abcd99c03" providerId="AD" clId="Web-{8DED85FE-5231-3049-A463-BD70C7C0F53A}" dt="2023-10-02T00:15:46.256" v="37"/>
          <ac:picMkLst>
            <pc:docMk/>
            <pc:sldMk cId="1170761646" sldId="290"/>
            <ac:picMk id="4" creationId="{3A830973-EBEF-8DA2-32FF-4DE840FE46ED}"/>
          </ac:picMkLst>
        </pc:picChg>
        <pc:picChg chg="add mod">
          <ac:chgData name="강남오" userId="S::209324@ms.kmu.ac.kr::a00b3978-0e9c-43f4-a757-7a2abcd99c03" providerId="AD" clId="Web-{8DED85FE-5231-3049-A463-BD70C7C0F53A}" dt="2023-10-02T00:17:59.791" v="44" actId="1076"/>
          <ac:picMkLst>
            <pc:docMk/>
            <pc:sldMk cId="1170761646" sldId="290"/>
            <ac:picMk id="5" creationId="{9F7F8CA3-5517-364B-6998-AE0E06C928EA}"/>
          </ac:picMkLst>
        </pc:picChg>
        <pc:picChg chg="add mod">
          <ac:chgData name="강남오" userId="S::209324@ms.kmu.ac.kr::a00b3978-0e9c-43f4-a757-7a2abcd99c03" providerId="AD" clId="Web-{8DED85FE-5231-3049-A463-BD70C7C0F53A}" dt="2023-10-02T00:18:35.339" v="64" actId="1076"/>
          <ac:picMkLst>
            <pc:docMk/>
            <pc:sldMk cId="1170761646" sldId="290"/>
            <ac:picMk id="6" creationId="{A5D2BC2D-E3B3-3EDC-2733-9A1FEE6405CF}"/>
          </ac:picMkLst>
        </pc:picChg>
      </pc:sldChg>
    </pc:docChg>
  </pc:docChgLst>
  <pc:docChgLst>
    <pc:chgData name="강남오" userId="S::209324@ms.kmu.ac.kr::a00b3978-0e9c-43f4-a757-7a2abcd99c03" providerId="AD" clId="Web-{C41B45C0-D35A-2548-EE7F-609829FE9C38}"/>
    <pc:docChg chg="addSld delSld modSld">
      <pc:chgData name="강남오" userId="S::209324@ms.kmu.ac.kr::a00b3978-0e9c-43f4-a757-7a2abcd99c03" providerId="AD" clId="Web-{C41B45C0-D35A-2548-EE7F-609829FE9C38}" dt="2023-10-09T05:33:39.522" v="24"/>
      <pc:docMkLst>
        <pc:docMk/>
      </pc:docMkLst>
      <pc:sldChg chg="modSp">
        <pc:chgData name="강남오" userId="S::209324@ms.kmu.ac.kr::a00b3978-0e9c-43f4-a757-7a2abcd99c03" providerId="AD" clId="Web-{C41B45C0-D35A-2548-EE7F-609829FE9C38}" dt="2023-10-09T05:32:52.956" v="3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C41B45C0-D35A-2548-EE7F-609829FE9C38}" dt="2023-10-09T05:32:52.956" v="3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 del">
        <pc:chgData name="강남오" userId="S::209324@ms.kmu.ac.kr::a00b3978-0e9c-43f4-a757-7a2abcd99c03" providerId="AD" clId="Web-{C41B45C0-D35A-2548-EE7F-609829FE9C38}" dt="2023-10-09T05:33:30.177" v="20"/>
        <pc:sldMkLst>
          <pc:docMk/>
          <pc:sldMk cId="2491198421" sldId="291"/>
        </pc:sldMkLst>
      </pc:sldChg>
      <pc:sldChg chg="add del">
        <pc:chgData name="강남오" userId="S::209324@ms.kmu.ac.kr::a00b3978-0e9c-43f4-a757-7a2abcd99c03" providerId="AD" clId="Web-{C41B45C0-D35A-2548-EE7F-609829FE9C38}" dt="2023-10-09T05:33:31.568" v="21"/>
        <pc:sldMkLst>
          <pc:docMk/>
          <pc:sldMk cId="923031945" sldId="292"/>
        </pc:sldMkLst>
      </pc:sldChg>
      <pc:sldChg chg="add del">
        <pc:chgData name="강남오" userId="S::209324@ms.kmu.ac.kr::a00b3978-0e9c-43f4-a757-7a2abcd99c03" providerId="AD" clId="Web-{C41B45C0-D35A-2548-EE7F-609829FE9C38}" dt="2023-10-09T05:33:34.068" v="22"/>
        <pc:sldMkLst>
          <pc:docMk/>
          <pc:sldMk cId="1747665366" sldId="293"/>
        </pc:sldMkLst>
      </pc:sldChg>
      <pc:sldChg chg="add del">
        <pc:chgData name="강남오" userId="S::209324@ms.kmu.ac.kr::a00b3978-0e9c-43f4-a757-7a2abcd99c03" providerId="AD" clId="Web-{C41B45C0-D35A-2548-EE7F-609829FE9C38}" dt="2023-10-09T05:33:37.146" v="23"/>
        <pc:sldMkLst>
          <pc:docMk/>
          <pc:sldMk cId="988633267" sldId="294"/>
        </pc:sldMkLst>
      </pc:sldChg>
      <pc:sldChg chg="add del">
        <pc:chgData name="강남오" userId="S::209324@ms.kmu.ac.kr::a00b3978-0e9c-43f4-a757-7a2abcd99c03" providerId="AD" clId="Web-{C41B45C0-D35A-2548-EE7F-609829FE9C38}" dt="2023-10-09T05:33:39.522" v="24"/>
        <pc:sldMkLst>
          <pc:docMk/>
          <pc:sldMk cId="3446738114" sldId="295"/>
        </pc:sldMkLst>
      </pc:sldChg>
      <pc:sldChg chg="add">
        <pc:chgData name="강남오" userId="S::209324@ms.kmu.ac.kr::a00b3978-0e9c-43f4-a757-7a2abcd99c03" providerId="AD" clId="Web-{C41B45C0-D35A-2548-EE7F-609829FE9C38}" dt="2023-10-09T05:33:23.443" v="9"/>
        <pc:sldMkLst>
          <pc:docMk/>
          <pc:sldMk cId="2230954379" sldId="296"/>
        </pc:sldMkLst>
      </pc:sldChg>
      <pc:sldChg chg="add">
        <pc:chgData name="강남오" userId="S::209324@ms.kmu.ac.kr::a00b3978-0e9c-43f4-a757-7a2abcd99c03" providerId="AD" clId="Web-{C41B45C0-D35A-2548-EE7F-609829FE9C38}" dt="2023-10-09T05:33:23.536" v="10"/>
        <pc:sldMkLst>
          <pc:docMk/>
          <pc:sldMk cId="2014441090" sldId="297"/>
        </pc:sldMkLst>
      </pc:sldChg>
      <pc:sldChg chg="add">
        <pc:chgData name="강남오" userId="S::209324@ms.kmu.ac.kr::a00b3978-0e9c-43f4-a757-7a2abcd99c03" providerId="AD" clId="Web-{C41B45C0-D35A-2548-EE7F-609829FE9C38}" dt="2023-10-09T05:33:23.614" v="11"/>
        <pc:sldMkLst>
          <pc:docMk/>
          <pc:sldMk cId="848681255" sldId="298"/>
        </pc:sldMkLst>
      </pc:sldChg>
      <pc:sldChg chg="add">
        <pc:chgData name="강남오" userId="S::209324@ms.kmu.ac.kr::a00b3978-0e9c-43f4-a757-7a2abcd99c03" providerId="AD" clId="Web-{C41B45C0-D35A-2548-EE7F-609829FE9C38}" dt="2023-10-09T05:33:23.677" v="12"/>
        <pc:sldMkLst>
          <pc:docMk/>
          <pc:sldMk cId="3530464951" sldId="299"/>
        </pc:sldMkLst>
      </pc:sldChg>
      <pc:sldChg chg="add">
        <pc:chgData name="강남오" userId="S::209324@ms.kmu.ac.kr::a00b3978-0e9c-43f4-a757-7a2abcd99c03" providerId="AD" clId="Web-{C41B45C0-D35A-2548-EE7F-609829FE9C38}" dt="2023-10-09T05:33:23.802" v="13"/>
        <pc:sldMkLst>
          <pc:docMk/>
          <pc:sldMk cId="3023161046" sldId="300"/>
        </pc:sldMkLst>
      </pc:sldChg>
      <pc:sldChg chg="add">
        <pc:chgData name="강남오" userId="S::209324@ms.kmu.ac.kr::a00b3978-0e9c-43f4-a757-7a2abcd99c03" providerId="AD" clId="Web-{C41B45C0-D35A-2548-EE7F-609829FE9C38}" dt="2023-10-09T05:33:23.880" v="14"/>
        <pc:sldMkLst>
          <pc:docMk/>
          <pc:sldMk cId="4285969503" sldId="301"/>
        </pc:sldMkLst>
      </pc:sldChg>
      <pc:sldChg chg="add">
        <pc:chgData name="강남오" userId="S::209324@ms.kmu.ac.kr::a00b3978-0e9c-43f4-a757-7a2abcd99c03" providerId="AD" clId="Web-{C41B45C0-D35A-2548-EE7F-609829FE9C38}" dt="2023-10-09T05:33:23.927" v="15"/>
        <pc:sldMkLst>
          <pc:docMk/>
          <pc:sldMk cId="4164952469" sldId="302"/>
        </pc:sldMkLst>
      </pc:sldChg>
      <pc:sldChg chg="add">
        <pc:chgData name="강남오" userId="S::209324@ms.kmu.ac.kr::a00b3978-0e9c-43f4-a757-7a2abcd99c03" providerId="AD" clId="Web-{C41B45C0-D35A-2548-EE7F-609829FE9C38}" dt="2023-10-09T05:33:23.974" v="16"/>
        <pc:sldMkLst>
          <pc:docMk/>
          <pc:sldMk cId="1850122280" sldId="303"/>
        </pc:sldMkLst>
      </pc:sldChg>
      <pc:sldChg chg="add">
        <pc:chgData name="강남오" userId="S::209324@ms.kmu.ac.kr::a00b3978-0e9c-43f4-a757-7a2abcd99c03" providerId="AD" clId="Web-{C41B45C0-D35A-2548-EE7F-609829FE9C38}" dt="2023-10-09T05:33:24.052" v="17"/>
        <pc:sldMkLst>
          <pc:docMk/>
          <pc:sldMk cId="1906705201" sldId="304"/>
        </pc:sldMkLst>
      </pc:sldChg>
      <pc:sldChg chg="add">
        <pc:chgData name="강남오" userId="S::209324@ms.kmu.ac.kr::a00b3978-0e9c-43f4-a757-7a2abcd99c03" providerId="AD" clId="Web-{C41B45C0-D35A-2548-EE7F-609829FE9C38}" dt="2023-10-09T05:33:24.130" v="18"/>
        <pc:sldMkLst>
          <pc:docMk/>
          <pc:sldMk cId="2135993638" sldId="305"/>
        </pc:sldMkLst>
      </pc:sldChg>
      <pc:sldChg chg="add">
        <pc:chgData name="강남오" userId="S::209324@ms.kmu.ac.kr::a00b3978-0e9c-43f4-a757-7a2abcd99c03" providerId="AD" clId="Web-{C41B45C0-D35A-2548-EE7F-609829FE9C38}" dt="2023-10-09T05:33:24.193" v="19"/>
        <pc:sldMkLst>
          <pc:docMk/>
          <pc:sldMk cId="1473241986" sldId="306"/>
        </pc:sldMkLst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6주차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FA2AF-002A-9099-C160-7583321C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088" y="3744735"/>
            <a:ext cx="5200415" cy="2902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small_c_1.l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lex.yy.c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 small_c_1 –</a:t>
            </a:r>
            <a:r>
              <a:rPr lang="ko-KR" altLang="en-US" dirty="0" err="1">
                <a:ea typeface="맑은 고딕"/>
              </a:rPr>
              <a:t>ll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$ small_c_1 &lt; </a:t>
            </a:r>
            <a:r>
              <a:rPr lang="ko-KR" altLang="en-US" dirty="0" err="1">
                <a:ea typeface="맑은 고딕"/>
              </a:rPr>
              <a:t>main.c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DDE11D-CC6C-BB15-7B9F-350EE071BCF1}"/>
              </a:ext>
            </a:extLst>
          </p:cNvPr>
          <p:cNvGrpSpPr/>
          <p:nvPr/>
        </p:nvGrpSpPr>
        <p:grpSpPr>
          <a:xfrm>
            <a:off x="359362" y="535421"/>
            <a:ext cx="5847645" cy="6271363"/>
            <a:chOff x="199437" y="-800"/>
            <a:chExt cx="4935126" cy="5424696"/>
          </a:xfrm>
        </p:grpSpPr>
        <p:pic>
          <p:nvPicPr>
            <p:cNvPr id="4" name="그림 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6749B472-4051-BC59-9D7F-0701C3E9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37" y="-800"/>
              <a:ext cx="4935126" cy="3971526"/>
            </a:xfrm>
            <a:prstGeom prst="rect">
              <a:avLst/>
            </a:prstGeom>
          </p:spPr>
        </p:pic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C83F922-76B8-155E-EB42-A7D0A7CF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37" y="3964696"/>
              <a:ext cx="4935125" cy="1459200"/>
            </a:xfrm>
            <a:prstGeom prst="rect">
              <a:avLst/>
            </a:prstGeom>
          </p:spPr>
        </p:pic>
      </p:grpSp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9A8054D-790B-B5DA-66D3-8C3CA2AE8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89" y="539709"/>
            <a:ext cx="4925717" cy="28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C25C3-8B84-562F-6D57-D2C33584B48E}"/>
              </a:ext>
            </a:extLst>
          </p:cNvPr>
          <p:cNvSpPr txBox="1"/>
          <p:nvPr/>
        </p:nvSpPr>
        <p:spPr>
          <a:xfrm>
            <a:off x="6867406" y="1317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main.c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D1EA5-C033-10B7-BC4B-F8C504A88F86}"/>
              </a:ext>
            </a:extLst>
          </p:cNvPr>
          <p:cNvSpPr txBox="1"/>
          <p:nvPr/>
        </p:nvSpPr>
        <p:spPr>
          <a:xfrm>
            <a:off x="357481" y="1317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small_c_1.l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D61F-1194-E26C-91EE-0B9F22B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D065-74A1-878F-B868-99648F7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Python의</a:t>
            </a:r>
            <a:r>
              <a:rPr lang="ko-KR" altLang="en-US" dirty="0">
                <a:ea typeface="맑은 고딕"/>
              </a:rPr>
              <a:t> 표준 라이브러리 </a:t>
            </a:r>
            <a:r>
              <a:rPr lang="ko-KR" altLang="en-US" dirty="0" err="1">
                <a:ea typeface="맑은 고딕"/>
              </a:rPr>
              <a:t>tokenize는</a:t>
            </a:r>
            <a:r>
              <a:rPr lang="ko-KR" altLang="en-US" dirty="0">
                <a:ea typeface="맑은 고딕"/>
              </a:rPr>
              <a:t> 파이썬 소스 코드를 위한 어휘 분석기 (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tokenizer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scanner</a:t>
            </a:r>
            <a:r>
              <a:rPr lang="ko-KR" altLang="en-US" dirty="0">
                <a:ea typeface="맑은 고딕"/>
              </a:rPr>
              <a:t>) 이다.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–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 &lt; main.py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3rd </a:t>
            </a:r>
            <a:r>
              <a:rPr lang="ko-KR" altLang="en-US" err="1">
                <a:ea typeface="맑은 고딕"/>
              </a:rPr>
              <a:t>party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library로써</a:t>
            </a:r>
            <a:r>
              <a:rPr lang="ko-KR" altLang="en-US" dirty="0">
                <a:ea typeface="맑은 고딕"/>
              </a:rPr>
              <a:t> PLY(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 Lex-Yacc)도 있음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3" descr="폰트, 텍스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D6AABA4A-3C88-D9AC-AA86-10728D3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58" y="3115952"/>
            <a:ext cx="2743200" cy="62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9EF7C-AAE4-B6DC-F19C-3960D785E978}"/>
              </a:ext>
            </a:extLst>
          </p:cNvPr>
          <p:cNvSpPr txBox="1"/>
          <p:nvPr/>
        </p:nvSpPr>
        <p:spPr>
          <a:xfrm>
            <a:off x="887392" y="27489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9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파싱(</a:t>
            </a:r>
            <a:r>
              <a:rPr lang="ko-KR" altLang="en-US" err="1">
                <a:ea typeface="맑은 고딕"/>
              </a:rPr>
              <a:t>Parsing</a:t>
            </a:r>
            <a:r>
              <a:rPr lang="ko-KR" altLang="en-US">
                <a:ea typeface="맑은 고딕"/>
              </a:rPr>
              <a:t>)이란?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주어진 구문을 분석(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analysis</a:t>
            </a:r>
            <a:r>
              <a:rPr lang="ko-KR" altLang="en-US">
                <a:ea typeface="맑은 고딕"/>
              </a:rPr>
              <a:t>)하는 과정</a:t>
            </a:r>
          </a:p>
          <a:p>
            <a:r>
              <a:rPr lang="ko-KR" altLang="en-US">
                <a:ea typeface="맑은 고딕"/>
              </a:rPr>
              <a:t>파서(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>
                <a:ea typeface="맑은 고딕"/>
              </a:rPr>
              <a:t>)</a:t>
            </a:r>
          </a:p>
          <a:p>
            <a:pPr lvl="1"/>
            <a:r>
              <a:rPr lang="ko-KR" altLang="en-US">
                <a:ea typeface="맑은 고딕"/>
              </a:rPr>
              <a:t>주어진 프로그램의 구문 분석을 담당</a:t>
            </a:r>
          </a:p>
          <a:p>
            <a:pPr lvl="1"/>
            <a:r>
              <a:rPr lang="ko-KR" altLang="en-US">
                <a:ea typeface="맑은 고딕"/>
              </a:rPr>
              <a:t>주어진 프로그램의 파스  트리를 구성</a:t>
            </a:r>
          </a:p>
          <a:p>
            <a:pPr lvl="2"/>
            <a:r>
              <a:rPr lang="ko-KR" altLang="en-US">
                <a:ea typeface="맑은 고딕"/>
              </a:rPr>
              <a:t>파스 트리는 번역을 위한 기반으로 사용</a:t>
            </a:r>
          </a:p>
          <a:p>
            <a:r>
              <a:rPr lang="ko-KR" altLang="en-US">
                <a:ea typeface="맑은 고딕"/>
              </a:rPr>
              <a:t>구문 분석의 목적 (파서의 역할)</a:t>
            </a:r>
          </a:p>
          <a:p>
            <a:pPr lvl="1"/>
            <a:r>
              <a:rPr lang="ko-KR" altLang="en-US">
                <a:ea typeface="맑은 고딕"/>
              </a:rPr>
              <a:t>입력 프로그램을 검사하여 구문적으로 </a:t>
            </a:r>
            <a:r>
              <a:rPr lang="ko-KR" altLang="en-US" err="1">
                <a:ea typeface="맑은 고딕"/>
              </a:rPr>
              <a:t>올바른지를</a:t>
            </a:r>
            <a:r>
              <a:rPr lang="ko-KR" altLang="en-US">
                <a:ea typeface="맑은 고딕"/>
              </a:rPr>
              <a:t> 판단</a:t>
            </a:r>
          </a:p>
          <a:p>
            <a:pPr lvl="2"/>
            <a:r>
              <a:rPr lang="ko-KR" altLang="en-US">
                <a:ea typeface="맑은 고딕"/>
              </a:rPr>
              <a:t>오류가 발견되면 진단 메시지를 생성 및 복구</a:t>
            </a:r>
          </a:p>
          <a:p>
            <a:pPr lvl="3"/>
            <a:r>
              <a:rPr lang="ko-KR" altLang="en-US">
                <a:ea typeface="맑은 고딕"/>
              </a:rPr>
              <a:t>최대한 많은 </a:t>
            </a:r>
            <a:r>
              <a:rPr lang="ko-KR" altLang="en-US" err="1">
                <a:ea typeface="맑은 고딕"/>
              </a:rPr>
              <a:t>Error</a:t>
            </a:r>
            <a:r>
              <a:rPr lang="ko-KR" altLang="en-US">
                <a:ea typeface="맑은 고딕"/>
              </a:rPr>
              <a:t> 발견</a:t>
            </a:r>
          </a:p>
          <a:p>
            <a:pPr lvl="1"/>
            <a:r>
              <a:rPr lang="ko-KR" altLang="en-US">
                <a:ea typeface="맑은 고딕"/>
              </a:rPr>
              <a:t>구문적 오류가 없는 프로그램에 대해서는 완전한 파스 트리를 구축</a:t>
            </a:r>
          </a:p>
          <a:p>
            <a:pPr lvl="2"/>
            <a:r>
              <a:rPr lang="ko-KR" altLang="en-US">
                <a:ea typeface="맑은 고딕"/>
              </a:rPr>
              <a:t>파스 트리는 번역을 위한 기반으로 사용</a:t>
            </a:r>
          </a:p>
        </p:txBody>
      </p:sp>
    </p:spTree>
    <p:extLst>
      <p:ext uri="{BB962C8B-B14F-4D97-AF65-F5344CB8AC3E}">
        <p14:creationId xmlns:p14="http://schemas.microsoft.com/office/powerpoint/2010/main" val="147324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파싱(</a:t>
            </a:r>
            <a:r>
              <a:rPr lang="ko-KR" altLang="en-US" err="1">
                <a:ea typeface="맑은 고딕"/>
              </a:rPr>
              <a:t>Parsing</a:t>
            </a:r>
            <a:r>
              <a:rPr lang="ko-KR" altLang="en-US">
                <a:ea typeface="맑은 고딕"/>
              </a:rPr>
              <a:t>)이란?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406"/>
            <a:ext cx="10515600" cy="475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파서의 분류</a:t>
            </a:r>
          </a:p>
          <a:p>
            <a:pPr lvl="1"/>
            <a:r>
              <a:rPr lang="ko-KR" altLang="en-US">
                <a:ea typeface="맑은 고딕"/>
              </a:rPr>
              <a:t>하향식(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) 파서: 루트 노드로부터 </a:t>
            </a:r>
            <a:r>
              <a:rPr lang="ko-KR" altLang="en-US" err="1">
                <a:ea typeface="맑은 고딕"/>
              </a:rPr>
              <a:t>잎노드로</a:t>
            </a:r>
            <a:r>
              <a:rPr lang="ko-KR" altLang="en-US">
                <a:ea typeface="맑은 고딕"/>
              </a:rPr>
              <a:t> 파스 트리 생성</a:t>
            </a:r>
          </a:p>
          <a:p>
            <a:pPr lvl="2"/>
            <a:r>
              <a:rPr lang="ko-KR" altLang="en-US" err="1">
                <a:ea typeface="맑은 고딕"/>
              </a:rPr>
              <a:t>최좌단</a:t>
            </a:r>
            <a:r>
              <a:rPr lang="ko-KR" altLang="en-US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leftmost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>
                <a:ea typeface="맑은 고딕"/>
              </a:rPr>
              <a:t>)와 같은 순서</a:t>
            </a:r>
          </a:p>
          <a:p>
            <a:pPr lvl="3"/>
            <a:r>
              <a:rPr lang="ko-KR" altLang="en-US">
                <a:ea typeface="맑은 고딕"/>
              </a:rPr>
              <a:t>재귀-하향 파싱</a:t>
            </a:r>
          </a:p>
          <a:p>
            <a:pPr lvl="3"/>
            <a:r>
              <a:rPr lang="ko-KR" altLang="en-US">
                <a:ea typeface="맑은 고딕"/>
              </a:rPr>
              <a:t>LL 파서</a:t>
            </a:r>
          </a:p>
          <a:p>
            <a:pPr lvl="1"/>
            <a:r>
              <a:rPr lang="ko-KR" altLang="en-US">
                <a:ea typeface="맑은 고딕"/>
              </a:rPr>
              <a:t>상향식(</a:t>
            </a:r>
            <a:r>
              <a:rPr lang="ko-KR" altLang="en-US" err="1">
                <a:ea typeface="맑은 고딕"/>
              </a:rPr>
              <a:t>Bottom-up</a:t>
            </a:r>
            <a:r>
              <a:rPr lang="ko-KR" altLang="en-US">
                <a:ea typeface="맑은 고딕"/>
              </a:rPr>
              <a:t>) 파서: </a:t>
            </a:r>
            <a:r>
              <a:rPr lang="ko-KR" altLang="en-US" err="1">
                <a:ea typeface="맑은 고딕"/>
              </a:rPr>
              <a:t>잎노드로부터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루트노드로</a:t>
            </a:r>
            <a:r>
              <a:rPr lang="ko-KR" altLang="en-US">
                <a:ea typeface="맑은 고딕"/>
              </a:rPr>
              <a:t> 파스 트리 생성</a:t>
            </a:r>
          </a:p>
          <a:p>
            <a:pPr lvl="2"/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rightmost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>
                <a:ea typeface="맑은 고딕"/>
              </a:rPr>
              <a:t>)의 역순</a:t>
            </a:r>
          </a:p>
          <a:p>
            <a:pPr lvl="3"/>
            <a:r>
              <a:rPr lang="ko-KR" altLang="en-US">
                <a:ea typeface="맑은 고딕"/>
              </a:rPr>
              <a:t>이동-감축 알고리즘</a:t>
            </a:r>
          </a:p>
          <a:p>
            <a:pPr lvl="3"/>
            <a:r>
              <a:rPr lang="ko-KR" altLang="en-US">
                <a:ea typeface="맑은 고딕"/>
              </a:rPr>
              <a:t>LR 파서</a:t>
            </a:r>
          </a:p>
          <a:p>
            <a:r>
              <a:rPr lang="ko-KR" altLang="en-US">
                <a:ea typeface="맑은 고딕"/>
              </a:rPr>
              <a:t>파싱 알고리즘의 복잡도</a:t>
            </a:r>
          </a:p>
          <a:p>
            <a:pPr lvl="1"/>
            <a:r>
              <a:rPr lang="ko-KR" altLang="en-US">
                <a:ea typeface="맑은 고딕"/>
              </a:rPr>
              <a:t>임의의 모호하지 않은 문법에 대한 파싱은 </a:t>
            </a:r>
            <a:r>
              <a:rPr lang="ko-KR" altLang="en-US" err="1">
                <a:ea typeface="맑은 고딕"/>
              </a:rPr>
              <a:t>O</a:t>
            </a:r>
            <a:r>
              <a:rPr lang="ko-KR" altLang="en-US">
                <a:ea typeface="맑은 고딕"/>
              </a:rPr>
              <a:t>(n^3)의 복잡도</a:t>
            </a:r>
          </a:p>
          <a:p>
            <a:pPr lvl="1"/>
            <a:r>
              <a:rPr lang="ko-KR" altLang="en-US">
                <a:ea typeface="맑은 고딕"/>
              </a:rPr>
              <a:t>다양한 기법을 활용하여 상업적 파서의 복잡도를 </a:t>
            </a:r>
            <a:r>
              <a:rPr lang="ko-KR" altLang="en-US" err="1">
                <a:ea typeface="맑은 고딕"/>
              </a:rPr>
              <a:t>O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줄임</a:t>
            </a:r>
          </a:p>
          <a:p>
            <a:pPr lvl="2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599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B0AD-B75E-26CD-C998-37602FDB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44" y="-3602"/>
            <a:ext cx="8346198" cy="812185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참고: </a:t>
            </a:r>
            <a:r>
              <a:rPr lang="ko-KR" altLang="en-US" err="1">
                <a:ea typeface="맑은 고딕"/>
              </a:rPr>
              <a:t>최좌단</a:t>
            </a:r>
            <a:r>
              <a:rPr lang="ko-KR" altLang="en-US">
                <a:ea typeface="맑은 고딕"/>
              </a:rPr>
              <a:t> 유도 </a:t>
            </a:r>
            <a:r>
              <a:rPr lang="ko-KR" altLang="en-US" err="1">
                <a:ea typeface="맑은 고딕"/>
              </a:rPr>
              <a:t>vs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</a:t>
            </a:r>
          </a:p>
        </p:txBody>
      </p:sp>
      <p:pic>
        <p:nvPicPr>
          <p:cNvPr id="4" name="내용 개체 틀 3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ECBB87A7-C559-B1F0-5269-3F6FD7900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407" y="819674"/>
            <a:ext cx="3578883" cy="1935012"/>
          </a:xfrm>
        </p:spPr>
      </p:pic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5805FEC-FB5F-BC8D-3D5D-FC3D3BFF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" y="2952030"/>
            <a:ext cx="4550074" cy="3757522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C7037E-92B3-E6BB-736B-42774833A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48" y="2934419"/>
            <a:ext cx="4324709" cy="3778369"/>
          </a:xfrm>
          <a:prstGeom prst="rect">
            <a:avLst/>
          </a:prstGeom>
        </p:spPr>
      </p:pic>
      <p:pic>
        <p:nvPicPr>
          <p:cNvPr id="7" name="그림 6" descr="도표, 라인, 텍스트이(가) 표시된 사진&#10;&#10;자동 생성된 설명">
            <a:extLst>
              <a:ext uri="{FF2B5EF4-FFF2-40B4-BE49-F238E27FC236}">
                <a16:creationId xmlns:a16="http://schemas.microsoft.com/office/drawing/2014/main" id="{C56C4420-2C33-C933-379E-6EE0EDC9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575" y="2796396"/>
            <a:ext cx="3155829" cy="3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6D39-CD0E-695C-1530-0BCAB09B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파싱 예제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07642-2A56-DE16-A654-E146EA7B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문법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식</a:t>
            </a:r>
          </a:p>
          <a:p>
            <a:pPr marL="457200" lvl="1" indent="0">
              <a:buNone/>
            </a:pP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sum</a:t>
            </a:r>
            <a:r>
              <a:rPr lang="ko-KR" altLang="en-US">
                <a:ea typeface="맑은 고딕"/>
              </a:rPr>
              <a:t> + 47)/</a:t>
            </a:r>
            <a:r>
              <a:rPr lang="ko-KR" altLang="en-US" err="1">
                <a:ea typeface="맑은 고딕"/>
              </a:rPr>
              <a:t>total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Lexical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>
                <a:ea typeface="맑은 고딕"/>
              </a:rPr>
              <a:t> 결과</a:t>
            </a: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373FCE3E-309C-F691-CB6A-2E215160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66" y="3896359"/>
            <a:ext cx="6367130" cy="2902080"/>
          </a:xfrm>
          <a:prstGeom prst="rect">
            <a:avLst/>
          </a:prstGeom>
        </p:spPr>
      </p:pic>
      <p:pic>
        <p:nvPicPr>
          <p:cNvPr id="5" name="그림 4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34DD2D32-BB7D-AA99-B4AC-BD88C41D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10" y="2278566"/>
            <a:ext cx="4749954" cy="10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2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하향식(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재귀-하강 파싱</a:t>
            </a:r>
          </a:p>
          <a:p>
            <a:pPr lvl="1"/>
            <a:r>
              <a:rPr lang="ko-KR" altLang="en-US" dirty="0">
                <a:ea typeface="맑은 고딕"/>
              </a:rPr>
              <a:t>재귀적인 부프로그램(</a:t>
            </a:r>
            <a:r>
              <a:rPr lang="ko-KR" altLang="en-US" dirty="0" err="1">
                <a:ea typeface="맑은 고딕"/>
              </a:rPr>
              <a:t>Subprogram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구성하며, 하향식 순서로 파스 트리를 구축</a:t>
            </a:r>
          </a:p>
          <a:p>
            <a:pPr lvl="1"/>
            <a:r>
              <a:rPr lang="ko-KR" altLang="en-US" dirty="0" err="1">
                <a:ea typeface="맑은 고딕"/>
              </a:rPr>
              <a:t>EBNF를</a:t>
            </a:r>
            <a:r>
              <a:rPr lang="ko-KR" altLang="en-US" dirty="0">
                <a:ea typeface="맑은 고딕"/>
              </a:rPr>
              <a:t> 구축하는데 적합</a:t>
            </a:r>
          </a:p>
          <a:p>
            <a:pPr lvl="1"/>
            <a:r>
              <a:rPr lang="ko-KR" altLang="en-US" dirty="0">
                <a:ea typeface="맑은 고딕"/>
              </a:rPr>
              <a:t>문법의 각 논터미널에 대하여 한 개의 부프로그램을 갖는다</a:t>
            </a:r>
          </a:p>
          <a:p>
            <a:pPr lvl="2"/>
            <a:r>
              <a:rPr lang="ko-KR" altLang="en-US" dirty="0">
                <a:ea typeface="맑은 고딕"/>
              </a:rPr>
              <a:t>입력 문자열이 주어질 때, 부프로그램에서 해당 논터미널을 루트 노드로 가지며, </a:t>
            </a:r>
            <a:r>
              <a:rPr lang="ko-KR" altLang="en-US" dirty="0" err="1">
                <a:ea typeface="맑은 고딕"/>
              </a:rPr>
              <a:t>잎노드들이</a:t>
            </a:r>
            <a:r>
              <a:rPr lang="ko-KR" altLang="en-US" dirty="0">
                <a:ea typeface="맑은 고딕"/>
              </a:rPr>
              <a:t> 그 입력 문자열과 매칭되는 파스 트리를 추적한다.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495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A8359-5C66-8986-D534-BE603779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재귀-하향 파싱</a:t>
            </a:r>
          </a:p>
          <a:p>
            <a:pPr lvl="1"/>
            <a:r>
              <a:rPr lang="ko-KR" altLang="en-US">
                <a:ea typeface="맑은 고딕"/>
              </a:rPr>
              <a:t>전역 변수 </a:t>
            </a:r>
            <a:r>
              <a:rPr lang="ko-KR" altLang="en-US" err="1">
                <a:ea typeface="맑은 고딕"/>
              </a:rPr>
              <a:t>nextToken은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다음번</a:t>
            </a:r>
            <a:r>
              <a:rPr lang="ko-KR" altLang="en-US">
                <a:ea typeface="맑은 고딕"/>
              </a:rPr>
              <a:t> 토큰을 의미</a:t>
            </a:r>
          </a:p>
          <a:p>
            <a:pPr lvl="2"/>
            <a:r>
              <a:rPr lang="ko-KR" altLang="en-US" err="1">
                <a:ea typeface="맑은 고딕"/>
              </a:rPr>
              <a:t>파싱할</a:t>
            </a:r>
            <a:r>
              <a:rPr lang="ko-KR" altLang="en-US">
                <a:ea typeface="맑은 고딕"/>
              </a:rPr>
              <a:t> 때 항상 다음 토큰을 미리 본다.</a:t>
            </a:r>
          </a:p>
          <a:p>
            <a:pPr lvl="1"/>
            <a:endParaRPr lang="ko-KR" altLang="en-US">
              <a:ea typeface="맑은 고딕"/>
            </a:endParaRPr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8CB5D2F-9C04-BF0E-DF41-BA28817E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3113696"/>
            <a:ext cx="5252224" cy="3502043"/>
          </a:xfrm>
          <a:prstGeom prst="rect">
            <a:avLst/>
          </a:prstGeom>
        </p:spPr>
      </p:pic>
      <p:pic>
        <p:nvPicPr>
          <p:cNvPr id="6" name="그림 5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7A8916C1-2B46-4DAD-407B-634E90E4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9" y="494371"/>
            <a:ext cx="4749954" cy="1064941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F2E541B-831A-5718-C5C0-D5CF3B53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83" y="3253565"/>
            <a:ext cx="5075663" cy="33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6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5F7EF40-CFAA-67AB-762F-9A62FE135AA9}"/>
              </a:ext>
            </a:extLst>
          </p:cNvPr>
          <p:cNvGrpSpPr/>
          <p:nvPr/>
        </p:nvGrpSpPr>
        <p:grpSpPr>
          <a:xfrm>
            <a:off x="840059" y="1370141"/>
            <a:ext cx="4257907" cy="5300728"/>
            <a:chOff x="840059" y="1370141"/>
            <a:chExt cx="4257907" cy="5300728"/>
          </a:xfrm>
        </p:grpSpPr>
        <p:pic>
          <p:nvPicPr>
            <p:cNvPr id="4" name="그림 3" descr="텍스트, 영수증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FC6ECA8-E623-4AA1-0B41-9EF35F6A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059" y="1370141"/>
              <a:ext cx="4257907" cy="1515766"/>
            </a:xfrm>
            <a:prstGeom prst="rect">
              <a:avLst/>
            </a:prstGeom>
          </p:spPr>
        </p:pic>
        <p:pic>
          <p:nvPicPr>
            <p:cNvPr id="5" name="그림 4" descr="텍스트, 폰트, 스크린샷, 문서이(가) 표시된 사진&#10;&#10;자동 생성된 설명">
              <a:extLst>
                <a:ext uri="{FF2B5EF4-FFF2-40B4-BE49-F238E27FC236}">
                  <a16:creationId xmlns:a16="http://schemas.microsoft.com/office/drawing/2014/main" id="{6AF50AA6-8597-4B9B-C0F9-684324EB9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59" y="2891300"/>
              <a:ext cx="4257905" cy="3779569"/>
            </a:xfrm>
            <a:prstGeom prst="rect">
              <a:avLst/>
            </a:prstGeom>
          </p:spPr>
        </p:pic>
      </p:grpSp>
      <p:pic>
        <p:nvPicPr>
          <p:cNvPr id="8" name="그림 7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C0EECADA-8B2D-6675-832C-209F628D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681" y="178420"/>
            <a:ext cx="4749954" cy="106494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01E234-8EC4-15DE-10C4-CBE36DA72852}"/>
              </a:ext>
            </a:extLst>
          </p:cNvPr>
          <p:cNvGrpSpPr/>
          <p:nvPr/>
        </p:nvGrpSpPr>
        <p:grpSpPr>
          <a:xfrm>
            <a:off x="6871010" y="1371950"/>
            <a:ext cx="3849029" cy="5156985"/>
            <a:chOff x="6871010" y="1371950"/>
            <a:chExt cx="3849029" cy="5156985"/>
          </a:xfrm>
        </p:grpSpPr>
        <p:pic>
          <p:nvPicPr>
            <p:cNvPr id="9" name="그림 8" descr="텍스트, 스크린샷, 폰트, 문서이(가) 표시된 사진&#10;&#10;자동 생성된 설명">
              <a:extLst>
                <a:ext uri="{FF2B5EF4-FFF2-40B4-BE49-F238E27FC236}">
                  <a16:creationId xmlns:a16="http://schemas.microsoft.com/office/drawing/2014/main" id="{12E4656F-0600-19C5-9185-E642E0FD3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1010" y="1371950"/>
              <a:ext cx="3849029" cy="3891076"/>
            </a:xfrm>
            <a:prstGeom prst="rect">
              <a:avLst/>
            </a:prstGeom>
          </p:spPr>
        </p:pic>
        <p:pic>
          <p:nvPicPr>
            <p:cNvPr id="10" name="그림 9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67417A8F-949D-1921-9BDA-314321C56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1010" y="5254187"/>
              <a:ext cx="3849029" cy="1274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6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, 라인, 스케치이(가) 표시된 사진&#10;&#10;자동 생성된 설명">
            <a:extLst>
              <a:ext uri="{FF2B5EF4-FFF2-40B4-BE49-F238E27FC236}">
                <a16:creationId xmlns:a16="http://schemas.microsoft.com/office/drawing/2014/main" id="{94A1374B-8A5A-B6FD-E94E-51DAFBC0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37" y="1402637"/>
            <a:ext cx="6181491" cy="5158556"/>
          </a:xfrm>
          <a:prstGeom prst="rect">
            <a:avLst/>
          </a:prstGeom>
        </p:spPr>
      </p:pic>
      <p:pic>
        <p:nvPicPr>
          <p:cNvPr id="6" name="그림 5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8BE589B8-3784-1C1A-7022-9EBDE62C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1" y="178420"/>
            <a:ext cx="4749954" cy="10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하향식(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479"/>
            <a:ext cx="10515600" cy="4788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LL 파서</a:t>
            </a:r>
          </a:p>
          <a:p>
            <a:pPr lvl="1"/>
            <a:r>
              <a:rPr lang="ko-KR" altLang="en-US">
                <a:ea typeface="맑은 고딕"/>
              </a:rPr>
              <a:t>왼쪽(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)에서 시작하며 좌측(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 유도 방식으로 파싱</a:t>
            </a:r>
          </a:p>
          <a:p>
            <a:pPr lvl="1"/>
            <a:r>
              <a:rPr lang="ko-KR" altLang="en-US">
                <a:ea typeface="맑은 고딕"/>
              </a:rPr>
              <a:t>약점</a:t>
            </a:r>
          </a:p>
          <a:p>
            <a:pPr lvl="2"/>
            <a:r>
              <a:rPr lang="ko-KR" altLang="en-US" err="1">
                <a:ea typeface="맑은 고딕"/>
              </a:rPr>
              <a:t>좌순환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left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recursion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직접 </a:t>
            </a:r>
            <a:r>
              <a:rPr lang="ko-KR" altLang="en-US" err="1">
                <a:ea typeface="맑은 고딕"/>
              </a:rPr>
              <a:t>좌순환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-&gt;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 </a:t>
            </a:r>
          </a:p>
          <a:p>
            <a:pPr lvl="4"/>
            <a:r>
              <a:rPr lang="ko-KR" altLang="en-US" err="1">
                <a:ea typeface="맑은 고딕"/>
              </a:rPr>
              <a:t>A가</a:t>
            </a:r>
            <a:r>
              <a:rPr lang="ko-KR" altLang="en-US">
                <a:ea typeface="맑은 고딕"/>
              </a:rPr>
              <a:t> 즉시 자신을 호출, 이는 결국 스택 </a:t>
            </a:r>
            <a:r>
              <a:rPr lang="ko-KR" altLang="en-US" err="1">
                <a:ea typeface="맑은 고딕"/>
              </a:rPr>
              <a:t>오버플로우를</a:t>
            </a:r>
            <a:r>
              <a:rPr lang="ko-KR" altLang="en-US">
                <a:ea typeface="맑은 고딕"/>
              </a:rPr>
              <a:t> 발생 시킴</a:t>
            </a:r>
          </a:p>
          <a:p>
            <a:pPr lvl="3"/>
            <a:r>
              <a:rPr lang="ko-KR" altLang="en-US">
                <a:ea typeface="맑은 고딕"/>
              </a:rPr>
              <a:t>간접 </a:t>
            </a:r>
            <a:r>
              <a:rPr lang="ko-KR" altLang="en-US" err="1">
                <a:ea typeface="맑은 고딕"/>
              </a:rPr>
              <a:t>좌순환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-&gt; </a:t>
            </a:r>
            <a:r>
              <a:rPr lang="ko-KR" altLang="en-US" err="1">
                <a:ea typeface="맑은 고딕"/>
              </a:rPr>
              <a:t>BaA</a:t>
            </a:r>
            <a:r>
              <a:rPr lang="ko-KR" altLang="en-US">
                <a:ea typeface="맑은 고딕"/>
              </a:rPr>
              <a:t>   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-&gt; </a:t>
            </a:r>
            <a:r>
              <a:rPr lang="ko-KR" altLang="en-US" err="1">
                <a:ea typeface="맑은 고딕"/>
              </a:rPr>
              <a:t>Ab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>
                <a:ea typeface="맑은 고딕"/>
              </a:rPr>
              <a:t>결국 </a:t>
            </a:r>
            <a:r>
              <a:rPr lang="ko-KR" altLang="en-US" err="1">
                <a:ea typeface="맑은 고딕"/>
              </a:rPr>
              <a:t>A가</a:t>
            </a:r>
            <a:r>
              <a:rPr lang="ko-KR" altLang="en-US">
                <a:ea typeface="맑은 고딕"/>
              </a:rPr>
              <a:t> 즉시 자신을 호출하는 부분이 발생</a:t>
            </a:r>
          </a:p>
          <a:p>
            <a:pPr lvl="3"/>
            <a:r>
              <a:rPr lang="ko-KR" altLang="en-US">
                <a:ea typeface="맑은 고딕"/>
              </a:rPr>
              <a:t>상향식 파싱 알고리즘에서는 이러한 일이 발생하지 않음</a:t>
            </a:r>
          </a:p>
          <a:p>
            <a:pPr lvl="1"/>
            <a:r>
              <a:rPr lang="ko-KR" altLang="en-US">
                <a:ea typeface="맑은 고딕"/>
              </a:rPr>
              <a:t>하향식 파서는 </a:t>
            </a:r>
            <a:r>
              <a:rPr lang="ko-KR" altLang="en-US" err="1">
                <a:ea typeface="맑은 고딕"/>
              </a:rPr>
              <a:t>최좌측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논터미널에의해</a:t>
            </a:r>
            <a:r>
              <a:rPr lang="ko-KR" altLang="en-US">
                <a:ea typeface="맑은 고딕"/>
              </a:rPr>
              <a:t> 생성되는 첫번째 토큰만을 사용하여서, </a:t>
            </a:r>
            <a:r>
              <a:rPr lang="ko-KR" altLang="en-US" err="1">
                <a:ea typeface="맑은 고딕"/>
              </a:rPr>
              <a:t>파서가</a:t>
            </a:r>
            <a:r>
              <a:rPr lang="ko-KR" altLang="en-US">
                <a:ea typeface="맑은 고딕"/>
              </a:rPr>
              <a:t> 입력의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 토큰에 기반하여 항상 올바른 </a:t>
            </a:r>
            <a:r>
              <a:rPr lang="ko-KR" altLang="en-US" err="1">
                <a:ea typeface="맑은 고딕"/>
              </a:rPr>
              <a:t>RHS를</a:t>
            </a:r>
            <a:r>
              <a:rPr lang="ko-KR" altLang="en-US">
                <a:ea typeface="맑은 고딕"/>
              </a:rPr>
              <a:t> 선택할 수 </a:t>
            </a:r>
            <a:r>
              <a:rPr lang="ko-KR" altLang="en-US" err="1">
                <a:ea typeface="맑은 고딕"/>
              </a:rPr>
              <a:t>있는가가</a:t>
            </a:r>
            <a:r>
              <a:rPr lang="ko-KR" altLang="en-US">
                <a:ea typeface="맑은 고딕"/>
              </a:rPr>
              <a:t> 하향식 파서의 구축에서 중요</a:t>
            </a:r>
          </a:p>
          <a:p>
            <a:pPr lvl="2"/>
            <a:r>
              <a:rPr lang="ko-KR" altLang="en-US" err="1">
                <a:ea typeface="맑은 고딕"/>
              </a:rPr>
              <a:t>집합쌍</a:t>
            </a:r>
            <a:r>
              <a:rPr lang="ko-KR" altLang="en-US">
                <a:ea typeface="맑은 고딕"/>
              </a:rPr>
              <a:t> 공동 테스트(</a:t>
            </a:r>
            <a:r>
              <a:rPr lang="ko-KR" altLang="en-US" err="1">
                <a:ea typeface="맑은 고딕"/>
              </a:rPr>
              <a:t>Pairwise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disjointness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test</a:t>
            </a:r>
            <a:r>
              <a:rPr lang="ko-KR" altLang="en-US">
                <a:ea typeface="맑은 고딕"/>
              </a:rPr>
              <a:t>)로 검증 가능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8681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4E10-29E6-8AA5-2D9D-CE8CAA4E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F516C-725B-AD51-3B9E-990FA6EC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집합쌍</a:t>
            </a:r>
            <a:r>
              <a:rPr lang="ko-KR" altLang="en-US" dirty="0">
                <a:ea typeface="맑은 고딕"/>
              </a:rPr>
              <a:t> 불일치 테스트(</a:t>
            </a:r>
            <a:r>
              <a:rPr lang="ko-KR" altLang="en-US" dirty="0" err="1">
                <a:ea typeface="맑은 고딕"/>
              </a:rPr>
              <a:t>Pairwise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disjoint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주어진 문법으로 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parsing이</a:t>
            </a:r>
            <a:r>
              <a:rPr lang="ko-KR" altLang="en-US">
                <a:ea typeface="맑은 고딕"/>
              </a:rPr>
              <a:t> 가능한지를 판단하는 테스트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Top-down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parsing의</a:t>
            </a:r>
            <a:r>
              <a:rPr lang="ko-KR" altLang="en-US" dirty="0">
                <a:ea typeface="맑은 고딕"/>
              </a:rPr>
              <a:t> 절차는 </a:t>
            </a:r>
            <a:r>
              <a:rPr lang="ko-KR" altLang="en-US" dirty="0" err="1">
                <a:ea typeface="맑은 고딕"/>
              </a:rPr>
              <a:t>lookahead</a:t>
            </a:r>
            <a:r>
              <a:rPr lang="ko-KR" altLang="en-US" dirty="0">
                <a:ea typeface="맑은 고딕"/>
              </a:rPr>
              <a:t> 값을 이용하여 올바른 </a:t>
            </a:r>
            <a:r>
              <a:rPr lang="ko-KR" altLang="en-US" dirty="0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결정하는데 이때 </a:t>
            </a:r>
            <a:r>
              <a:rPr lang="ko-KR" altLang="en-US" dirty="0" err="1">
                <a:ea typeface="맑은 고딕"/>
              </a:rPr>
              <a:t>집합쌍</a:t>
            </a:r>
            <a:r>
              <a:rPr lang="ko-KR" altLang="en-US" dirty="0">
                <a:ea typeface="맑은 고딕"/>
              </a:rPr>
              <a:t> 불일치 테스트를 만족하지 못하면 올바른 </a:t>
            </a:r>
            <a:r>
              <a:rPr lang="ko-KR" altLang="en-US" dirty="0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선택할 수 없다.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939B2A-6232-8076-66C2-38E2A46D5158}"/>
              </a:ext>
            </a:extLst>
          </p:cNvPr>
          <p:cNvGrpSpPr/>
          <p:nvPr/>
        </p:nvGrpSpPr>
        <p:grpSpPr>
          <a:xfrm>
            <a:off x="1331065" y="3906742"/>
            <a:ext cx="6918183" cy="2804115"/>
            <a:chOff x="1406324" y="4000816"/>
            <a:chExt cx="6918183" cy="28041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83BDB07-6503-DB8F-AF16-80368C57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324" y="4000816"/>
              <a:ext cx="6908896" cy="411686"/>
            </a:xfrm>
            <a:prstGeom prst="rect">
              <a:avLst/>
            </a:prstGeom>
          </p:spPr>
        </p:pic>
        <p:pic>
          <p:nvPicPr>
            <p:cNvPr id="5" name="그림 4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12FAD7AC-77A9-BD66-E2CD-CA626E90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4602204"/>
              <a:ext cx="6889246" cy="2202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44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7A0D9-0B0C-1590-362E-7D5673AD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881"/>
            <a:ext cx="10515600" cy="6157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예제 1)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위의 문법에서 FIRST(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)의 집합은 {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},{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},{c, </a:t>
            </a:r>
            <a:r>
              <a:rPr lang="ko-KR" altLang="en-US" dirty="0" err="1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}이고 이들은 서로 </a:t>
            </a:r>
            <a:r>
              <a:rPr lang="ko-KR" altLang="en-US" dirty="0" err="1">
                <a:ea typeface="맑은 고딕"/>
              </a:rPr>
              <a:t>disjoint하므로</a:t>
            </a:r>
            <a:r>
              <a:rPr lang="ko-KR" altLang="en-US" dirty="0">
                <a:ea typeface="맑은 고딕"/>
              </a:rPr>
              <a:t> 위의 문법은 </a:t>
            </a:r>
            <a:r>
              <a:rPr lang="ko-KR" altLang="en-US" dirty="0" err="1">
                <a:ea typeface="맑은 고딕"/>
              </a:rPr>
              <a:t>top-down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parsing이</a:t>
            </a:r>
            <a:r>
              <a:rPr lang="ko-KR" altLang="en-US" dirty="0">
                <a:ea typeface="맑은 고딕"/>
              </a:rPr>
              <a:t> 가능</a:t>
            </a:r>
          </a:p>
          <a:p>
            <a:pPr lvl="2"/>
            <a:r>
              <a:rPr lang="ko-KR" altLang="en-US" dirty="0">
                <a:ea typeface="맑은 고딕"/>
              </a:rPr>
              <a:t>다음 번 토큰을 보고서 어느 쪽 </a:t>
            </a:r>
            <a:r>
              <a:rPr lang="ko-KR" altLang="en-US" dirty="0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선택할 지 정할 수 있음</a:t>
            </a:r>
          </a:p>
          <a:p>
            <a:r>
              <a:rPr lang="ko-KR" altLang="en-US" dirty="0">
                <a:ea typeface="맑은 고딕"/>
              </a:rPr>
              <a:t>예제 2)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위의 문법에서 FIRST(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)의 집합은 {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}, {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}이고 이들은 서로 </a:t>
            </a:r>
            <a:r>
              <a:rPr lang="ko-KR" altLang="en-US" dirty="0" err="1">
                <a:ea typeface="맑은 고딕"/>
              </a:rPr>
              <a:t>disjoint하지</a:t>
            </a:r>
            <a:r>
              <a:rPr lang="ko-KR" altLang="en-US" dirty="0">
                <a:ea typeface="맑은 고딕"/>
              </a:rPr>
              <a:t> 않으므로 </a:t>
            </a:r>
            <a:r>
              <a:rPr lang="ko-KR" altLang="en-US" dirty="0" err="1">
                <a:ea typeface="맑은 고딕"/>
              </a:rPr>
              <a:t>top-down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parsing이</a:t>
            </a:r>
            <a:r>
              <a:rPr lang="ko-KR" altLang="en-US" dirty="0">
                <a:ea typeface="맑은 고딕"/>
              </a:rPr>
              <a:t> 안됨</a:t>
            </a:r>
          </a:p>
          <a:p>
            <a:pPr lvl="2"/>
            <a:r>
              <a:rPr lang="ko-KR" altLang="en-US" dirty="0">
                <a:ea typeface="맑은 고딕"/>
              </a:rPr>
              <a:t>다음 번 토큰을 보고서 어느 쪽 </a:t>
            </a:r>
            <a:r>
              <a:rPr lang="ko-KR" altLang="en-US" dirty="0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선택할 지 정할 수 없음</a:t>
            </a:r>
            <a:endParaRPr lang="ko-KR" altLang="en-US" dirty="0" err="1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4A5233D-1246-130E-DA4C-1BDC243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5" y="1030655"/>
            <a:ext cx="2804690" cy="976372"/>
          </a:xfrm>
          <a:prstGeom prst="rect">
            <a:avLst/>
          </a:prstGeom>
        </p:spPr>
      </p:pic>
      <p:pic>
        <p:nvPicPr>
          <p:cNvPr id="5" name="그림 4" descr="텍스트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5412E9D4-E3A7-0403-C140-59F36D56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3" y="3736472"/>
            <a:ext cx="2028589" cy="9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4D21B-BE11-BA13-8C82-3A0549B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VirtualBox와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Ubuntu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E2FD4-D6A1-04B3-69AF-C4D90BA4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무료 가상화 프로그램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운영체제 상에서 가상의 컴퓨터를 구동하는 가상화 솔루션</a:t>
            </a:r>
            <a:endParaRPr lang="ko-KR" altLang="en-US" dirty="0"/>
          </a:p>
          <a:p>
            <a:r>
              <a:rPr lang="en-US" altLang="ko-KR" dirty="0">
                <a:latin typeface="Malgun Gothic"/>
                <a:ea typeface="Malgun Gothic"/>
                <a:hlinkClick r:id="rId2"/>
              </a:rPr>
              <a:t>https://www.virtualbox.org/</a:t>
            </a:r>
            <a:endParaRPr lang="ko-KR" altLang="en-US" dirty="0"/>
          </a:p>
          <a:p>
            <a:r>
              <a:rPr lang="en-US" altLang="ko-KR" dirty="0" err="1">
                <a:latin typeface="Malgun Gothic"/>
                <a:ea typeface="Malgun Gothic"/>
              </a:rPr>
              <a:t>확장팩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설치</a:t>
            </a:r>
          </a:p>
          <a:p>
            <a:endParaRPr lang="ko-KR" dirty="0">
              <a:ea typeface="맑은 고딕"/>
            </a:endParaRPr>
          </a:p>
        </p:txBody>
      </p:sp>
      <p:pic>
        <p:nvPicPr>
          <p:cNvPr id="4" name="그림 3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3A830973-EBEF-8DA2-32FF-4DE840FE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02" y="3217163"/>
            <a:ext cx="5371122" cy="3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4D21B-BE11-BA13-8C82-3A0549B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VirtualBox와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Ubuntu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E2FD4-D6A1-04B3-69AF-C4D90BA4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Ubuntu</a:t>
            </a:r>
            <a:r>
              <a:rPr lang="ko-KR" altLang="en-US" dirty="0">
                <a:latin typeface="Malgun Gothic"/>
                <a:ea typeface="Malgun Gothic"/>
              </a:rPr>
              <a:t> 22.04.3 LTS 버전 다운로드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dirty="0">
              <a:ea typeface="맑은 고딕"/>
            </a:endParaRPr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F7F8CA3-5517-364B-6998-AE0E06C9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2520719"/>
            <a:ext cx="4325815" cy="3858329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D2BC2D-E3B3-3EDC-2733-9A1FEE64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46" y="2524891"/>
            <a:ext cx="5947507" cy="2579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67A42-5DE4-790D-F5E4-5B8A4B2DA26A}"/>
              </a:ext>
            </a:extLst>
          </p:cNvPr>
          <p:cNvSpPr txBox="1"/>
          <p:nvPr/>
        </p:nvSpPr>
        <p:spPr>
          <a:xfrm>
            <a:off x="5402384" y="5324230"/>
            <a:ext cx="62015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가능하다면,</a:t>
            </a:r>
          </a:p>
          <a:p>
            <a:r>
              <a:rPr lang="ko-KR" altLang="en-US" dirty="0">
                <a:ea typeface="맑은 고딕"/>
              </a:rPr>
              <a:t>시스템의 절반정도의 CPU 코어 </a:t>
            </a:r>
            <a:r>
              <a:rPr lang="ko-KR" altLang="en-US" dirty="0" err="1">
                <a:ea typeface="맑은 고딕"/>
              </a:rPr>
              <a:t>갯수와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RAM의</a:t>
            </a:r>
            <a:r>
              <a:rPr lang="ko-KR" altLang="en-US" dirty="0">
                <a:ea typeface="맑은 고딕"/>
              </a:rPr>
              <a:t> 절반 확보</a:t>
            </a:r>
          </a:p>
          <a:p>
            <a:r>
              <a:rPr lang="ko-KR" altLang="en-US" dirty="0">
                <a:ea typeface="맑은 고딕"/>
              </a:rPr>
              <a:t>하드디스크는 75G이상 확보</a:t>
            </a:r>
          </a:p>
        </p:txBody>
      </p:sp>
    </p:spTree>
    <p:extLst>
      <p:ext uri="{BB962C8B-B14F-4D97-AF65-F5344CB8AC3E}">
        <p14:creationId xmlns:p14="http://schemas.microsoft.com/office/powerpoint/2010/main" val="117076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generator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: 입력된 코드를 해석하고 </a:t>
            </a:r>
            <a:r>
              <a:rPr lang="ko-KR" altLang="en-US" dirty="0" err="1">
                <a:ea typeface="맑은 고딕"/>
              </a:rPr>
              <a:t>Token으로</a:t>
            </a:r>
            <a:r>
              <a:rPr lang="ko-KR" altLang="en-US" dirty="0">
                <a:ea typeface="맑은 고딕"/>
              </a:rPr>
              <a:t> 분해</a:t>
            </a:r>
          </a:p>
          <a:p>
            <a:r>
              <a:rPr lang="ko-KR" altLang="en-US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generator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BNF와</a:t>
            </a:r>
            <a:r>
              <a:rPr lang="ko-KR" altLang="en-US" dirty="0">
                <a:ea typeface="맑은 고딕"/>
              </a:rPr>
              <a:t> 같은 </a:t>
            </a:r>
            <a:r>
              <a:rPr lang="ko-KR" altLang="en-US" dirty="0" err="1">
                <a:ea typeface="맑은 고딕"/>
              </a:rPr>
              <a:t>rule항목으로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 생성</a:t>
            </a:r>
          </a:p>
          <a:p>
            <a:pPr lvl="1"/>
            <a:r>
              <a:rPr lang="ko-KR" altLang="en-US" err="1">
                <a:ea typeface="맑은 고딕"/>
              </a:rPr>
              <a:t>Parser</a:t>
            </a:r>
            <a:endParaRPr lang="ko-KR" altLang="en-US" dirty="0" err="1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구문 분석을 수행</a:t>
            </a:r>
          </a:p>
          <a:p>
            <a:pPr lvl="2"/>
            <a:r>
              <a:rPr lang="ko-KR" altLang="en-US" dirty="0">
                <a:ea typeface="맑은 고딕"/>
              </a:rPr>
              <a:t>구문 구성 성분의 위계 관계를 분석하여 문장의 구조를 결정</a:t>
            </a:r>
          </a:p>
          <a:p>
            <a:r>
              <a:rPr lang="ko-KR" altLang="en-US" dirty="0">
                <a:ea typeface="맑은 고딕"/>
              </a:rPr>
              <a:t>70년대에 </a:t>
            </a:r>
            <a:r>
              <a:rPr lang="ko-KR" altLang="en-US" dirty="0" err="1">
                <a:ea typeface="맑은 고딕"/>
              </a:rPr>
              <a:t>Bell</a:t>
            </a:r>
            <a:r>
              <a:rPr lang="ko-KR" altLang="en-US" dirty="0">
                <a:ea typeface="맑은 고딕"/>
              </a:rPr>
              <a:t> 연구소에서 개발, 컴파일러 생성에 활용</a:t>
            </a: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리눅스에서는 </a:t>
            </a:r>
            <a:r>
              <a:rPr lang="ko-KR" altLang="en-US" dirty="0" err="1">
                <a:ea typeface="맑은 고딕"/>
              </a:rPr>
              <a:t>Flex와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Bison으로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Lex와</a:t>
            </a:r>
            <a:r>
              <a:rPr lang="ko-KR" altLang="en-US">
                <a:ea typeface="맑은 고딕"/>
              </a:rPr>
              <a:t> Yacc을 제공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Lex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$ sudo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flex</a:t>
            </a:r>
          </a:p>
          <a:p>
            <a:r>
              <a:rPr lang="ko-KR" altLang="en-US">
                <a:ea typeface="맑은 고딕"/>
              </a:rPr>
              <a:t>Yacc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$ sudo </a:t>
            </a:r>
            <a:r>
              <a:rPr lang="ko-KR" altLang="en-US" err="1">
                <a:ea typeface="맑은 고딕"/>
              </a:rPr>
              <a:t>apt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install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bison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라이브러리(libfl-dev) 확인 및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dpkg</a:t>
            </a:r>
            <a:r>
              <a:rPr lang="ko-KR" altLang="en-US" dirty="0">
                <a:ea typeface="맑은 고딕"/>
              </a:rPr>
              <a:t> –</a:t>
            </a:r>
            <a:r>
              <a:rPr lang="ko-KR" altLang="en-US" dirty="0" err="1">
                <a:ea typeface="맑은 고딕"/>
              </a:rPr>
              <a:t>l</a:t>
            </a:r>
            <a:r>
              <a:rPr lang="ko-KR" altLang="en-US" dirty="0">
                <a:ea typeface="맑은 고딕"/>
              </a:rPr>
              <a:t> | </a:t>
            </a:r>
            <a:r>
              <a:rPr lang="ko-KR" altLang="en-US" dirty="0" err="1">
                <a:ea typeface="맑은 고딕"/>
              </a:rPr>
              <a:t>grep</a:t>
            </a:r>
            <a:r>
              <a:rPr lang="ko-KR" altLang="en-US">
                <a:ea typeface="맑은 고딕"/>
              </a:rPr>
              <a:t> libfl-dev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sudo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libfl-dev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710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A7092-B521-DC17-8B3B-0829353B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format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5EEC5-B2BD-EA48-14E8-1307B24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09"/>
            <a:ext cx="10515600" cy="51842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 프로그램은 %%에 의해 삼등분 되어있음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dirty="0" err="1">
                <a:ea typeface="맑은 고딕"/>
              </a:rPr>
              <a:t>definitions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r>
              <a:rPr lang="ko-KR" altLang="en-US" dirty="0">
                <a:ea typeface="맑은 고딕"/>
              </a:rPr>
              <a:t>%%</a:t>
            </a: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dirty="0" err="1">
                <a:ea typeface="맑은 고딕"/>
              </a:rPr>
              <a:t>rules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r>
              <a:rPr lang="ko-KR" altLang="en-US" dirty="0">
                <a:ea typeface="맑은 고딕"/>
              </a:rPr>
              <a:t>%%</a:t>
            </a: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subroutines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err="1">
                <a:ea typeface="맑은 고딕"/>
              </a:rPr>
              <a:t>Definitions</a:t>
            </a:r>
            <a:r>
              <a:rPr lang="ko-KR" altLang="en-US" dirty="0">
                <a:ea typeface="맑은 고딕"/>
              </a:rPr>
              <a:t>: 상수, 변수, </a:t>
            </a:r>
          </a:p>
          <a:p>
            <a:r>
              <a:rPr lang="ko-KR" altLang="en-US" dirty="0" err="1">
                <a:ea typeface="맑은 고딕"/>
              </a:rPr>
              <a:t>Rules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p</a:t>
            </a:r>
            <a:r>
              <a:rPr lang="ko-KR" altLang="en-US" dirty="0">
                <a:ea typeface="맑은 고딕"/>
              </a:rPr>
              <a:t> {</a:t>
            </a:r>
            <a:r>
              <a:rPr lang="ko-KR" altLang="en-US" dirty="0" err="1">
                <a:ea typeface="맑은 고딕"/>
              </a:rPr>
              <a:t>action</a:t>
            </a:r>
            <a:r>
              <a:rPr lang="ko-KR" altLang="en-US" dirty="0">
                <a:ea typeface="맑은 고딕"/>
              </a:rPr>
              <a:t>}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구성</a:t>
            </a:r>
          </a:p>
          <a:p>
            <a:pPr lvl="1"/>
            <a:r>
              <a:rPr lang="ko-KR" altLang="en-US" err="1">
                <a:ea typeface="맑은 고딕"/>
              </a:rPr>
              <a:t>p는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lexeme을</a:t>
            </a:r>
            <a:r>
              <a:rPr lang="ko-KR" altLang="en-US" dirty="0">
                <a:ea typeface="맑은 고딕"/>
              </a:rPr>
              <a:t> 나타내는 </a:t>
            </a:r>
            <a:r>
              <a:rPr lang="ko-KR" altLang="en-US" err="1">
                <a:ea typeface="맑은 고딕"/>
              </a:rPr>
              <a:t>정규식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action은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p가</a:t>
            </a:r>
            <a:r>
              <a:rPr lang="ko-KR" altLang="en-US" dirty="0">
                <a:ea typeface="맑은 고딕"/>
              </a:rPr>
              <a:t> 발견되었을 때 수행할 행동</a:t>
            </a:r>
          </a:p>
          <a:p>
            <a:r>
              <a:rPr lang="ko-KR" altLang="en-US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subroutines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action이</a:t>
            </a:r>
            <a:r>
              <a:rPr lang="ko-KR" altLang="en-US" dirty="0">
                <a:ea typeface="맑은 고딕"/>
              </a:rPr>
              <a:t> 실행될 때 부가적으로 수행할 행위</a:t>
            </a:r>
          </a:p>
        </p:txBody>
      </p:sp>
    </p:spTree>
    <p:extLst>
      <p:ext uri="{BB962C8B-B14F-4D97-AF65-F5344CB8AC3E}">
        <p14:creationId xmlns:p14="http://schemas.microsoft.com/office/powerpoint/2010/main" val="40600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6111-37E9-718B-4B39-B4854C24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632C2-4166-8EC7-43E7-3C5221D0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예제 1: ex_1.l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ex_1.l</a:t>
            </a: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lex.yy.c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ll</a:t>
            </a:r>
          </a:p>
        </p:txBody>
      </p:sp>
      <p:pic>
        <p:nvPicPr>
          <p:cNvPr id="4" name="그림 3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BC479F6-0B5B-E884-CEFE-BBC9A3E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2430253"/>
            <a:ext cx="4794014" cy="142364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8600E1-03F6-EDAB-F841-5EC5AEF8C215}"/>
              </a:ext>
            </a:extLst>
          </p:cNvPr>
          <p:cNvSpPr txBox="1">
            <a:spLocks/>
          </p:cNvSpPr>
          <p:nvPr/>
        </p:nvSpPr>
        <p:spPr>
          <a:xfrm>
            <a:off x="6531563" y="1827506"/>
            <a:ext cx="50028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데이터: ex_1_text.txt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./</a:t>
            </a:r>
            <a:r>
              <a:rPr lang="ko-KR" altLang="en-US" dirty="0" err="1">
                <a:ea typeface="맑은 고딕"/>
              </a:rPr>
              <a:t>a.out</a:t>
            </a:r>
            <a:r>
              <a:rPr lang="ko-KR" altLang="en-US" dirty="0">
                <a:ea typeface="맑은 고딕"/>
              </a:rPr>
              <a:t> &lt; ex_1_text.txt</a:t>
            </a:r>
          </a:p>
        </p:txBody>
      </p:sp>
      <p:pic>
        <p:nvPicPr>
          <p:cNvPr id="7" name="그림 6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1AFC80A-259A-EF56-E483-5B712B29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08" y="2428345"/>
            <a:ext cx="1981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Office 테마</vt:lpstr>
      <vt:lpstr>프로그래밍 언어론 6주차 [복습]</vt:lpstr>
      <vt:lpstr>PowerPoint 프레젠테이션</vt:lpstr>
      <vt:lpstr>PowerPoint 프레젠테이션</vt:lpstr>
      <vt:lpstr>VirtualBox와 Ubuntu 설치</vt:lpstr>
      <vt:lpstr>VirtualBox와 Ubuntu 설치</vt:lpstr>
      <vt:lpstr>Lex &amp; Yacc 소개</vt:lpstr>
      <vt:lpstr>Lex &amp; Yacc 설치</vt:lpstr>
      <vt:lpstr>Lex file format</vt:lpstr>
      <vt:lpstr>PowerPoint 프레젠테이션</vt:lpstr>
      <vt:lpstr>PowerPoint 프레젠테이션</vt:lpstr>
      <vt:lpstr>Python tokenize 모듈</vt:lpstr>
      <vt:lpstr>파싱(Parsing)이란?</vt:lpstr>
      <vt:lpstr>파싱(Parsing)이란?</vt:lpstr>
      <vt:lpstr>참고: 최좌단 유도 vs 최우단 유도</vt:lpstr>
      <vt:lpstr>파싱 예제</vt:lpstr>
      <vt:lpstr>하향식(Top-Down) 파서</vt:lpstr>
      <vt:lpstr>PowerPoint 프레젠테이션</vt:lpstr>
      <vt:lpstr>PowerPoint 프레젠테이션</vt:lpstr>
      <vt:lpstr>PowerPoint 프레젠테이션</vt:lpstr>
      <vt:lpstr>하향식(Top-Down) 파서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338</cp:revision>
  <dcterms:created xsi:type="dcterms:W3CDTF">2020-03-12T00:34:35Z</dcterms:created>
  <dcterms:modified xsi:type="dcterms:W3CDTF">2023-10-11T10:10:01Z</dcterms:modified>
</cp:coreProperties>
</file>