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9"/>
  </p:notesMasterIdLst>
  <p:sldIdLst>
    <p:sldId id="256" r:id="rId3"/>
    <p:sldId id="286" r:id="rId4"/>
    <p:sldId id="295" r:id="rId5"/>
    <p:sldId id="296" r:id="rId6"/>
    <p:sldId id="294" r:id="rId7"/>
    <p:sldId id="29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C4E42EB-6AC9-0B2A-8978-359D8CC87D2E}" v="1401" dt="2023-10-03T17:07:14.801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657566B7-6D2D-78D8-077E-D8698C90AA47}" v="273" dt="2023-10-04T15:45:17.579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7CA8126-F650-8B28-1F06-3586A31A71BE}" v="29" dt="2023-10-02T00:50:16.786"/>
    <p1510:client id="{DA0751CC-10A3-840C-8CFF-89FB98B672F1}" v="265" dt="2023-09-19T16:16:42.585"/>
    <p1510:client id="{EA752F92-D4C1-FA68-C553-E7A012422905}" v="28" dt="2023-10-09T05:36:57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2C4E42EB-6AC9-0B2A-8978-359D8CC87D2E}"/>
    <pc:docChg chg="addSld modSld">
      <pc:chgData name="강남오" userId="S::209324@ms.kmu.ac.kr::a00b3978-0e9c-43f4-a757-7a2abcd99c03" providerId="AD" clId="Web-{2C4E42EB-6AC9-0B2A-8978-359D8CC87D2E}" dt="2023-10-03T17:07:14.801" v="1365" actId="14100"/>
      <pc:docMkLst>
        <pc:docMk/>
      </pc:docMkLst>
      <pc:sldChg chg="modSp">
        <pc:chgData name="강남오" userId="S::209324@ms.kmu.ac.kr::a00b3978-0e9c-43f4-a757-7a2abcd99c03" providerId="AD" clId="Web-{2C4E42EB-6AC9-0B2A-8978-359D8CC87D2E}" dt="2023-10-03T14:17:09.452" v="10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2C4E42EB-6AC9-0B2A-8978-359D8CC87D2E}" dt="2023-10-03T14:17:09.452" v="10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2C4E42EB-6AC9-0B2A-8978-359D8CC87D2E}" dt="2023-10-03T15:06:58.253" v="266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2C4E42EB-6AC9-0B2A-8978-359D8CC87D2E}" dt="2023-10-03T15:06:58.253" v="266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modSp">
        <pc:chgData name="강남오" userId="S::209324@ms.kmu.ac.kr::a00b3978-0e9c-43f4-a757-7a2abcd99c03" providerId="AD" clId="Web-{2C4E42EB-6AC9-0B2A-8978-359D8CC87D2E}" dt="2023-10-03T15:06:14.641" v="26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C4E42EB-6AC9-0B2A-8978-359D8CC87D2E}" dt="2023-10-03T15:06:14.641" v="263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Sp modSp">
        <pc:chgData name="강남오" userId="S::209324@ms.kmu.ac.kr::a00b3978-0e9c-43f4-a757-7a2abcd99c03" providerId="AD" clId="Web-{2C4E42EB-6AC9-0B2A-8978-359D8CC87D2E}" dt="2023-10-03T16:15:31.925" v="773" actId="20577"/>
        <pc:sldMkLst>
          <pc:docMk/>
          <pc:sldMk cId="751445758" sldId="286"/>
        </pc:sldMkLst>
        <pc:spChg chg="mod">
          <ac:chgData name="강남오" userId="S::209324@ms.kmu.ac.kr::a00b3978-0e9c-43f4-a757-7a2abcd99c03" providerId="AD" clId="Web-{2C4E42EB-6AC9-0B2A-8978-359D8CC87D2E}" dt="2023-10-03T15:53:46.572" v="608" actId="20577"/>
          <ac:spMkLst>
            <pc:docMk/>
            <pc:sldMk cId="751445758" sldId="286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2C4E42EB-6AC9-0B2A-8978-359D8CC87D2E}" dt="2023-10-03T16:15:31.925" v="773" actId="20577"/>
          <ac:spMkLst>
            <pc:docMk/>
            <pc:sldMk cId="751445758" sldId="286"/>
            <ac:spMk id="3" creationId="{0C904545-6F59-C0AB-EC71-2D18C9463E87}"/>
          </ac:spMkLst>
        </pc:spChg>
        <pc:picChg chg="add mod">
          <ac:chgData name="강남오" userId="S::209324@ms.kmu.ac.kr::a00b3978-0e9c-43f4-a757-7a2abcd99c03" providerId="AD" clId="Web-{2C4E42EB-6AC9-0B2A-8978-359D8CC87D2E}" dt="2023-10-03T16:03:57.934" v="629" actId="14100"/>
          <ac:picMkLst>
            <pc:docMk/>
            <pc:sldMk cId="751445758" sldId="286"/>
            <ac:picMk id="4" creationId="{6AD6C082-064F-E226-2C54-A3CE8192278E}"/>
          </ac:picMkLst>
        </pc:picChg>
        <pc:picChg chg="add mod">
          <ac:chgData name="강남오" userId="S::209324@ms.kmu.ac.kr::a00b3978-0e9c-43f4-a757-7a2abcd99c03" providerId="AD" clId="Web-{2C4E42EB-6AC9-0B2A-8978-359D8CC87D2E}" dt="2023-10-03T16:07:02.435" v="681" actId="1076"/>
          <ac:picMkLst>
            <pc:docMk/>
            <pc:sldMk cId="751445758" sldId="286"/>
            <ac:picMk id="5" creationId="{AD7DDF18-723F-3461-EB36-F50923F2F268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07:46.491" v="278" actId="1076"/>
        <pc:sldMkLst>
          <pc:docMk/>
          <pc:sldMk cId="3082945474" sldId="287"/>
        </pc:sldMkLst>
        <pc:spChg chg="mod">
          <ac:chgData name="강남오" userId="S::209324@ms.kmu.ac.kr::a00b3978-0e9c-43f4-a757-7a2abcd99c03" providerId="AD" clId="Web-{2C4E42EB-6AC9-0B2A-8978-359D8CC87D2E}" dt="2023-10-03T15:07:46.491" v="278" actId="1076"/>
          <ac:spMkLst>
            <pc:docMk/>
            <pc:sldMk cId="3082945474" sldId="287"/>
            <ac:spMk id="2" creationId="{E6BBB0AD-B75E-26CD-C998-37602FDB59DF}"/>
          </ac:spMkLst>
        </pc:spChg>
        <pc:spChg chg="del">
          <ac:chgData name="강남오" userId="S::209324@ms.kmu.ac.kr::a00b3978-0e9c-43f4-a757-7a2abcd99c03" providerId="AD" clId="Web-{2C4E42EB-6AC9-0B2A-8978-359D8CC87D2E}" dt="2023-10-03T14:31:35.464" v="119"/>
          <ac:spMkLst>
            <pc:docMk/>
            <pc:sldMk cId="3082945474" sldId="287"/>
            <ac:spMk id="3" creationId="{AA8F3F5C-ED61-6DD3-E676-3200DDEDDE2D}"/>
          </ac:spMkLst>
        </pc:spChg>
        <pc:picChg chg="add mod ord">
          <ac:chgData name="강남오" userId="S::209324@ms.kmu.ac.kr::a00b3978-0e9c-43f4-a757-7a2abcd99c03" providerId="AD" clId="Web-{2C4E42EB-6AC9-0B2A-8978-359D8CC87D2E}" dt="2023-10-03T14:36:24.158" v="153" actId="14100"/>
          <ac:picMkLst>
            <pc:docMk/>
            <pc:sldMk cId="3082945474" sldId="287"/>
            <ac:picMk id="4" creationId="{ECBB87A7-C559-B1F0-5269-3F6FD7900301}"/>
          </ac:picMkLst>
        </pc:picChg>
        <pc:picChg chg="add mod">
          <ac:chgData name="강남오" userId="S::209324@ms.kmu.ac.kr::a00b3978-0e9c-43f4-a757-7a2abcd99c03" providerId="AD" clId="Web-{2C4E42EB-6AC9-0B2A-8978-359D8CC87D2E}" dt="2023-10-03T14:34:41.057" v="141" actId="1076"/>
          <ac:picMkLst>
            <pc:docMk/>
            <pc:sldMk cId="3082945474" sldId="287"/>
            <ac:picMk id="5" creationId="{75805FEC-FB5F-BC8D-3D5D-FC3D3BFFB3FE}"/>
          </ac:picMkLst>
        </pc:picChg>
        <pc:picChg chg="add mod">
          <ac:chgData name="강남오" userId="S::209324@ms.kmu.ac.kr::a00b3978-0e9c-43f4-a757-7a2abcd99c03" providerId="AD" clId="Web-{2C4E42EB-6AC9-0B2A-8978-359D8CC87D2E}" dt="2023-10-03T14:35:45.437" v="149" actId="1076"/>
          <ac:picMkLst>
            <pc:docMk/>
            <pc:sldMk cId="3082945474" sldId="287"/>
            <ac:picMk id="6" creationId="{EAC7037E-92B3-E6BB-736B-42774833A7E1}"/>
          </ac:picMkLst>
        </pc:picChg>
        <pc:picChg chg="add mod">
          <ac:chgData name="강남오" userId="S::209324@ms.kmu.ac.kr::a00b3978-0e9c-43f4-a757-7a2abcd99c03" providerId="AD" clId="Web-{2C4E42EB-6AC9-0B2A-8978-359D8CC87D2E}" dt="2023-10-03T14:35:49.562" v="151" actId="14100"/>
          <ac:picMkLst>
            <pc:docMk/>
            <pc:sldMk cId="3082945474" sldId="287"/>
            <ac:picMk id="7" creationId="{C56C4420-2C33-C933-379E-6EE0EDC995F7}"/>
          </ac:picMkLst>
        </pc:picChg>
      </pc:sldChg>
      <pc:sldChg chg="modSp add replId">
        <pc:chgData name="강남오" userId="S::209324@ms.kmu.ac.kr::a00b3978-0e9c-43f4-a757-7a2abcd99c03" providerId="AD" clId="Web-{2C4E42EB-6AC9-0B2A-8978-359D8CC87D2E}" dt="2023-10-03T15:52:02.361" v="597" actId="20577"/>
        <pc:sldMkLst>
          <pc:docMk/>
          <pc:sldMk cId="1981292348" sldId="288"/>
        </pc:sldMkLst>
        <pc:spChg chg="mod">
          <ac:chgData name="강남오" userId="S::209324@ms.kmu.ac.kr::a00b3978-0e9c-43f4-a757-7a2abcd99c03" providerId="AD" clId="Web-{2C4E42EB-6AC9-0B2A-8978-359D8CC87D2E}" dt="2023-10-03T15:52:02.361" v="597" actId="20577"/>
          <ac:spMkLst>
            <pc:docMk/>
            <pc:sldMk cId="1981292348" sldId="288"/>
            <ac:spMk id="3" creationId="{0C904545-6F59-C0AB-EC71-2D18C9463E87}"/>
          </ac:spMkLst>
        </pc:spChg>
      </pc:sldChg>
      <pc:sldChg chg="addSp modSp new">
        <pc:chgData name="강남오" userId="S::209324@ms.kmu.ac.kr::a00b3978-0e9c-43f4-a757-7a2abcd99c03" providerId="AD" clId="Web-{2C4E42EB-6AC9-0B2A-8978-359D8CC87D2E}" dt="2023-10-03T15:11:24.460" v="328" actId="14100"/>
        <pc:sldMkLst>
          <pc:docMk/>
          <pc:sldMk cId="1466369753" sldId="289"/>
        </pc:sldMkLst>
        <pc:spChg chg="mod">
          <ac:chgData name="강남오" userId="S::209324@ms.kmu.ac.kr::a00b3978-0e9c-43f4-a757-7a2abcd99c03" providerId="AD" clId="Web-{2C4E42EB-6AC9-0B2A-8978-359D8CC87D2E}" dt="2023-10-03T15:08:13.415" v="283" actId="20577"/>
          <ac:spMkLst>
            <pc:docMk/>
            <pc:sldMk cId="1466369753" sldId="289"/>
            <ac:spMk id="2" creationId="{05926D39-CD0E-695C-1530-0BCAB09BA699}"/>
          </ac:spMkLst>
        </pc:spChg>
        <pc:spChg chg="mod">
          <ac:chgData name="강남오" userId="S::209324@ms.kmu.ac.kr::a00b3978-0e9c-43f4-a757-7a2abcd99c03" providerId="AD" clId="Web-{2C4E42EB-6AC9-0B2A-8978-359D8CC87D2E}" dt="2023-10-03T15:10:43.785" v="325" actId="20577"/>
          <ac:spMkLst>
            <pc:docMk/>
            <pc:sldMk cId="1466369753" sldId="289"/>
            <ac:spMk id="3" creationId="{AD307642-2A56-DE16-A654-E146EA7B2B86}"/>
          </ac:spMkLst>
        </pc:spChg>
        <pc:picChg chg="add mod">
          <ac:chgData name="강남오" userId="S::209324@ms.kmu.ac.kr::a00b3978-0e9c-43f4-a757-7a2abcd99c03" providerId="AD" clId="Web-{2C4E42EB-6AC9-0B2A-8978-359D8CC87D2E}" dt="2023-10-03T15:09:52.797" v="302" actId="1076"/>
          <ac:picMkLst>
            <pc:docMk/>
            <pc:sldMk cId="1466369753" sldId="289"/>
            <ac:picMk id="4" creationId="{373FCE3E-309C-F691-CB6A-2E2151604721}"/>
          </ac:picMkLst>
        </pc:picChg>
        <pc:picChg chg="add mod">
          <ac:chgData name="강남오" userId="S::209324@ms.kmu.ac.kr::a00b3978-0e9c-43f4-a757-7a2abcd99c03" providerId="AD" clId="Web-{2C4E42EB-6AC9-0B2A-8978-359D8CC87D2E}" dt="2023-10-03T15:11:24.460" v="328" actId="14100"/>
          <ac:picMkLst>
            <pc:docMk/>
            <pc:sldMk cId="1466369753" sldId="289"/>
            <ac:picMk id="5" creationId="{34DD2D32-BB7D-AA99-B4AC-BD88C41D2544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24:41.263" v="388" actId="20577"/>
        <pc:sldMkLst>
          <pc:docMk/>
          <pc:sldMk cId="2776149708" sldId="290"/>
        </pc:sldMkLst>
        <pc:spChg chg="del mod">
          <ac:chgData name="강남오" userId="S::209324@ms.kmu.ac.kr::a00b3978-0e9c-43f4-a757-7a2abcd99c03" providerId="AD" clId="Web-{2C4E42EB-6AC9-0B2A-8978-359D8CC87D2E}" dt="2023-10-03T15:24:33.779" v="387"/>
          <ac:spMkLst>
            <pc:docMk/>
            <pc:sldMk cId="2776149708" sldId="290"/>
            <ac:spMk id="2" creationId="{AD5FCEC3-61A4-05CC-554B-C68994D1CBAC}"/>
          </ac:spMkLst>
        </pc:spChg>
        <pc:spChg chg="mod">
          <ac:chgData name="강남오" userId="S::209324@ms.kmu.ac.kr::a00b3978-0e9c-43f4-a757-7a2abcd99c03" providerId="AD" clId="Web-{2C4E42EB-6AC9-0B2A-8978-359D8CC87D2E}" dt="2023-10-03T15:24:41.263" v="388" actId="20577"/>
          <ac:spMkLst>
            <pc:docMk/>
            <pc:sldMk cId="2776149708" sldId="290"/>
            <ac:spMk id="3" creationId="{E77A8359-5C66-8986-D534-BE603779C0A5}"/>
          </ac:spMkLst>
        </pc:spChg>
        <pc:picChg chg="add mod">
          <ac:chgData name="강남오" userId="S::209324@ms.kmu.ac.kr::a00b3978-0e9c-43f4-a757-7a2abcd99c03" providerId="AD" clId="Web-{2C4E42EB-6AC9-0B2A-8978-359D8CC87D2E}" dt="2023-10-03T15:22:44.577" v="381" actId="1076"/>
          <ac:picMkLst>
            <pc:docMk/>
            <pc:sldMk cId="2776149708" sldId="290"/>
            <ac:picMk id="4" creationId="{E8CB5D2F-9C04-BF0E-DF41-BA28817EC8DA}"/>
          </ac:picMkLst>
        </pc:picChg>
        <pc:picChg chg="add mod">
          <ac:chgData name="강남오" userId="S::209324@ms.kmu.ac.kr::a00b3978-0e9c-43f4-a757-7a2abcd99c03" providerId="AD" clId="Web-{2C4E42EB-6AC9-0B2A-8978-359D8CC87D2E}" dt="2023-10-03T15:22:57.500" v="383" actId="1076"/>
          <ac:picMkLst>
            <pc:docMk/>
            <pc:sldMk cId="2776149708" sldId="290"/>
            <ac:picMk id="6" creationId="{7A8916C1-2B46-4DAD-407B-634E90E4F717}"/>
          </ac:picMkLst>
        </pc:picChg>
        <pc:picChg chg="add mod">
          <ac:chgData name="강남오" userId="S::209324@ms.kmu.ac.kr::a00b3978-0e9c-43f4-a757-7a2abcd99c03" providerId="AD" clId="Web-{2C4E42EB-6AC9-0B2A-8978-359D8CC87D2E}" dt="2023-10-03T15:24:29.841" v="386" actId="14100"/>
          <ac:picMkLst>
            <pc:docMk/>
            <pc:sldMk cId="2776149708" sldId="290"/>
            <ac:picMk id="7" creationId="{AF2E541B-831A-5718-C5C0-D5CF3B53E968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32:29.645" v="414"/>
        <pc:sldMkLst>
          <pc:docMk/>
          <pc:sldMk cId="4079058792" sldId="291"/>
        </pc:sldMkLst>
        <pc:spChg chg="del">
          <ac:chgData name="강남오" userId="S::209324@ms.kmu.ac.kr::a00b3978-0e9c-43f4-a757-7a2abcd99c03" providerId="AD" clId="Web-{2C4E42EB-6AC9-0B2A-8978-359D8CC87D2E}" dt="2023-10-03T15:28:23.128" v="405"/>
          <ac:spMkLst>
            <pc:docMk/>
            <pc:sldMk cId="4079058792" sldId="291"/>
            <ac:spMk id="2" creationId="{5405425C-877D-268A-D1DC-559BD939AFA1}"/>
          </ac:spMkLst>
        </pc:spChg>
        <pc:spChg chg="del">
          <ac:chgData name="강남오" userId="S::209324@ms.kmu.ac.kr::a00b3978-0e9c-43f4-a757-7a2abcd99c03" providerId="AD" clId="Web-{2C4E42EB-6AC9-0B2A-8978-359D8CC87D2E}" dt="2023-10-03T15:26:49.762" v="390"/>
          <ac:spMkLst>
            <pc:docMk/>
            <pc:sldMk cId="4079058792" sldId="291"/>
            <ac:spMk id="3" creationId="{5F3CBA7C-B749-F19D-BFEC-6BEC2519BA66}"/>
          </ac:spMkLst>
        </pc:spChg>
        <pc:grpChg chg="add">
          <ac:chgData name="강남오" userId="S::209324@ms.kmu.ac.kr::a00b3978-0e9c-43f4-a757-7a2abcd99c03" providerId="AD" clId="Web-{2C4E42EB-6AC9-0B2A-8978-359D8CC87D2E}" dt="2023-10-03T15:28:09.393" v="404"/>
          <ac:grpSpMkLst>
            <pc:docMk/>
            <pc:sldMk cId="4079058792" sldId="291"/>
            <ac:grpSpMk id="6" creationId="{95F7EF40-CFAA-67AB-762F-9A62FE135AA9}"/>
          </ac:grpSpMkLst>
        </pc:grpChg>
        <pc:grpChg chg="add">
          <ac:chgData name="강남오" userId="S::209324@ms.kmu.ac.kr::a00b3978-0e9c-43f4-a757-7a2abcd99c03" providerId="AD" clId="Web-{2C4E42EB-6AC9-0B2A-8978-359D8CC87D2E}" dt="2023-10-03T15:32:29.645" v="414"/>
          <ac:grpSpMkLst>
            <pc:docMk/>
            <pc:sldMk cId="4079058792" sldId="291"/>
            <ac:grpSpMk id="11" creationId="{C201E234-8EC4-15DE-10C4-CBE36DA72852}"/>
          </ac:grpSpMkLst>
        </pc:grpChg>
        <pc:picChg chg="add mod">
          <ac:chgData name="강남오" userId="S::209324@ms.kmu.ac.kr::a00b3978-0e9c-43f4-a757-7a2abcd99c03" providerId="AD" clId="Web-{2C4E42EB-6AC9-0B2A-8978-359D8CC87D2E}" dt="2023-10-03T15:27:56.142" v="401" actId="1076"/>
          <ac:picMkLst>
            <pc:docMk/>
            <pc:sldMk cId="4079058792" sldId="291"/>
            <ac:picMk id="4" creationId="{AFC6ECA8-E623-4AA1-0B41-9EF35F6A4A70}"/>
          </ac:picMkLst>
        </pc:picChg>
        <pc:picChg chg="add mod">
          <ac:chgData name="강남오" userId="S::209324@ms.kmu.ac.kr::a00b3978-0e9c-43f4-a757-7a2abcd99c03" providerId="AD" clId="Web-{2C4E42EB-6AC9-0B2A-8978-359D8CC87D2E}" dt="2023-10-03T15:28:01.126" v="403" actId="14100"/>
          <ac:picMkLst>
            <pc:docMk/>
            <pc:sldMk cId="4079058792" sldId="291"/>
            <ac:picMk id="5" creationId="{6AF50AA6-8597-4B9B-C0F9-684324EB9629}"/>
          </ac:picMkLst>
        </pc:picChg>
        <pc:picChg chg="add mod">
          <ac:chgData name="강남오" userId="S::209324@ms.kmu.ac.kr::a00b3978-0e9c-43f4-a757-7a2abcd99c03" providerId="AD" clId="Web-{2C4E42EB-6AC9-0B2A-8978-359D8CC87D2E}" dt="2023-10-03T15:28:28.488" v="407" actId="1076"/>
          <ac:picMkLst>
            <pc:docMk/>
            <pc:sldMk cId="4079058792" sldId="291"/>
            <ac:picMk id="8" creationId="{C0EECADA-8B2D-6675-832C-209F628D6C0B}"/>
          </ac:picMkLst>
        </pc:picChg>
        <pc:picChg chg="add mod">
          <ac:chgData name="강남오" userId="S::209324@ms.kmu.ac.kr::a00b3978-0e9c-43f4-a757-7a2abcd99c03" providerId="AD" clId="Web-{2C4E42EB-6AC9-0B2A-8978-359D8CC87D2E}" dt="2023-10-03T15:30:52.389" v="410" actId="14100"/>
          <ac:picMkLst>
            <pc:docMk/>
            <pc:sldMk cId="4079058792" sldId="291"/>
            <ac:picMk id="9" creationId="{12E4656F-0600-19C5-9185-E642E0FD3440}"/>
          </ac:picMkLst>
        </pc:picChg>
        <pc:picChg chg="add mod">
          <ac:chgData name="강남오" userId="S::209324@ms.kmu.ac.kr::a00b3978-0e9c-43f4-a757-7a2abcd99c03" providerId="AD" clId="Web-{2C4E42EB-6AC9-0B2A-8978-359D8CC87D2E}" dt="2023-10-03T15:32:15.223" v="413" actId="14100"/>
          <ac:picMkLst>
            <pc:docMk/>
            <pc:sldMk cId="4079058792" sldId="291"/>
            <ac:picMk id="10" creationId="{67417A8F-949D-1921-9BDA-314321C56506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37:53.065" v="425" actId="1076"/>
        <pc:sldMkLst>
          <pc:docMk/>
          <pc:sldMk cId="1781717944" sldId="292"/>
        </pc:sldMkLst>
        <pc:spChg chg="del">
          <ac:chgData name="강남오" userId="S::209324@ms.kmu.ac.kr::a00b3978-0e9c-43f4-a757-7a2abcd99c03" providerId="AD" clId="Web-{2C4E42EB-6AC9-0B2A-8978-359D8CC87D2E}" dt="2023-10-03T15:37:45.330" v="421"/>
          <ac:spMkLst>
            <pc:docMk/>
            <pc:sldMk cId="1781717944" sldId="292"/>
            <ac:spMk id="2" creationId="{82528CD2-5832-C305-E4FF-85BE1A500F65}"/>
          </ac:spMkLst>
        </pc:spChg>
        <pc:spChg chg="del">
          <ac:chgData name="강남오" userId="S::209324@ms.kmu.ac.kr::a00b3978-0e9c-43f4-a757-7a2abcd99c03" providerId="AD" clId="Web-{2C4E42EB-6AC9-0B2A-8978-359D8CC87D2E}" dt="2023-10-03T15:37:27.626" v="416"/>
          <ac:spMkLst>
            <pc:docMk/>
            <pc:sldMk cId="1781717944" sldId="292"/>
            <ac:spMk id="3" creationId="{E3FC9D40-9A49-24EA-274F-587D996B30CF}"/>
          </ac:spMkLst>
        </pc:spChg>
        <pc:picChg chg="add mod">
          <ac:chgData name="강남오" userId="S::209324@ms.kmu.ac.kr::a00b3978-0e9c-43f4-a757-7a2abcd99c03" providerId="AD" clId="Web-{2C4E42EB-6AC9-0B2A-8978-359D8CC87D2E}" dt="2023-10-03T15:37:53.065" v="425" actId="1076"/>
          <ac:picMkLst>
            <pc:docMk/>
            <pc:sldMk cId="1781717944" sldId="292"/>
            <ac:picMk id="4" creationId="{94A1374B-8A5A-B6FD-E94E-51DAFBC09C04}"/>
          </ac:picMkLst>
        </pc:picChg>
        <pc:picChg chg="add">
          <ac:chgData name="강남오" userId="S::209324@ms.kmu.ac.kr::a00b3978-0e9c-43f4-a757-7a2abcd99c03" providerId="AD" clId="Web-{2C4E42EB-6AC9-0B2A-8978-359D8CC87D2E}" dt="2023-10-03T15:37:46.096" v="422"/>
          <ac:picMkLst>
            <pc:docMk/>
            <pc:sldMk cId="1781717944" sldId="292"/>
            <ac:picMk id="6" creationId="{8BE589B8-3784-1C1A-7022-9EBDE62CAE34}"/>
          </ac:picMkLst>
        </pc:picChg>
      </pc:sldChg>
      <pc:sldChg chg="new">
        <pc:chgData name="강남오" userId="S::209324@ms.kmu.ac.kr::a00b3978-0e9c-43f4-a757-7a2abcd99c03" providerId="AD" clId="Web-{2C4E42EB-6AC9-0B2A-8978-359D8CC87D2E}" dt="2023-10-03T15:52:11.206" v="598"/>
        <pc:sldMkLst>
          <pc:docMk/>
          <pc:sldMk cId="982165386" sldId="293"/>
        </pc:sldMkLst>
      </pc:sldChg>
      <pc:sldChg chg="addSp delSp modSp new">
        <pc:chgData name="강남오" userId="S::209324@ms.kmu.ac.kr::a00b3978-0e9c-43f4-a757-7a2abcd99c03" providerId="AD" clId="Web-{2C4E42EB-6AC9-0B2A-8978-359D8CC87D2E}" dt="2023-10-03T17:03:03.717" v="1315" actId="20577"/>
        <pc:sldMkLst>
          <pc:docMk/>
          <pc:sldMk cId="2923803901" sldId="294"/>
        </pc:sldMkLst>
        <pc:spChg chg="del">
          <ac:chgData name="강남오" userId="S::209324@ms.kmu.ac.kr::a00b3978-0e9c-43f4-a757-7a2abcd99c03" providerId="AD" clId="Web-{2C4E42EB-6AC9-0B2A-8978-359D8CC87D2E}" dt="2023-10-03T16:57:52.507" v="1238"/>
          <ac:spMkLst>
            <pc:docMk/>
            <pc:sldMk cId="2923803901" sldId="294"/>
            <ac:spMk id="2" creationId="{A525D6C8-976A-0722-45E9-29EC17760BDD}"/>
          </ac:spMkLst>
        </pc:spChg>
        <pc:spChg chg="mod">
          <ac:chgData name="강남오" userId="S::209324@ms.kmu.ac.kr::a00b3978-0e9c-43f4-a757-7a2abcd99c03" providerId="AD" clId="Web-{2C4E42EB-6AC9-0B2A-8978-359D8CC87D2E}" dt="2023-10-03T17:03:03.717" v="1315" actId="20577"/>
          <ac:spMkLst>
            <pc:docMk/>
            <pc:sldMk cId="2923803901" sldId="294"/>
            <ac:spMk id="3" creationId="{B73D44D0-D81F-AA0C-18EC-F973C28CDD20}"/>
          </ac:spMkLst>
        </pc:spChg>
        <pc:picChg chg="add mod">
          <ac:chgData name="강남오" userId="S::209324@ms.kmu.ac.kr::a00b3978-0e9c-43f4-a757-7a2abcd99c03" providerId="AD" clId="Web-{2C4E42EB-6AC9-0B2A-8978-359D8CC87D2E}" dt="2023-10-03T16:55:19.120" v="1212" actId="1076"/>
          <ac:picMkLst>
            <pc:docMk/>
            <pc:sldMk cId="2923803901" sldId="294"/>
            <ac:picMk id="4" creationId="{7AD39124-2F74-1937-C88C-0E7212DBA6FF}"/>
          </ac:picMkLst>
        </pc:picChg>
      </pc:sldChg>
      <pc:sldChg chg="modSp new">
        <pc:chgData name="강남오" userId="S::209324@ms.kmu.ac.kr::a00b3978-0e9c-43f4-a757-7a2abcd99c03" providerId="AD" clId="Web-{2C4E42EB-6AC9-0B2A-8978-359D8CC87D2E}" dt="2023-10-03T16:25:23.018" v="941" actId="20577"/>
        <pc:sldMkLst>
          <pc:docMk/>
          <pc:sldMk cId="2926022004" sldId="295"/>
        </pc:sldMkLst>
        <pc:spChg chg="mod">
          <ac:chgData name="강남오" userId="S::209324@ms.kmu.ac.kr::a00b3978-0e9c-43f4-a757-7a2abcd99c03" providerId="AD" clId="Web-{2C4E42EB-6AC9-0B2A-8978-359D8CC87D2E}" dt="2023-10-03T16:25:23.018" v="941" actId="20577"/>
          <ac:spMkLst>
            <pc:docMk/>
            <pc:sldMk cId="2926022004" sldId="295"/>
            <ac:spMk id="3" creationId="{EC8BB348-DCE6-3EE5-64B0-90642CA1B594}"/>
          </ac:spMkLst>
        </pc:spChg>
      </pc:sldChg>
      <pc:sldChg chg="addSp modSp add replId">
        <pc:chgData name="강남오" userId="S::209324@ms.kmu.ac.kr::a00b3978-0e9c-43f4-a757-7a2abcd99c03" providerId="AD" clId="Web-{2C4E42EB-6AC9-0B2A-8978-359D8CC87D2E}" dt="2023-10-03T16:47:17.334" v="1114" actId="20577"/>
        <pc:sldMkLst>
          <pc:docMk/>
          <pc:sldMk cId="2283196561" sldId="296"/>
        </pc:sldMkLst>
        <pc:spChg chg="mod">
          <ac:chgData name="강남오" userId="S::209324@ms.kmu.ac.kr::a00b3978-0e9c-43f4-a757-7a2abcd99c03" providerId="AD" clId="Web-{2C4E42EB-6AC9-0B2A-8978-359D8CC87D2E}" dt="2023-10-03T16:47:17.334" v="1114" actId="20577"/>
          <ac:spMkLst>
            <pc:docMk/>
            <pc:sldMk cId="2283196561" sldId="296"/>
            <ac:spMk id="3" creationId="{EC8BB348-DCE6-3EE5-64B0-90642CA1B594}"/>
          </ac:spMkLst>
        </pc:spChg>
        <pc:picChg chg="add mod">
          <ac:chgData name="강남오" userId="S::209324@ms.kmu.ac.kr::a00b3978-0e9c-43f4-a757-7a2abcd99c03" providerId="AD" clId="Web-{2C4E42EB-6AC9-0B2A-8978-359D8CC87D2E}" dt="2023-10-03T16:30:24.165" v="1031" actId="14100"/>
          <ac:picMkLst>
            <pc:docMk/>
            <pc:sldMk cId="2283196561" sldId="296"/>
            <ac:picMk id="4" creationId="{C298F356-9EDD-B7A7-EFE4-5BC8E7C5555A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7:07:14.801" v="1365" actId="14100"/>
        <pc:sldMkLst>
          <pc:docMk/>
          <pc:sldMk cId="190172536" sldId="297"/>
        </pc:sldMkLst>
        <pc:spChg chg="del">
          <ac:chgData name="강남오" userId="S::209324@ms.kmu.ac.kr::a00b3978-0e9c-43f4-a757-7a2abcd99c03" providerId="AD" clId="Web-{2C4E42EB-6AC9-0B2A-8978-359D8CC87D2E}" dt="2023-10-03T17:05:41.185" v="1353"/>
          <ac:spMkLst>
            <pc:docMk/>
            <pc:sldMk cId="190172536" sldId="297"/>
            <ac:spMk id="2" creationId="{AC3E62C6-A003-129E-D4F4-12AD9F9D2F7A}"/>
          </ac:spMkLst>
        </pc:spChg>
        <pc:spChg chg="mod">
          <ac:chgData name="강남오" userId="S::209324@ms.kmu.ac.kr::a00b3978-0e9c-43f4-a757-7a2abcd99c03" providerId="AD" clId="Web-{2C4E42EB-6AC9-0B2A-8978-359D8CC87D2E}" dt="2023-10-03T17:05:45.717" v="1354" actId="14100"/>
          <ac:spMkLst>
            <pc:docMk/>
            <pc:sldMk cId="190172536" sldId="297"/>
            <ac:spMk id="3" creationId="{46BFE145-FE5F-4D14-B3F9-750389CEE11C}"/>
          </ac:spMkLst>
        </pc:spChg>
        <pc:picChg chg="add mod">
          <ac:chgData name="강남오" userId="S::209324@ms.kmu.ac.kr::a00b3978-0e9c-43f4-a757-7a2abcd99c03" providerId="AD" clId="Web-{2C4E42EB-6AC9-0B2A-8978-359D8CC87D2E}" dt="2023-10-03T17:05:49.108" v="1355" actId="1076"/>
          <ac:picMkLst>
            <pc:docMk/>
            <pc:sldMk cId="190172536" sldId="297"/>
            <ac:picMk id="4" creationId="{265177E9-CE51-FB79-A34E-8D1C21E435B7}"/>
          </ac:picMkLst>
        </pc:picChg>
        <pc:picChg chg="add mod">
          <ac:chgData name="강남오" userId="S::209324@ms.kmu.ac.kr::a00b3978-0e9c-43f4-a757-7a2abcd99c03" providerId="AD" clId="Web-{2C4E42EB-6AC9-0B2A-8978-359D8CC87D2E}" dt="2023-10-03T17:06:17.063" v="1358" actId="1076"/>
          <ac:picMkLst>
            <pc:docMk/>
            <pc:sldMk cId="190172536" sldId="297"/>
            <ac:picMk id="6" creationId="{CD06BDF0-0CF3-524E-581A-84120DAF74C3}"/>
          </ac:picMkLst>
        </pc:picChg>
        <pc:picChg chg="add mod">
          <ac:chgData name="강남오" userId="S::209324@ms.kmu.ac.kr::a00b3978-0e9c-43f4-a757-7a2abcd99c03" providerId="AD" clId="Web-{2C4E42EB-6AC9-0B2A-8978-359D8CC87D2E}" dt="2023-10-03T17:07:14.801" v="1365" actId="14100"/>
          <ac:picMkLst>
            <pc:docMk/>
            <pc:sldMk cId="190172536" sldId="297"/>
            <ac:picMk id="7" creationId="{D77567A7-7546-B73C-E078-ABF584A324A6}"/>
          </ac:picMkLst>
        </pc:picChg>
      </pc:sldChg>
    </pc:docChg>
  </pc:docChgLst>
  <pc:docChgLst>
    <pc:chgData name="강남오" userId="S::209324@ms.kmu.ac.kr::a00b3978-0e9c-43f4-a757-7a2abcd99c03" providerId="AD" clId="Web-{EA752F92-D4C1-FA68-C553-E7A012422905}"/>
    <pc:docChg chg="delSld modSld">
      <pc:chgData name="강남오" userId="S::209324@ms.kmu.ac.kr::a00b3978-0e9c-43f4-a757-7a2abcd99c03" providerId="AD" clId="Web-{EA752F92-D4C1-FA68-C553-E7A012422905}" dt="2023-10-09T05:36:57.384" v="26"/>
      <pc:docMkLst>
        <pc:docMk/>
      </pc:docMkLst>
      <pc:sldChg chg="modSp">
        <pc:chgData name="강남오" userId="S::209324@ms.kmu.ac.kr::a00b3978-0e9c-43f4-a757-7a2abcd99c03" providerId="AD" clId="Web-{EA752F92-D4C1-FA68-C553-E7A012422905}" dt="2023-10-09T05:36:40.837" v="13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A752F92-D4C1-FA68-C553-E7A012422905}" dt="2023-10-09T05:36:40.837" v="13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EA752F92-D4C1-FA68-C553-E7A012422905}" dt="2023-10-09T05:36:45.212" v="14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EA752F92-D4C1-FA68-C553-E7A012422905}" dt="2023-10-09T05:36:45.993" v="15"/>
        <pc:sldMkLst>
          <pc:docMk/>
          <pc:sldMk cId="623943818" sldId="282"/>
        </pc:sldMkLst>
      </pc:sldChg>
      <pc:sldChg chg="del">
        <pc:chgData name="강남오" userId="S::209324@ms.kmu.ac.kr::a00b3978-0e9c-43f4-a757-7a2abcd99c03" providerId="AD" clId="Web-{EA752F92-D4C1-FA68-C553-E7A012422905}" dt="2023-10-09T05:36:46.962" v="16"/>
        <pc:sldMkLst>
          <pc:docMk/>
          <pc:sldMk cId="1621043414" sldId="283"/>
        </pc:sldMkLst>
      </pc:sldChg>
      <pc:sldChg chg="del">
        <pc:chgData name="강남오" userId="S::209324@ms.kmu.ac.kr::a00b3978-0e9c-43f4-a757-7a2abcd99c03" providerId="AD" clId="Web-{EA752F92-D4C1-FA68-C553-E7A012422905}" dt="2023-10-09T05:36:50.275" v="20"/>
        <pc:sldMkLst>
          <pc:docMk/>
          <pc:sldMk cId="3787106403" sldId="284"/>
        </pc:sldMkLst>
      </pc:sldChg>
      <pc:sldChg chg="del">
        <pc:chgData name="강남오" userId="S::209324@ms.kmu.ac.kr::a00b3978-0e9c-43f4-a757-7a2abcd99c03" providerId="AD" clId="Web-{EA752F92-D4C1-FA68-C553-E7A012422905}" dt="2023-10-09T05:36:47.759" v="17"/>
        <pc:sldMkLst>
          <pc:docMk/>
          <pc:sldMk cId="3082373441" sldId="285"/>
        </pc:sldMkLst>
      </pc:sldChg>
      <pc:sldChg chg="del">
        <pc:chgData name="강남오" userId="S::209324@ms.kmu.ac.kr::a00b3978-0e9c-43f4-a757-7a2abcd99c03" providerId="AD" clId="Web-{EA752F92-D4C1-FA68-C553-E7A012422905}" dt="2023-10-09T05:36:48.634" v="18"/>
        <pc:sldMkLst>
          <pc:docMk/>
          <pc:sldMk cId="3082945474" sldId="287"/>
        </pc:sldMkLst>
      </pc:sldChg>
      <pc:sldChg chg="del">
        <pc:chgData name="강남오" userId="S::209324@ms.kmu.ac.kr::a00b3978-0e9c-43f4-a757-7a2abcd99c03" providerId="AD" clId="Web-{EA752F92-D4C1-FA68-C553-E7A012422905}" dt="2023-10-09T05:36:55.494" v="24"/>
        <pc:sldMkLst>
          <pc:docMk/>
          <pc:sldMk cId="1981292348" sldId="288"/>
        </pc:sldMkLst>
      </pc:sldChg>
      <pc:sldChg chg="del">
        <pc:chgData name="강남오" userId="S::209324@ms.kmu.ac.kr::a00b3978-0e9c-43f4-a757-7a2abcd99c03" providerId="AD" clId="Web-{EA752F92-D4C1-FA68-C553-E7A012422905}" dt="2023-10-09T05:36:49.447" v="19"/>
        <pc:sldMkLst>
          <pc:docMk/>
          <pc:sldMk cId="1466369753" sldId="289"/>
        </pc:sldMkLst>
      </pc:sldChg>
      <pc:sldChg chg="del">
        <pc:chgData name="강남오" userId="S::209324@ms.kmu.ac.kr::a00b3978-0e9c-43f4-a757-7a2abcd99c03" providerId="AD" clId="Web-{EA752F92-D4C1-FA68-C553-E7A012422905}" dt="2023-10-09T05:36:51.275" v="21"/>
        <pc:sldMkLst>
          <pc:docMk/>
          <pc:sldMk cId="2776149708" sldId="290"/>
        </pc:sldMkLst>
      </pc:sldChg>
      <pc:sldChg chg="del">
        <pc:chgData name="강남오" userId="S::209324@ms.kmu.ac.kr::a00b3978-0e9c-43f4-a757-7a2abcd99c03" providerId="AD" clId="Web-{EA752F92-D4C1-FA68-C553-E7A012422905}" dt="2023-10-09T05:36:52.244" v="22"/>
        <pc:sldMkLst>
          <pc:docMk/>
          <pc:sldMk cId="4079058792" sldId="291"/>
        </pc:sldMkLst>
      </pc:sldChg>
      <pc:sldChg chg="del">
        <pc:chgData name="강남오" userId="S::209324@ms.kmu.ac.kr::a00b3978-0e9c-43f4-a757-7a2abcd99c03" providerId="AD" clId="Web-{EA752F92-D4C1-FA68-C553-E7A012422905}" dt="2023-10-09T05:36:53.228" v="23"/>
        <pc:sldMkLst>
          <pc:docMk/>
          <pc:sldMk cId="1781717944" sldId="292"/>
        </pc:sldMkLst>
      </pc:sldChg>
      <pc:sldChg chg="del">
        <pc:chgData name="강남오" userId="S::209324@ms.kmu.ac.kr::a00b3978-0e9c-43f4-a757-7a2abcd99c03" providerId="AD" clId="Web-{EA752F92-D4C1-FA68-C553-E7A012422905}" dt="2023-10-09T05:36:56.306" v="25"/>
        <pc:sldMkLst>
          <pc:docMk/>
          <pc:sldMk cId="982165386" sldId="293"/>
        </pc:sldMkLst>
      </pc:sldChg>
      <pc:sldChg chg="del">
        <pc:chgData name="강남오" userId="S::209324@ms.kmu.ac.kr::a00b3978-0e9c-43f4-a757-7a2abcd99c03" providerId="AD" clId="Web-{EA752F92-D4C1-FA68-C553-E7A012422905}" dt="2023-10-09T05:36:57.384" v="26"/>
        <pc:sldMkLst>
          <pc:docMk/>
          <pc:sldMk cId="1937481112" sldId="298"/>
        </pc:sldMkLst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657566B7-6D2D-78D8-077E-D8698C90AA47}"/>
    <pc:docChg chg="addSld modSld">
      <pc:chgData name="강남오" userId="S::209324@ms.kmu.ac.kr::a00b3978-0e9c-43f4-a757-7a2abcd99c03" providerId="AD" clId="Web-{657566B7-6D2D-78D8-077E-D8698C90AA47}" dt="2023-10-04T15:45:17.579" v="265" actId="14100"/>
      <pc:docMkLst>
        <pc:docMk/>
      </pc:docMkLst>
      <pc:sldChg chg="modSp">
        <pc:chgData name="강남오" userId="S::209324@ms.kmu.ac.kr::a00b3978-0e9c-43f4-a757-7a2abcd99c03" providerId="AD" clId="Web-{657566B7-6D2D-78D8-077E-D8698C90AA47}" dt="2023-10-04T15:14:27.742" v="11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57566B7-6D2D-78D8-077E-D8698C90AA47}" dt="2023-10-04T15:14:27.742" v="11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modSp">
        <pc:chgData name="강남오" userId="S::209324@ms.kmu.ac.kr::a00b3978-0e9c-43f4-a757-7a2abcd99c03" providerId="AD" clId="Web-{657566B7-6D2D-78D8-077E-D8698C90AA47}" dt="2023-10-04T15:14:02.647" v="4" actId="1076"/>
        <pc:sldMkLst>
          <pc:docMk/>
          <pc:sldMk cId="1466369753" sldId="289"/>
        </pc:sldMkLst>
        <pc:picChg chg="mod">
          <ac:chgData name="강남오" userId="S::209324@ms.kmu.ac.kr::a00b3978-0e9c-43f4-a757-7a2abcd99c03" providerId="AD" clId="Web-{657566B7-6D2D-78D8-077E-D8698C90AA47}" dt="2023-10-04T15:14:02.647" v="4" actId="1076"/>
          <ac:picMkLst>
            <pc:docMk/>
            <pc:sldMk cId="1466369753" sldId="289"/>
            <ac:picMk id="4" creationId="{373FCE3E-309C-F691-CB6A-2E2151604721}"/>
          </ac:picMkLst>
        </pc:picChg>
      </pc:sldChg>
      <pc:sldChg chg="addSp modSp">
        <pc:chgData name="강남오" userId="S::209324@ms.kmu.ac.kr::a00b3978-0e9c-43f4-a757-7a2abcd99c03" providerId="AD" clId="Web-{657566B7-6D2D-78D8-077E-D8698C90AA47}" dt="2023-10-04T15:39:12.115" v="155" actId="1076"/>
        <pc:sldMkLst>
          <pc:docMk/>
          <pc:sldMk cId="982165386" sldId="293"/>
        </pc:sldMkLst>
        <pc:spChg chg="mod">
          <ac:chgData name="강남오" userId="S::209324@ms.kmu.ac.kr::a00b3978-0e9c-43f4-a757-7a2abcd99c03" providerId="AD" clId="Web-{657566B7-6D2D-78D8-077E-D8698C90AA47}" dt="2023-10-04T15:37:09.611" v="144" actId="20577"/>
          <ac:spMkLst>
            <pc:docMk/>
            <pc:sldMk cId="982165386" sldId="293"/>
            <ac:spMk id="3" creationId="{867F516C-725B-AD51-3B9E-990FA6EC320C}"/>
          </ac:spMkLst>
        </pc:spChg>
        <pc:grpChg chg="add mod">
          <ac:chgData name="강남오" userId="S::209324@ms.kmu.ac.kr::a00b3978-0e9c-43f4-a757-7a2abcd99c03" providerId="AD" clId="Web-{657566B7-6D2D-78D8-077E-D8698C90AA47}" dt="2023-10-04T15:39:12.115" v="155" actId="1076"/>
          <ac:grpSpMkLst>
            <pc:docMk/>
            <pc:sldMk cId="982165386" sldId="293"/>
            <ac:grpSpMk id="6" creationId="{32939B2A-6232-8076-66C2-38E2A46D5158}"/>
          </ac:grpSpMkLst>
        </pc:grpChg>
        <pc:picChg chg="add mod">
          <ac:chgData name="강남오" userId="S::209324@ms.kmu.ac.kr::a00b3978-0e9c-43f4-a757-7a2abcd99c03" providerId="AD" clId="Web-{657566B7-6D2D-78D8-077E-D8698C90AA47}" dt="2023-10-04T15:38:52.364" v="153" actId="14100"/>
          <ac:picMkLst>
            <pc:docMk/>
            <pc:sldMk cId="982165386" sldId="293"/>
            <ac:picMk id="4" creationId="{383BDB07-6503-DB8F-AF16-80368C5753CE}"/>
          </ac:picMkLst>
        </pc:picChg>
        <pc:picChg chg="add mod">
          <ac:chgData name="강남오" userId="S::209324@ms.kmu.ac.kr::a00b3978-0e9c-43f4-a757-7a2abcd99c03" providerId="AD" clId="Web-{657566B7-6D2D-78D8-077E-D8698C90AA47}" dt="2023-10-04T15:38:41.848" v="152" actId="14100"/>
          <ac:picMkLst>
            <pc:docMk/>
            <pc:sldMk cId="982165386" sldId="293"/>
            <ac:picMk id="5" creationId="{12FAD7AC-77A9-BD66-E2CD-CA626E9015BC}"/>
          </ac:picMkLst>
        </pc:picChg>
      </pc:sldChg>
      <pc:sldChg chg="modSp">
        <pc:chgData name="강남오" userId="S::209324@ms.kmu.ac.kr::a00b3978-0e9c-43f4-a757-7a2abcd99c03" providerId="AD" clId="Web-{657566B7-6D2D-78D8-077E-D8698C90AA47}" dt="2023-10-04T15:15:58.619" v="14" actId="1076"/>
        <pc:sldMkLst>
          <pc:docMk/>
          <pc:sldMk cId="2283196561" sldId="296"/>
        </pc:sldMkLst>
        <pc:picChg chg="mod">
          <ac:chgData name="강남오" userId="S::209324@ms.kmu.ac.kr::a00b3978-0e9c-43f4-a757-7a2abcd99c03" providerId="AD" clId="Web-{657566B7-6D2D-78D8-077E-D8698C90AA47}" dt="2023-10-04T15:15:58.619" v="14" actId="1076"/>
          <ac:picMkLst>
            <pc:docMk/>
            <pc:sldMk cId="2283196561" sldId="296"/>
            <ac:picMk id="4" creationId="{C298F356-9EDD-B7A7-EFE4-5BC8E7C5555A}"/>
          </ac:picMkLst>
        </pc:picChg>
      </pc:sldChg>
      <pc:sldChg chg="addSp modSp new">
        <pc:chgData name="강남오" userId="S::209324@ms.kmu.ac.kr::a00b3978-0e9c-43f4-a757-7a2abcd99c03" providerId="AD" clId="Web-{657566B7-6D2D-78D8-077E-D8698C90AA47}" dt="2023-10-04T15:45:17.579" v="265" actId="14100"/>
        <pc:sldMkLst>
          <pc:docMk/>
          <pc:sldMk cId="1937481112" sldId="298"/>
        </pc:sldMkLst>
        <pc:spChg chg="mod">
          <ac:chgData name="강남오" userId="S::209324@ms.kmu.ac.kr::a00b3978-0e9c-43f4-a757-7a2abcd99c03" providerId="AD" clId="Web-{657566B7-6D2D-78D8-077E-D8698C90AA47}" dt="2023-10-04T15:45:17.579" v="265" actId="14100"/>
          <ac:spMkLst>
            <pc:docMk/>
            <pc:sldMk cId="1937481112" sldId="298"/>
            <ac:spMk id="3" creationId="{C987A0D9-0B0C-1590-362E-7D5673AD07C3}"/>
          </ac:spMkLst>
        </pc:spChg>
        <pc:picChg chg="add mod">
          <ac:chgData name="강남오" userId="S::209324@ms.kmu.ac.kr::a00b3978-0e9c-43f4-a757-7a2abcd99c03" providerId="AD" clId="Web-{657566B7-6D2D-78D8-077E-D8698C90AA47}" dt="2023-10-04T15:41:38.010" v="164" actId="14100"/>
          <ac:picMkLst>
            <pc:docMk/>
            <pc:sldMk cId="1937481112" sldId="298"/>
            <ac:picMk id="4" creationId="{44A5233D-1246-130E-DA4C-1BDC24356EE1}"/>
          </ac:picMkLst>
        </pc:picChg>
        <pc:picChg chg="add mod">
          <ac:chgData name="강남오" userId="S::209324@ms.kmu.ac.kr::a00b3978-0e9c-43f4-a757-7a2abcd99c03" providerId="AD" clId="Web-{657566B7-6D2D-78D8-077E-D8698C90AA47}" dt="2023-10-04T15:44:13.639" v="216" actId="14100"/>
          <ac:picMkLst>
            <pc:docMk/>
            <pc:sldMk cId="1937481112" sldId="298"/>
            <ac:picMk id="5" creationId="{5412E9D4-E3A7-0403-C140-59F36D56F6B8}"/>
          </ac:picMkLst>
        </pc:pic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6주차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상향식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파싱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상향식(</a:t>
            </a:r>
            <a:r>
              <a:rPr lang="ko-KR" altLang="en-US" err="1">
                <a:ea typeface="맑은 고딕"/>
              </a:rPr>
              <a:t>Bottom-Up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ea typeface="맑은 고딕"/>
              </a:rPr>
              <a:t>상향식 파서의 파싱 문제</a:t>
            </a:r>
          </a:p>
          <a:p>
            <a:pPr lvl="1"/>
            <a:r>
              <a:rPr lang="ko-KR" altLang="en-US">
                <a:ea typeface="맑은 고딕"/>
              </a:rPr>
              <a:t>문법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식 </a:t>
            </a:r>
            <a:r>
              <a:rPr lang="ko-KR" altLang="en-US" err="1">
                <a:ea typeface="맑은 고딕"/>
              </a:rPr>
              <a:t>id+id</a:t>
            </a:r>
            <a:r>
              <a:rPr lang="ko-KR" altLang="en-US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에 대한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상향식 파싱은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유도의 역순으로 수행</a:t>
            </a:r>
            <a:endParaRPr lang="ko-KR"/>
          </a:p>
          <a:p>
            <a:pPr lvl="2"/>
            <a:r>
              <a:rPr lang="ko-KR" altLang="en-US" err="1">
                <a:ea typeface="맑은 고딕"/>
              </a:rPr>
              <a:t>밑줄친</a:t>
            </a:r>
            <a:r>
              <a:rPr lang="ko-KR" altLang="en-US">
                <a:ea typeface="맑은 고딕"/>
              </a:rPr>
              <a:t> 부분은 이전단계 문장을 얻기 위해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상응하는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재작성되는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RHS이다</a:t>
            </a:r>
            <a:r>
              <a:rPr lang="ko-KR" altLang="en-US">
                <a:ea typeface="맑은 고딕"/>
              </a:rPr>
              <a:t>.</a:t>
            </a:r>
          </a:p>
          <a:p>
            <a:pPr lvl="1"/>
            <a:r>
              <a:rPr lang="ko-KR" altLang="en-US">
                <a:ea typeface="맑은 고딕"/>
              </a:rPr>
              <a:t>상향식 파서의 역할</a:t>
            </a:r>
          </a:p>
          <a:p>
            <a:pPr lvl="2"/>
            <a:r>
              <a:rPr lang="ko-KR" altLang="en-US">
                <a:ea typeface="맑은 고딕"/>
              </a:rPr>
              <a:t>이전 문장 형태를 만들기위한 특정 규칙(</a:t>
            </a:r>
            <a:r>
              <a:rPr lang="ko-KR" altLang="en-US" err="1">
                <a:ea typeface="맑은 고딕"/>
              </a:rPr>
              <a:t>handle</a:t>
            </a:r>
            <a:r>
              <a:rPr lang="ko-KR" altLang="en-US">
                <a:ea typeface="맑은 고딕"/>
              </a:rPr>
              <a:t>)을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발견하는 것</a:t>
            </a:r>
          </a:p>
          <a:p>
            <a:pPr lvl="1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AD6C082-064F-E226-2C54-A3CE819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75" y="2682217"/>
            <a:ext cx="1428982" cy="889542"/>
          </a:xfrm>
          <a:prstGeom prst="rect">
            <a:avLst/>
          </a:prstGeom>
        </p:spPr>
      </p:pic>
      <p:pic>
        <p:nvPicPr>
          <p:cNvPr id="5" name="그림 4" descr="텍스트, 화이트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D7DDF18-723F-3461-EB36-F50923F2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98" y="1822527"/>
            <a:ext cx="3651791" cy="45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이동-감축(</a:t>
            </a:r>
            <a:r>
              <a:rPr lang="ko-KR" altLang="en-US" err="1">
                <a:ea typeface="맑은 고딕"/>
              </a:rPr>
              <a:t>Shift-Reduce</a:t>
            </a:r>
            <a:r>
              <a:rPr lang="ko-KR" altLang="en-US">
                <a:ea typeface="맑은 고딕"/>
              </a:rPr>
              <a:t>) 알고리즘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모든 상향식 </a:t>
            </a:r>
            <a:r>
              <a:rPr lang="ko-KR" altLang="en-US" err="1">
                <a:ea typeface="맑은 고딕"/>
              </a:rPr>
              <a:t>파서를</a:t>
            </a:r>
            <a:r>
              <a:rPr lang="ko-KR" altLang="en-US">
                <a:ea typeface="맑은 고딕"/>
              </a:rPr>
              <a:t> 구축하는데 활용되며 스택을 이용하여 구축</a:t>
            </a:r>
          </a:p>
          <a:p>
            <a:pPr lvl="1"/>
            <a:r>
              <a:rPr lang="ko-KR" altLang="en-US">
                <a:ea typeface="맑은 고딕"/>
              </a:rPr>
              <a:t>상향식 파서의 입력은 토큰 스트림이며 출력은 발견된 문법 규칙</a:t>
            </a:r>
          </a:p>
          <a:p>
            <a:pPr lvl="1"/>
            <a:r>
              <a:rPr lang="ko-KR" altLang="en-US">
                <a:ea typeface="맑은 고딕"/>
              </a:rPr>
              <a:t>동작</a:t>
            </a:r>
          </a:p>
          <a:p>
            <a:pPr lvl="2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 -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 입력 토큰을 스택으로 이동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감축(</a:t>
            </a:r>
            <a:r>
              <a:rPr lang="ko-KR" altLang="en-US" err="1">
                <a:ea typeface="+mn-lt"/>
                <a:cs typeface="+mn-lt"/>
              </a:rPr>
              <a:t>Reduce</a:t>
            </a:r>
            <a:r>
              <a:rPr lang="ko-KR" altLang="en-US">
                <a:ea typeface="+mn-lt"/>
                <a:cs typeface="+mn-lt"/>
              </a:rPr>
              <a:t>) - 스택의 꼭대기에 위치한 </a:t>
            </a:r>
            <a:r>
              <a:rPr lang="ko-KR" altLang="en-US" err="1">
                <a:ea typeface="+mn-lt"/>
                <a:cs typeface="+mn-lt"/>
              </a:rPr>
              <a:t>RHS를</a:t>
            </a:r>
            <a:r>
              <a:rPr lang="ko-KR" altLang="en-US">
                <a:ea typeface="+mn-lt"/>
                <a:cs typeface="+mn-lt"/>
              </a:rPr>
              <a:t> 상응하는 </a:t>
            </a:r>
            <a:r>
              <a:rPr lang="ko-KR" altLang="en-US" err="1">
                <a:ea typeface="+mn-lt"/>
                <a:cs typeface="+mn-lt"/>
              </a:rPr>
              <a:t>LHS로</a:t>
            </a:r>
            <a:r>
              <a:rPr lang="ko-KR" altLang="en-US">
                <a:ea typeface="+mn-lt"/>
                <a:cs typeface="+mn-lt"/>
              </a:rPr>
              <a:t> 변경</a:t>
            </a:r>
          </a:p>
          <a:p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Pushdown</a:t>
            </a:r>
            <a:r>
              <a:rPr lang="ko-KR" altLang="en-US">
                <a:ea typeface="+mn-lt"/>
                <a:cs typeface="+mn-lt"/>
              </a:rPr>
              <a:t>) 오토마타 (</a:t>
            </a:r>
            <a:r>
              <a:rPr lang="ko-KR" altLang="en-US" err="1">
                <a:ea typeface="+mn-lt"/>
                <a:cs typeface="+mn-lt"/>
              </a:rPr>
              <a:t>Context-Free</a:t>
            </a:r>
            <a:r>
              <a:rPr lang="ko-KR" altLang="en-US">
                <a:ea typeface="+mn-lt"/>
                <a:cs typeface="+mn-lt"/>
              </a:rPr>
              <a:t> 문법에 대한 인식기)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프로그래밍 언어에 대한 모든 파서는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재귀-하강 파서도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오토마타에 해당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0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파서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좌측(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)에서 시작하여 우측(</a:t>
            </a:r>
            <a:r>
              <a:rPr lang="ko-KR" altLang="en-US" err="1">
                <a:ea typeface="맑은 고딕"/>
              </a:rPr>
              <a:t>R</a:t>
            </a:r>
            <a:r>
              <a:rPr lang="ko-KR" altLang="en-US">
                <a:ea typeface="맑은 고딕"/>
              </a:rPr>
              <a:t>)유도 방식으로 파싱</a:t>
            </a:r>
          </a:p>
          <a:p>
            <a:pPr lvl="1"/>
            <a:r>
              <a:rPr lang="ko-KR" altLang="en-US">
                <a:ea typeface="맑은 고딕"/>
              </a:rPr>
              <a:t>상대적으로 작은 </a:t>
            </a:r>
            <a:r>
              <a:rPr lang="ko-KR" altLang="en-US" err="1">
                <a:ea typeface="맑은 고딕"/>
              </a:rPr>
              <a:t>파서코드와</a:t>
            </a:r>
            <a:r>
              <a:rPr lang="ko-KR" altLang="en-US">
                <a:ea typeface="맑은 고딕"/>
              </a:rPr>
              <a:t> 파싱 테이블로 구성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장점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모든 프로그래밍 언어에 대한 </a:t>
            </a:r>
            <a:r>
              <a:rPr lang="ko-KR" altLang="en-US" err="1">
                <a:ea typeface="+mn-lt"/>
                <a:cs typeface="+mn-lt"/>
              </a:rPr>
              <a:t>파서를</a:t>
            </a:r>
            <a:r>
              <a:rPr lang="ko-KR" altLang="en-US">
                <a:ea typeface="+mn-lt"/>
                <a:cs typeface="+mn-lt"/>
              </a:rPr>
              <a:t> 생성할 수 있다.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왼쪽에서 오른쪽 순서로 검사가 가능하므로</a:t>
            </a:r>
            <a:br>
              <a:rPr lang="ko-KR" altLang="en-US">
                <a:ea typeface="+mn-lt"/>
                <a:cs typeface="+mn-lt"/>
              </a:rPr>
            </a:br>
            <a:r>
              <a:rPr lang="ko-KR" altLang="en-US">
                <a:ea typeface="+mn-lt"/>
                <a:cs typeface="+mn-lt"/>
              </a:rPr>
              <a:t>조기에 구문 오류를 감지할 수 있다.</a:t>
            </a:r>
          </a:p>
          <a:p>
            <a:pPr lvl="2"/>
            <a:r>
              <a:rPr lang="ko-KR" altLang="en-US" err="1">
                <a:ea typeface="+mn-lt"/>
                <a:cs typeface="+mn-lt"/>
              </a:rPr>
              <a:t>LL파서에</a:t>
            </a:r>
            <a:r>
              <a:rPr lang="ko-KR" altLang="en-US">
                <a:ea typeface="+mn-lt"/>
                <a:cs typeface="+mn-lt"/>
              </a:rPr>
              <a:t> 의해 파싱 가능한 유형을 포함한다.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단점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파싱 테이블을 수작업으로 구축하기가 어렵다.</a:t>
            </a:r>
          </a:p>
          <a:p>
            <a:pPr lvl="3"/>
            <a:r>
              <a:rPr lang="ko-KR" altLang="en-US">
                <a:ea typeface="+mn-lt"/>
                <a:cs typeface="+mn-lt"/>
              </a:rPr>
              <a:t>하지만, 문법을 </a:t>
            </a:r>
            <a:r>
              <a:rPr lang="ko-KR" altLang="en-US" err="1">
                <a:ea typeface="+mn-lt"/>
                <a:cs typeface="+mn-lt"/>
              </a:rPr>
              <a:t>입력받아서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파싱테이블을</a:t>
            </a:r>
            <a:r>
              <a:rPr lang="ko-KR" altLang="en-US">
                <a:ea typeface="+mn-lt"/>
                <a:cs typeface="+mn-lt"/>
              </a:rPr>
              <a:t> 자동으로 생성하는 프로그램이 존재 -&gt; </a:t>
            </a:r>
            <a:r>
              <a:rPr lang="ko-KR" altLang="en-US" err="1">
                <a:ea typeface="+mn-lt"/>
                <a:cs typeface="+mn-lt"/>
              </a:rPr>
              <a:t>Yacc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  <p:pic>
        <p:nvPicPr>
          <p:cNvPr id="4" name="그림 3" descr="텍스트, 도표, 폰트, 평면도이(가) 표시된 사진&#10;&#10;자동 생성된 설명">
            <a:extLst>
              <a:ext uri="{FF2B5EF4-FFF2-40B4-BE49-F238E27FC236}">
                <a16:creationId xmlns:a16="http://schemas.microsoft.com/office/drawing/2014/main" id="{C298F356-9EDD-B7A7-EFE4-5BC8E7C5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73" y="3037657"/>
            <a:ext cx="4430577" cy="20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D44D0-D81F-AA0C-18EC-F973C28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552"/>
            <a:ext cx="10515600" cy="5782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파싱 테이블</a:t>
            </a:r>
          </a:p>
          <a:p>
            <a:pPr lvl="1"/>
            <a:r>
              <a:rPr lang="ko-KR" altLang="en-US" err="1">
                <a:ea typeface="맑은 고딕"/>
              </a:rPr>
              <a:t>Action과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Goto로</a:t>
            </a:r>
            <a:r>
              <a:rPr lang="ko-KR" altLang="en-US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Action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파서의 행동을 기술하고 있음</a:t>
            </a:r>
          </a:p>
          <a:p>
            <a:pPr lvl="2"/>
            <a:r>
              <a:rPr lang="ko-KR" altLang="en-US">
                <a:ea typeface="맑은 고딕"/>
              </a:rPr>
              <a:t>행은 상태기호를 열을 터미널 기호를 가짐</a:t>
            </a:r>
          </a:p>
          <a:p>
            <a:pPr lvl="2"/>
            <a:r>
              <a:rPr lang="ko-KR" altLang="en-US">
                <a:ea typeface="맑은 고딕"/>
              </a:rPr>
              <a:t>파서의 꼭대기에 현재 상태를 저장하고</a:t>
            </a:r>
            <a:br>
              <a:rPr lang="ko-KR" altLang="en-US">
                <a:ea typeface="맑은 고딕"/>
              </a:rPr>
            </a:br>
            <a:r>
              <a:rPr lang="ko-KR" altLang="en-US" err="1">
                <a:ea typeface="맑은 고딕"/>
              </a:rPr>
              <a:t>다음번</a:t>
            </a:r>
            <a:r>
              <a:rPr lang="ko-KR" altLang="en-US">
                <a:ea typeface="맑은 고딕"/>
              </a:rPr>
              <a:t> 입력 터미널을 보고서 무엇을 해야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하는지를 판단</a:t>
            </a:r>
          </a:p>
          <a:p>
            <a:pPr lvl="3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 입력을 스택으로 이동</a:t>
            </a:r>
          </a:p>
          <a:p>
            <a:pPr lvl="3"/>
            <a:r>
              <a:rPr lang="ko-KR" altLang="en-US">
                <a:ea typeface="맑은 고딕"/>
              </a:rPr>
              <a:t>감축(</a:t>
            </a:r>
            <a:r>
              <a:rPr lang="ko-KR" altLang="en-US" err="1">
                <a:ea typeface="맑은 고딕"/>
              </a:rPr>
              <a:t>Reduce</a:t>
            </a:r>
            <a:r>
              <a:rPr lang="ko-KR" altLang="en-US">
                <a:ea typeface="맑은 고딕"/>
              </a:rPr>
              <a:t>): 스택 꼭대기의 상태를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감축</a:t>
            </a:r>
          </a:p>
          <a:p>
            <a:pPr lvl="3"/>
            <a:r>
              <a:rPr lang="ko-KR" altLang="en-US" err="1">
                <a:ea typeface="맑은 고딕"/>
              </a:rPr>
              <a:t>Accept</a:t>
            </a:r>
            <a:r>
              <a:rPr lang="ko-KR" altLang="en-US">
                <a:ea typeface="맑은 고딕"/>
              </a:rPr>
              <a:t>: 파싱을 성공적으로 완료</a:t>
            </a:r>
          </a:p>
          <a:p>
            <a:pPr lvl="3"/>
            <a:r>
              <a:rPr lang="ko-KR" altLang="en-US">
                <a:ea typeface="맑은 고딕"/>
              </a:rPr>
              <a:t>오류: 오류 </a:t>
            </a:r>
            <a:r>
              <a:rPr lang="ko-KR" altLang="en-US" err="1">
                <a:ea typeface="맑은 고딕"/>
              </a:rPr>
              <a:t>처리루틴을</a:t>
            </a:r>
            <a:r>
              <a:rPr lang="ko-KR" altLang="en-US">
                <a:ea typeface="맑은 고딕"/>
              </a:rPr>
              <a:t> 호출</a:t>
            </a:r>
          </a:p>
          <a:p>
            <a:pPr lvl="1"/>
            <a:r>
              <a:rPr lang="ko-KR" altLang="en-US" err="1">
                <a:ea typeface="맑은 고딕"/>
              </a:rPr>
              <a:t>Goto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행은 상태기호를 열은 논터미널 기호를 가짐</a:t>
            </a:r>
          </a:p>
          <a:p>
            <a:pPr lvl="2"/>
            <a:r>
              <a:rPr lang="ko-KR" altLang="en-US">
                <a:ea typeface="맑은 고딕"/>
              </a:rPr>
              <a:t>감축이 </a:t>
            </a:r>
            <a:r>
              <a:rPr lang="ko-KR" altLang="en-US" err="1">
                <a:ea typeface="맑은 고딕"/>
              </a:rPr>
              <a:t>되고난</a:t>
            </a:r>
            <a:r>
              <a:rPr lang="ko-KR" altLang="en-US">
                <a:ea typeface="맑은 고딕"/>
              </a:rPr>
              <a:t> 후 (핸들이 스택에서 제거되고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새로운 논터미널이 스택에 저장 됨을 의미) 어떤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상태 기호가 저장되어야 하는지를 나타냄</a:t>
            </a:r>
          </a:p>
          <a:p>
            <a:pPr lvl="3"/>
            <a:endParaRPr lang="ko-KR" altLang="en-US">
              <a:ea typeface="맑은 고딕"/>
            </a:endParaRPr>
          </a:p>
        </p:txBody>
      </p:sp>
      <p:pic>
        <p:nvPicPr>
          <p:cNvPr id="4" name="그림 3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7AD39124-2F74-1937-C88C-0E7212D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02" y="2258491"/>
            <a:ext cx="4350834" cy="34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E145-FE5F-4D14-B3F9-750389C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089"/>
            <a:ext cx="10515600" cy="5828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문법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 시퀀스: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* </a:t>
            </a:r>
            <a:r>
              <a:rPr lang="ko-KR" altLang="en-US" err="1">
                <a:ea typeface="맑은 고딕"/>
              </a:rPr>
              <a:t>id</a:t>
            </a:r>
          </a:p>
          <a:p>
            <a:r>
              <a:rPr lang="ko-KR" altLang="en-US">
                <a:ea typeface="맑은 고딕"/>
              </a:rPr>
              <a:t>파싱 테이블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265177E9-CE51-FB79-A34E-8D1C21E4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23" y="888962"/>
            <a:ext cx="1000125" cy="1400175"/>
          </a:xfrm>
          <a:prstGeom prst="rect">
            <a:avLst/>
          </a:prstGeom>
        </p:spPr>
      </p:pic>
      <p:pic>
        <p:nvPicPr>
          <p:cNvPr id="6" name="그림 5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CD06BDF0-0CF3-524E-581A-84120DAF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" y="3373613"/>
            <a:ext cx="4350834" cy="348401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7567A7-7546-B73C-E078-ABF584A3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61" y="676852"/>
            <a:ext cx="6757637" cy="39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Office 테마</vt:lpstr>
      <vt:lpstr>프로그래밍 언어론 6주차 [상향식 파싱]</vt:lpstr>
      <vt:lpstr>상향식(Bottom-Up) 파서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84</cp:revision>
  <dcterms:created xsi:type="dcterms:W3CDTF">2020-03-12T00:34:35Z</dcterms:created>
  <dcterms:modified xsi:type="dcterms:W3CDTF">2023-10-09T05:36:57Z</dcterms:modified>
</cp:coreProperties>
</file>