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7"/>
  </p:notesMasterIdLst>
  <p:sldIdLst>
    <p:sldId id="256" r:id="rId3"/>
    <p:sldId id="282" r:id="rId4"/>
    <p:sldId id="281" r:id="rId5"/>
    <p:sldId id="28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573E8CFA-F558-4F65-4C04-422F35EEB4ED}" v="1" dt="2023-10-11T08:43:15.565"/>
    <p1510:client id="{585E5BC4-CF40-A352-489B-4E2A7F58B788}" v="10" dt="2023-09-18T10:54:47.871"/>
    <p1510:client id="{7721299A-93E1-27E5-7F28-06CBA510547C}" v="16" dt="2023-09-18T10:51:22.116"/>
    <p1510:client id="{7AC88672-D888-3F3B-B0F4-E5D0D90215A6}" v="533" dt="2023-08-27T07:22:23.686"/>
    <p1510:client id="{8DED85FE-5231-3049-A463-BD70C7C0F53A}" v="154" dt="2023-10-02T00:22:18.705"/>
    <p1510:client id="{96E690E7-7AB7-6921-1CEC-960BFE18FBEF}" v="4" dt="2023-09-13T12:26:17.622"/>
    <p1510:client id="{974E1357-DE10-C332-8B8C-E63322B5209D}" v="49" dt="2023-09-13T09:40:48.148"/>
    <p1510:client id="{97F23C77-8FF4-7479-6712-D7A880A0010E}" v="151" dt="2023-10-04T15:13:24.220"/>
    <p1510:client id="{9AB2F157-7F07-6C6B-AAEF-20BFF3B30EAA}" v="1975" dt="2023-08-11T08:36:42.656"/>
    <p1510:client id="{A12B71A6-10AE-CD32-1569-95EBF3C83929}" v="1039" dt="2023-09-13T12:17:27.676"/>
    <p1510:client id="{AF40F720-0E75-CE9E-F56B-826912294278}" v="67" dt="2023-09-19T15:41:40.126"/>
    <p1510:client id="{DA0751CC-10A3-840C-8CFF-89FB98B672F1}" v="265" dt="2023-09-19T16:16:42.585"/>
    <p1510:client id="{E40F698B-D8D3-7588-E4FE-2D5EBBE46AE0}" v="9" dt="2023-10-04T01:34:29.754"/>
    <p1510:client id="{EBAA8DE6-DFAA-A6FF-DC36-618F8E6E658D}" v="2" dt="2023-10-09T05:37:28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97F23C77-8FF4-7479-6712-D7A880A0010E}"/>
    <pc:docChg chg="delSld modSld">
      <pc:chgData name="강남오" userId="S::209324@ms.kmu.ac.kr::a00b3978-0e9c-43f4-a757-7a2abcd99c03" providerId="AD" clId="Web-{97F23C77-8FF4-7479-6712-D7A880A0010E}" dt="2023-10-04T15:13:21.782" v="150" actId="20577"/>
      <pc:docMkLst>
        <pc:docMk/>
      </pc:docMkLst>
      <pc:sldChg chg="del">
        <pc:chgData name="강남오" userId="S::209324@ms.kmu.ac.kr::a00b3978-0e9c-43f4-a757-7a2abcd99c03" providerId="AD" clId="Web-{97F23C77-8FF4-7479-6712-D7A880A0010E}" dt="2023-10-04T14:31:37.399" v="0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97F23C77-8FF4-7479-6712-D7A880A0010E}" dt="2023-10-04T14:56:10.326" v="1"/>
        <pc:sldMkLst>
          <pc:docMk/>
          <pc:sldMk cId="101410989" sldId="287"/>
        </pc:sldMkLst>
      </pc:sldChg>
      <pc:sldChg chg="delSp modSp">
        <pc:chgData name="강남오" userId="S::209324@ms.kmu.ac.kr::a00b3978-0e9c-43f4-a757-7a2abcd99c03" providerId="AD" clId="Web-{97F23C77-8FF4-7479-6712-D7A880A0010E}" dt="2023-10-04T15:13:21.782" v="15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97F23C77-8FF4-7479-6712-D7A880A0010E}" dt="2023-10-04T15:04:39.536" v="71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97F23C77-8FF4-7479-6712-D7A880A0010E}" dt="2023-10-04T15:13:21.782" v="150" actId="20577"/>
          <ac:spMkLst>
            <pc:docMk/>
            <pc:sldMk cId="2462499138" sldId="288"/>
            <ac:spMk id="3" creationId="{DC3BD065-74A1-878F-B868-99648F7EDC1C}"/>
          </ac:spMkLst>
        </pc:spChg>
        <pc:spChg chg="del">
          <ac:chgData name="강남오" userId="S::209324@ms.kmu.ac.kr::a00b3978-0e9c-43f4-a757-7a2abcd99c03" providerId="AD" clId="Web-{97F23C77-8FF4-7479-6712-D7A880A0010E}" dt="2023-10-04T14:56:36.281" v="14"/>
          <ac:spMkLst>
            <pc:docMk/>
            <pc:sldMk cId="2462499138" sldId="288"/>
            <ac:spMk id="5" creationId="{6609EF7C-AAE4-B6DC-F19C-3960D785E978}"/>
          </ac:spMkLst>
        </pc:spChg>
        <pc:picChg chg="del">
          <ac:chgData name="강남오" userId="S::209324@ms.kmu.ac.kr::a00b3978-0e9c-43f4-a757-7a2abcd99c03" providerId="AD" clId="Web-{97F23C77-8FF4-7479-6712-D7A880A0010E}" dt="2023-10-04T14:56:32.531" v="13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8DED85FE-5231-3049-A463-BD70C7C0F53A}"/>
    <pc:docChg chg="addSld modSld sldOrd">
      <pc:chgData name="강남오" userId="S::209324@ms.kmu.ac.kr::a00b3978-0e9c-43f4-a757-7a2abcd99c03" providerId="AD" clId="Web-{8DED85FE-5231-3049-A463-BD70C7C0F53A}" dt="2023-10-02T00:22:18.705" v="112"/>
      <pc:docMkLst>
        <pc:docMk/>
      </pc:docMkLst>
      <pc:sldChg chg="addSp modSp new ord">
        <pc:chgData name="강남오" userId="S::209324@ms.kmu.ac.kr::a00b3978-0e9c-43f4-a757-7a2abcd99c03" providerId="AD" clId="Web-{8DED85FE-5231-3049-A463-BD70C7C0F53A}" dt="2023-10-02T00:22:18.705" v="112"/>
        <pc:sldMkLst>
          <pc:docMk/>
          <pc:sldMk cId="2748551761" sldId="289"/>
        </pc:sldMkLst>
        <pc:spChg chg="mod">
          <ac:chgData name="강남오" userId="S::209324@ms.kmu.ac.kr::a00b3978-0e9c-43f4-a757-7a2abcd99c03" providerId="AD" clId="Web-{8DED85FE-5231-3049-A463-BD70C7C0F53A}" dt="2023-10-02T00:12:16.478" v="10" actId="20577"/>
          <ac:spMkLst>
            <pc:docMk/>
            <pc:sldMk cId="2748551761" sldId="289"/>
            <ac:spMk id="2" creationId="{9384D21B-BE11-BA13-8C82-3A0549B273C1}"/>
          </ac:spMkLst>
        </pc:spChg>
        <pc:spChg chg="mod">
          <ac:chgData name="강남오" userId="S::209324@ms.kmu.ac.kr::a00b3978-0e9c-43f4-a757-7a2abcd99c03" providerId="AD" clId="Web-{8DED85FE-5231-3049-A463-BD70C7C0F53A}" dt="2023-10-02T00:15:26.771" v="32" actId="20577"/>
          <ac:spMkLst>
            <pc:docMk/>
            <pc:sldMk cId="2748551761" sldId="289"/>
            <ac:spMk id="3" creationId="{7C6E2FD4-D6A1-04B3-69AF-C4D90BA473B9}"/>
          </ac:spMkLst>
        </pc:spChg>
        <pc:picChg chg="add mod">
          <ac:chgData name="강남오" userId="S::209324@ms.kmu.ac.kr::a00b3978-0e9c-43f4-a757-7a2abcd99c03" providerId="AD" clId="Web-{8DED85FE-5231-3049-A463-BD70C7C0F53A}" dt="2023-10-02T00:15:35.443" v="35" actId="1076"/>
          <ac:picMkLst>
            <pc:docMk/>
            <pc:sldMk cId="2748551761" sldId="289"/>
            <ac:picMk id="4" creationId="{3A830973-EBEF-8DA2-32FF-4DE840FE46ED}"/>
          </ac:picMkLst>
        </pc:picChg>
      </pc:sldChg>
      <pc:sldChg chg="addSp delSp modSp add ord replId">
        <pc:chgData name="강남오" userId="S::209324@ms.kmu.ac.kr::a00b3978-0e9c-43f4-a757-7a2abcd99c03" providerId="AD" clId="Web-{8DED85FE-5231-3049-A463-BD70C7C0F53A}" dt="2023-10-02T00:22:18.705" v="111"/>
        <pc:sldMkLst>
          <pc:docMk/>
          <pc:sldMk cId="1170761646" sldId="290"/>
        </pc:sldMkLst>
        <pc:spChg chg="mod">
          <ac:chgData name="강남오" userId="S::209324@ms.kmu.ac.kr::a00b3978-0e9c-43f4-a757-7a2abcd99c03" providerId="AD" clId="Web-{8DED85FE-5231-3049-A463-BD70C7C0F53A}" dt="2023-10-02T00:18:33.479" v="63" actId="20577"/>
          <ac:spMkLst>
            <pc:docMk/>
            <pc:sldMk cId="1170761646" sldId="290"/>
            <ac:spMk id="3" creationId="{7C6E2FD4-D6A1-04B3-69AF-C4D90BA473B9}"/>
          </ac:spMkLst>
        </pc:spChg>
        <pc:spChg chg="add mod">
          <ac:chgData name="강남오" userId="S::209324@ms.kmu.ac.kr::a00b3978-0e9c-43f4-a757-7a2abcd99c03" providerId="AD" clId="Web-{8DED85FE-5231-3049-A463-BD70C7C0F53A}" dt="2023-10-02T00:21:48.579" v="110" actId="20577"/>
          <ac:spMkLst>
            <pc:docMk/>
            <pc:sldMk cId="1170761646" sldId="290"/>
            <ac:spMk id="7" creationId="{E2967A42-5DE4-790D-F5E4-5B8A4B2DA26A}"/>
          </ac:spMkLst>
        </pc:spChg>
        <pc:picChg chg="del">
          <ac:chgData name="강남오" userId="S::209324@ms.kmu.ac.kr::a00b3978-0e9c-43f4-a757-7a2abcd99c03" providerId="AD" clId="Web-{8DED85FE-5231-3049-A463-BD70C7C0F53A}" dt="2023-10-02T00:15:46.256" v="37"/>
          <ac:picMkLst>
            <pc:docMk/>
            <pc:sldMk cId="1170761646" sldId="290"/>
            <ac:picMk id="4" creationId="{3A830973-EBEF-8DA2-32FF-4DE840FE46ED}"/>
          </ac:picMkLst>
        </pc:picChg>
        <pc:picChg chg="add mod">
          <ac:chgData name="강남오" userId="S::209324@ms.kmu.ac.kr::a00b3978-0e9c-43f4-a757-7a2abcd99c03" providerId="AD" clId="Web-{8DED85FE-5231-3049-A463-BD70C7C0F53A}" dt="2023-10-02T00:17:59.791" v="44" actId="1076"/>
          <ac:picMkLst>
            <pc:docMk/>
            <pc:sldMk cId="1170761646" sldId="290"/>
            <ac:picMk id="5" creationId="{9F7F8CA3-5517-364B-6998-AE0E06C928EA}"/>
          </ac:picMkLst>
        </pc:picChg>
        <pc:picChg chg="add mod">
          <ac:chgData name="강남오" userId="S::209324@ms.kmu.ac.kr::a00b3978-0e9c-43f4-a757-7a2abcd99c03" providerId="AD" clId="Web-{8DED85FE-5231-3049-A463-BD70C7C0F53A}" dt="2023-10-02T00:18:35.339" v="64" actId="1076"/>
          <ac:picMkLst>
            <pc:docMk/>
            <pc:sldMk cId="1170761646" sldId="290"/>
            <ac:picMk id="6" creationId="{A5D2BC2D-E3B3-3EDC-2733-9A1FEE6405CF}"/>
          </ac:picMkLst>
        </pc:picChg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5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5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55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5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57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5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5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60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61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22569962" sldId="214748366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569924534" sldId="214748366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365204260" sldId="214748366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782490934" sldId="214748366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207370085" sldId="2147483672"/>
          </pc:sldLayoutMkLst>
        </pc:sldLayoutChg>
      </pc:sldMaster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EBAA8DE6-DFAA-A6FF-DC36-618F8E6E658D}"/>
    <pc:docChg chg="modSld">
      <pc:chgData name="강남오" userId="S::209324@ms.kmu.ac.kr::a00b3978-0e9c-43f4-a757-7a2abcd99c03" providerId="AD" clId="Web-{EBAA8DE6-DFAA-A6FF-DC36-618F8E6E658D}" dt="2023-10-09T05:37:24.022" v="0" actId="20577"/>
      <pc:docMkLst>
        <pc:docMk/>
      </pc:docMkLst>
      <pc:sldChg chg="modSp">
        <pc:chgData name="강남오" userId="S::209324@ms.kmu.ac.kr::a00b3978-0e9c-43f4-a757-7a2abcd99c03" providerId="AD" clId="Web-{EBAA8DE6-DFAA-A6FF-DC36-618F8E6E658D}" dt="2023-10-09T05:37:24.022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EBAA8DE6-DFAA-A6FF-DC36-618F8E6E658D}" dt="2023-10-09T05:37:24.022" v="0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573E8CFA-F558-4F65-4C04-422F35EEB4ED}"/>
    <pc:docChg chg="sldOrd">
      <pc:chgData name="강남오" userId="S::209324@ms.kmu.ac.kr::a00b3978-0e9c-43f4-a757-7a2abcd99c03" providerId="AD" clId="Web-{573E8CFA-F558-4F65-4C04-422F35EEB4ED}" dt="2023-10-11T08:43:15.565" v="0"/>
      <pc:docMkLst>
        <pc:docMk/>
      </pc:docMkLst>
      <pc:sldChg chg="ord">
        <pc:chgData name="강남오" userId="S::209324@ms.kmu.ac.kr::a00b3978-0e9c-43f4-a757-7a2abcd99c03" providerId="AD" clId="Web-{573E8CFA-F558-4F65-4C04-422F35EEB4ED}" dt="2023-10-11T08:43:15.565" v="0"/>
        <pc:sldMkLst>
          <pc:docMk/>
          <pc:sldMk cId="3563215227" sldId="281"/>
        </pc:sldMkLst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E40F698B-D8D3-7588-E4FE-2D5EBBE46AE0}"/>
    <pc:docChg chg="delSld modSld">
      <pc:chgData name="강남오" userId="S::209324@ms.kmu.ac.kr::a00b3978-0e9c-43f4-a757-7a2abcd99c03" providerId="AD" clId="Web-{E40F698B-D8D3-7588-E4FE-2D5EBBE46AE0}" dt="2023-10-04T01:34:29.754" v="8"/>
      <pc:docMkLst>
        <pc:docMk/>
      </pc:docMkLst>
      <pc:sldChg chg="modSp">
        <pc:chgData name="강남오" userId="S::209324@ms.kmu.ac.kr::a00b3978-0e9c-43f4-a757-7a2abcd99c03" providerId="AD" clId="Web-{E40F698B-D8D3-7588-E4FE-2D5EBBE46AE0}" dt="2023-10-04T01:34:16.660" v="3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E40F698B-D8D3-7588-E4FE-2D5EBBE46AE0}" dt="2023-10-04T01:34:16.660" v="3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E40F698B-D8D3-7588-E4FE-2D5EBBE46AE0}" dt="2023-10-04T01:34:24.535" v="6"/>
        <pc:sldMkLst>
          <pc:docMk/>
          <pc:sldMk cId="1621043414" sldId="283"/>
        </pc:sldMkLst>
      </pc:sldChg>
      <pc:sldChg chg="del">
        <pc:chgData name="강남오" userId="S::209324@ms.kmu.ac.kr::a00b3978-0e9c-43f4-a757-7a2abcd99c03" providerId="AD" clId="Web-{E40F698B-D8D3-7588-E4FE-2D5EBBE46AE0}" dt="2023-10-04T01:34:26.192" v="7"/>
        <pc:sldMkLst>
          <pc:docMk/>
          <pc:sldMk cId="3787106403" sldId="284"/>
        </pc:sldMkLst>
      </pc:sldChg>
      <pc:sldChg chg="del">
        <pc:chgData name="강남오" userId="S::209324@ms.kmu.ac.kr::a00b3978-0e9c-43f4-a757-7a2abcd99c03" providerId="AD" clId="Web-{E40F698B-D8D3-7588-E4FE-2D5EBBE46AE0}" dt="2023-10-04T01:34:29.754" v="8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E40F698B-D8D3-7588-E4FE-2D5EBBE46AE0}" dt="2023-10-04T01:34:20.676" v="4"/>
        <pc:sldMkLst>
          <pc:docMk/>
          <pc:sldMk cId="2748551761" sldId="289"/>
        </pc:sldMkLst>
      </pc:sldChg>
      <pc:sldChg chg="del">
        <pc:chgData name="강남오" userId="S::209324@ms.kmu.ac.kr::a00b3978-0e9c-43f4-a757-7a2abcd99c03" providerId="AD" clId="Web-{E40F698B-D8D3-7588-E4FE-2D5EBBE46AE0}" dt="2023-10-04T01:34:21.738" v="5"/>
        <pc:sldMkLst>
          <pc:docMk/>
          <pc:sldMk cId="1170761646" sldId="290"/>
        </pc:sldMkLst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39C06F7-EF6E-CCA4-D96E-B420E7DF07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18B1FE-7D3D-461E-ADB3-7B14749C4B2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5CC4F7E9-8BDE-40AF-E528-6472285CA3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5C117DD-C083-D77E-D189-459511F2A1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6주차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Yacc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A6904-3417-C25B-92F6-252C36F4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2E39D731-5936-3A92-D7DE-B19BD18A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511039"/>
            <a:ext cx="5460519" cy="5173015"/>
          </a:xfrm>
          <a:prstGeom prst="rect">
            <a:avLst/>
          </a:prstGeom>
        </p:spPr>
      </p:pic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928AF1EA-B911-5A1D-23F9-272FB66F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33" y="1515374"/>
            <a:ext cx="3086148" cy="51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E9F20EC-340B-887A-4F63-E149C160EED5}"/>
              </a:ext>
            </a:extLst>
          </p:cNvPr>
          <p:cNvCxnSpPr/>
          <p:nvPr/>
        </p:nvCxnSpPr>
        <p:spPr bwMode="auto">
          <a:xfrm flipH="1">
            <a:off x="2557346" y="611460"/>
            <a:ext cx="42747" cy="52633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" name="Rectangle 1">
            <a:extLst>
              <a:ext uri="{FF2B5EF4-FFF2-40B4-BE49-F238E27FC236}">
                <a16:creationId xmlns:a16="http://schemas.microsoft.com/office/drawing/2014/main" id="{98A6CE58-4A92-4C02-B2B5-46AFA857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87165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Preprocessor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D5112858-5176-A874-21F9-5091DFB7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817" y="143996"/>
            <a:ext cx="2829981" cy="91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(hello.c)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243C6E5-3506-BB09-DE60-648E6367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76" y="1524427"/>
            <a:ext cx="3832186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ko-KR" altLang="ko-KR">
                <a:ea typeface="굴림" panose="020B0600000101010101" pitchFamily="34" charset="-127"/>
              </a:rPr>
              <a:t>전처리된 </a:t>
            </a:r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(hello.i)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FDA94B8-508F-4289-C748-E85BB49D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230776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Compiler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418ED550-73F2-CD8E-4603-359A0E6D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7" y="2973977"/>
            <a:ext cx="3701630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Assembly </a:t>
            </a:r>
            <a:r>
              <a:rPr lang="ko-KR" altLang="ko-KR">
                <a:ea typeface="굴림" panose="020B0600000101010101" pitchFamily="34" charset="-127"/>
              </a:rPr>
              <a:t>코드 파일</a:t>
            </a:r>
            <a:r>
              <a:rPr lang="en-US" altLang="ko-KR"/>
              <a:t>(hello.S)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64C0CC5-A165-5168-A67A-78D1D6A0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3701631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Assembler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FC00E8A1-2014-ABD6-DC5D-E13AB3C2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53" y="4454244"/>
            <a:ext cx="3701630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Object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(hello.o)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127E5A1-F906-7BE1-2BF8-0FC22BBC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5224138"/>
            <a:ext cx="2829981" cy="435824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Linker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F574B20-CE01-6B65-6C62-98015405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64" y="5934513"/>
            <a:ext cx="3918583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Executable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(hello)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E266FDE7-7B2E-FFC9-EF46-AA1DF448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2" y="1337147"/>
            <a:ext cx="3482758" cy="2630416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F36986B9-5F35-CCB4-3DEE-DB20DF6A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1467703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 dirty="0">
                <a:latin typeface="Noto Sans CJK KR"/>
              </a:rPr>
              <a:t>Lexical Analyzer</a:t>
            </a:r>
          </a:p>
          <a:p>
            <a:pPr algn="ctr"/>
            <a:r>
              <a:rPr lang="en-US" altLang="ko-KR" dirty="0">
                <a:latin typeface="Noto Sans CJK KR"/>
              </a:rPr>
              <a:t>(Scanner, Tokenizer)</a:t>
            </a:r>
            <a:endParaRPr lang="en-US" altLang="ko-KR" dirty="0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2886C980-CDE1-C41D-D4A0-C81801E4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2265036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Parser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8A5FD08-7E00-7C38-909E-DA39819F45E8}"/>
              </a:ext>
            </a:extLst>
          </p:cNvPr>
          <p:cNvCxnSpPr/>
          <p:nvPr/>
        </p:nvCxnSpPr>
        <p:spPr bwMode="auto">
          <a:xfrm flipV="1">
            <a:off x="3953486" y="1392444"/>
            <a:ext cx="2115628" cy="93482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EC4A2F-47F1-5F88-0357-07716FC9161B}"/>
              </a:ext>
            </a:extLst>
          </p:cNvPr>
          <p:cNvCxnSpPr/>
          <p:nvPr/>
        </p:nvCxnSpPr>
        <p:spPr bwMode="auto">
          <a:xfrm>
            <a:off x="3949412" y="2730327"/>
            <a:ext cx="2127394" cy="11879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3">
            <a:extLst>
              <a:ext uri="{FF2B5EF4-FFF2-40B4-BE49-F238E27FC236}">
                <a16:creationId xmlns:a16="http://schemas.microsoft.com/office/drawing/2014/main" id="{8E210DCE-6916-394F-38FD-4CAE7C1A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3" y="3169275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 dirty="0">
                <a:latin typeface="Noto Sans CJK KR"/>
              </a:rPr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3215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1D61F-1194-E26C-91EE-0B9F22B2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Yacc으로</a:t>
            </a:r>
            <a:r>
              <a:rPr lang="ko-KR" altLang="en-US" dirty="0">
                <a:ea typeface="맑은 고딕"/>
              </a:rPr>
              <a:t> 컴파일러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BD065-74A1-878F-B868-99648F7E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Lex를</a:t>
            </a:r>
            <a:r>
              <a:rPr lang="ko-KR" altLang="en-US" dirty="0">
                <a:ea typeface="맑은 고딕"/>
              </a:rPr>
              <a:t> 이용하여 </a:t>
            </a:r>
            <a:r>
              <a:rPr lang="ko-KR" altLang="en-US" dirty="0" err="1">
                <a:ea typeface="맑은 고딕"/>
              </a:rPr>
              <a:t>Lexical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Analyzer를</a:t>
            </a:r>
            <a:r>
              <a:rPr lang="ko-KR" altLang="en-US" dirty="0">
                <a:ea typeface="맑은 고딕"/>
              </a:rPr>
              <a:t> 생성</a:t>
            </a:r>
          </a:p>
          <a:p>
            <a:pPr lvl="1"/>
            <a:r>
              <a:rPr lang="ko-KR" altLang="en-US" dirty="0">
                <a:ea typeface="맑은 고딕"/>
              </a:rPr>
              <a:t>~/small_c_2 $ </a:t>
            </a:r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 small_c_2.l</a:t>
            </a:r>
          </a:p>
          <a:p>
            <a:r>
              <a:rPr lang="ko-KR" altLang="en-US" dirty="0" err="1">
                <a:ea typeface="맑은 고딕"/>
              </a:rPr>
              <a:t>Yacc을</a:t>
            </a:r>
            <a:r>
              <a:rPr lang="ko-KR" altLang="en-US" dirty="0">
                <a:ea typeface="맑은 고딕"/>
              </a:rPr>
              <a:t> 이용하여 컴파일러 소스 코드 생성</a:t>
            </a:r>
          </a:p>
          <a:p>
            <a:pPr lvl="1"/>
            <a:r>
              <a:rPr lang="ko-KR" altLang="en-US" dirty="0">
                <a:ea typeface="맑은 고딕"/>
              </a:rPr>
              <a:t>~/small_c_2 $ </a:t>
            </a:r>
            <a:r>
              <a:rPr lang="ko-KR" altLang="en-US" dirty="0" err="1">
                <a:ea typeface="맑은 고딕"/>
              </a:rPr>
              <a:t>yacc</a:t>
            </a:r>
            <a:r>
              <a:rPr lang="ko-KR" altLang="en-US" dirty="0">
                <a:ea typeface="맑은 고딕"/>
              </a:rPr>
              <a:t> -</a:t>
            </a:r>
            <a:r>
              <a:rPr lang="ko-KR" altLang="en-US" dirty="0" err="1">
                <a:ea typeface="맑은 고딕"/>
              </a:rPr>
              <a:t>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parser.y</a:t>
            </a:r>
          </a:p>
          <a:p>
            <a:r>
              <a:rPr lang="ko-KR" altLang="en-US" dirty="0" err="1">
                <a:ea typeface="맑은 고딕"/>
              </a:rPr>
              <a:t>gcc를</a:t>
            </a:r>
            <a:r>
              <a:rPr lang="ko-KR" altLang="en-US" dirty="0">
                <a:ea typeface="맑은 고딕"/>
              </a:rPr>
              <a:t> 이용하여 컴파일러 생성</a:t>
            </a:r>
          </a:p>
          <a:p>
            <a:pPr lvl="1"/>
            <a:r>
              <a:rPr lang="ko-KR" altLang="en-US" dirty="0">
                <a:ea typeface="맑은 고딕"/>
              </a:rPr>
              <a:t>~/small_c_2 $ </a:t>
            </a:r>
            <a:r>
              <a:rPr lang="ko-KR" altLang="en-US" dirty="0" err="1">
                <a:ea typeface="맑은 고딕"/>
              </a:rPr>
              <a:t>gcc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y.tab.c</a:t>
            </a:r>
            <a:r>
              <a:rPr lang="ko-KR" altLang="en-US" dirty="0">
                <a:ea typeface="맑은 고딕"/>
              </a:rPr>
              <a:t> -</a:t>
            </a:r>
            <a:r>
              <a:rPr lang="ko-KR" altLang="en-US" dirty="0" err="1">
                <a:ea typeface="맑은 고딕"/>
              </a:rPr>
              <a:t>o</a:t>
            </a:r>
            <a:r>
              <a:rPr lang="ko-KR" altLang="en-US" dirty="0">
                <a:ea typeface="맑은 고딕"/>
              </a:rPr>
              <a:t> small_c_2</a:t>
            </a:r>
          </a:p>
          <a:p>
            <a:r>
              <a:rPr lang="ko-KR" altLang="en-US" dirty="0">
                <a:ea typeface="맑은 고딕"/>
              </a:rPr>
              <a:t>테스트 파일을 이용하여 생성된 컴파일러 테스트</a:t>
            </a:r>
          </a:p>
        </p:txBody>
      </p:sp>
    </p:spTree>
    <p:extLst>
      <p:ext uri="{BB962C8B-B14F-4D97-AF65-F5344CB8AC3E}">
        <p14:creationId xmlns:p14="http://schemas.microsoft.com/office/powerpoint/2010/main" val="246249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</Slides>
  <Notes>1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테마</vt:lpstr>
      <vt:lpstr>Office 테마</vt:lpstr>
      <vt:lpstr>프로그래밍 언어론 6주차 [Yacc]</vt:lpstr>
      <vt:lpstr>PowerPoint 프레젠테이션</vt:lpstr>
      <vt:lpstr>PowerPoint 프레젠테이션</vt:lpstr>
      <vt:lpstr>Yacc으로 컴파일러 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359</cp:revision>
  <dcterms:created xsi:type="dcterms:W3CDTF">2020-03-12T00:34:35Z</dcterms:created>
  <dcterms:modified xsi:type="dcterms:W3CDTF">2023-10-11T08:43:16Z</dcterms:modified>
</cp:coreProperties>
</file>