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9"/>
  </p:notesMasterIdLst>
  <p:sldIdLst>
    <p:sldId id="256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38F60C7-A5D6-7157-09AF-9B7CD65E1620}" v="3" dt="2023-10-09T05:37:45.793"/>
    <p1510:client id="{2CA71AB4-0AC5-62F8-AF28-97B2E7BC9313}" v="25" dt="2023-10-01T17:04:39.757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612F7341-DC2F-8F59-9F16-D9AC493BEA62}" v="303" dt="2023-09-26T17:10:20.883"/>
    <p1510:client id="{7721299A-93E1-27E5-7F28-06CBA510547C}" v="16" dt="2023-09-18T10:51:22.116"/>
    <p1510:client id="{7AC88672-D888-3F3B-B0F4-E5D0D90215A6}" v="533" dt="2023-08-27T07:22:23.686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EC3B851-75ED-BD97-088D-12C7B588015B}" v="189" dt="2023-10-02T16:51:02.408"/>
    <p1510:client id="{AF40F720-0E75-CE9E-F56B-826912294278}" v="67" dt="2023-09-19T15:41:40.126"/>
    <p1510:client id="{C64AEAED-2995-CCFF-C41C-64E69B891D93}" v="215" dt="2023-10-01T17:38:13.490"/>
    <p1510:client id="{DA0751CC-10A3-840C-8CFF-89FB98B672F1}" v="265" dt="2023-09-19T16:16:4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C64AEAED-2995-CCFF-C41C-64E69B891D93}"/>
    <pc:docChg chg="addSld modSld">
      <pc:chgData name="강남오" userId="S::209324@ms.kmu.ac.kr::a00b3978-0e9c-43f4-a757-7a2abcd99c03" providerId="AD" clId="Web-{C64AEAED-2995-CCFF-C41C-64E69B891D93}" dt="2023-10-01T17:38:13.490" v="135" actId="1076"/>
      <pc:docMkLst>
        <pc:docMk/>
      </pc:docMkLst>
      <pc:sldChg chg="addSp modSp">
        <pc:chgData name="강남오" userId="S::209324@ms.kmu.ac.kr::a00b3978-0e9c-43f4-a757-7a2abcd99c03" providerId="AD" clId="Web-{C64AEAED-2995-CCFF-C41C-64E69B891D93}" dt="2023-10-01T17:15:50.799" v="85" actId="20577"/>
        <pc:sldMkLst>
          <pc:docMk/>
          <pc:sldMk cId="3785926272" sldId="283"/>
        </pc:sldMkLst>
        <pc:spChg chg="mod">
          <ac:chgData name="강남오" userId="S::209324@ms.kmu.ac.kr::a00b3978-0e9c-43f4-a757-7a2abcd99c03" providerId="AD" clId="Web-{C64AEAED-2995-CCFF-C41C-64E69B891D93}" dt="2023-10-01T17:15:50.799" v="85" actId="20577"/>
          <ac:spMkLst>
            <pc:docMk/>
            <pc:sldMk cId="3785926272" sldId="283"/>
            <ac:spMk id="2" creationId="{A2D10035-29C5-7D6A-586E-AAD0222FDF99}"/>
          </ac:spMkLst>
        </pc:spChg>
        <pc:spChg chg="add mod">
          <ac:chgData name="강남오" userId="S::209324@ms.kmu.ac.kr::a00b3978-0e9c-43f4-a757-7a2abcd99c03" providerId="AD" clId="Web-{C64AEAED-2995-CCFF-C41C-64E69B891D93}" dt="2023-10-01T17:11:48.776" v="33" actId="20577"/>
          <ac:spMkLst>
            <pc:docMk/>
            <pc:sldMk cId="3785926272" sldId="283"/>
            <ac:spMk id="4" creationId="{7FEE8016-3E03-23AC-FB29-F01EAC2D4390}"/>
          </ac:spMkLst>
        </pc:spChg>
        <pc:spChg chg="add mod">
          <ac:chgData name="강남오" userId="S::209324@ms.kmu.ac.kr::a00b3978-0e9c-43f4-a757-7a2abcd99c03" providerId="AD" clId="Web-{C64AEAED-2995-CCFF-C41C-64E69B891D93}" dt="2023-10-01T17:11:40.995" v="31" actId="20577"/>
          <ac:spMkLst>
            <pc:docMk/>
            <pc:sldMk cId="3785926272" sldId="283"/>
            <ac:spMk id="5" creationId="{AB4B0F7E-C6EF-A343-453C-F0EE75C35175}"/>
          </ac:spMkLst>
        </pc:spChg>
        <pc:spChg chg="add mod">
          <ac:chgData name="강남오" userId="S::209324@ms.kmu.ac.kr::a00b3978-0e9c-43f4-a757-7a2abcd99c03" providerId="AD" clId="Web-{C64AEAED-2995-CCFF-C41C-64E69B891D93}" dt="2023-10-01T17:12:13.136" v="41" actId="20577"/>
          <ac:spMkLst>
            <pc:docMk/>
            <pc:sldMk cId="3785926272" sldId="283"/>
            <ac:spMk id="6" creationId="{3FCAD50F-B962-B6B7-6428-C66AB42177BF}"/>
          </ac:spMkLst>
        </pc:spChg>
        <pc:spChg chg="add mod">
          <ac:chgData name="강남오" userId="S::209324@ms.kmu.ac.kr::a00b3978-0e9c-43f4-a757-7a2abcd99c03" providerId="AD" clId="Web-{C64AEAED-2995-CCFF-C41C-64E69B891D93}" dt="2023-10-01T17:12:32.543" v="46" actId="20577"/>
          <ac:spMkLst>
            <pc:docMk/>
            <pc:sldMk cId="3785926272" sldId="283"/>
            <ac:spMk id="7" creationId="{7F79018C-0540-0952-A985-19746A3C6AE3}"/>
          </ac:spMkLst>
        </pc:spChg>
        <pc:spChg chg="add mod">
          <ac:chgData name="강남오" userId="S::209324@ms.kmu.ac.kr::a00b3978-0e9c-43f4-a757-7a2abcd99c03" providerId="AD" clId="Web-{C64AEAED-2995-CCFF-C41C-64E69B891D93}" dt="2023-10-01T17:12:54.294" v="57" actId="20577"/>
          <ac:spMkLst>
            <pc:docMk/>
            <pc:sldMk cId="3785926272" sldId="283"/>
            <ac:spMk id="8" creationId="{F08366D7-F206-C3A7-920F-C770AE0D0C0E}"/>
          </ac:spMkLst>
        </pc:spChg>
        <pc:grpChg chg="add">
          <ac:chgData name="강남오" userId="S::209324@ms.kmu.ac.kr::a00b3978-0e9c-43f4-a757-7a2abcd99c03" providerId="AD" clId="Web-{C64AEAED-2995-CCFF-C41C-64E69B891D93}" dt="2023-10-01T17:13:12.513" v="58"/>
          <ac:grpSpMkLst>
            <pc:docMk/>
            <pc:sldMk cId="3785926272" sldId="283"/>
            <ac:grpSpMk id="9" creationId="{AAB38CF9-6452-3F5E-90B4-BA03AE13B7B8}"/>
          </ac:grpSpMkLst>
        </pc:grpChg>
        <pc:picChg chg="add mod">
          <ac:chgData name="강남오" userId="S::209324@ms.kmu.ac.kr::a00b3978-0e9c-43f4-a757-7a2abcd99c03" providerId="AD" clId="Web-{C64AEAED-2995-CCFF-C41C-64E69B891D93}" dt="2023-10-01T17:10:10.785" v="4" actId="14100"/>
          <ac:picMkLst>
            <pc:docMk/>
            <pc:sldMk cId="3785926272" sldId="283"/>
            <ac:picMk id="3" creationId="{F02F1B64-DEEA-55B6-EFE5-7703C1B8B709}"/>
          </ac:picMkLst>
        </pc:picChg>
      </pc:sldChg>
      <pc:sldChg chg="modSp new">
        <pc:chgData name="강남오" userId="S::209324@ms.kmu.ac.kr::a00b3978-0e9c-43f4-a757-7a2abcd99c03" providerId="AD" clId="Web-{C64AEAED-2995-CCFF-C41C-64E69B891D93}" dt="2023-10-01T17:21:24.784" v="98" actId="20577"/>
        <pc:sldMkLst>
          <pc:docMk/>
          <pc:sldMk cId="2473150390" sldId="284"/>
        </pc:sldMkLst>
        <pc:spChg chg="mod">
          <ac:chgData name="강남오" userId="S::209324@ms.kmu.ac.kr::a00b3978-0e9c-43f4-a757-7a2abcd99c03" providerId="AD" clId="Web-{C64AEAED-2995-CCFF-C41C-64E69B891D93}" dt="2023-10-01T17:21:24.784" v="98" actId="20577"/>
          <ac:spMkLst>
            <pc:docMk/>
            <pc:sldMk cId="2473150390" sldId="284"/>
            <ac:spMk id="2" creationId="{CE8D25D8-DDCB-828E-B3F8-7EA5E5C24ECA}"/>
          </ac:spMkLst>
        </pc:spChg>
      </pc:sldChg>
      <pc:sldChg chg="addSp modSp add replId">
        <pc:chgData name="강남오" userId="S::209324@ms.kmu.ac.kr::a00b3978-0e9c-43f4-a757-7a2abcd99c03" providerId="AD" clId="Web-{C64AEAED-2995-CCFF-C41C-64E69B891D93}" dt="2023-10-01T17:38:13.490" v="135" actId="1076"/>
        <pc:sldMkLst>
          <pc:docMk/>
          <pc:sldMk cId="2471919262" sldId="285"/>
        </pc:sldMkLst>
        <pc:spChg chg="add mod">
          <ac:chgData name="강남오" userId="S::209324@ms.kmu.ac.kr::a00b3978-0e9c-43f4-a757-7a2abcd99c03" providerId="AD" clId="Web-{C64AEAED-2995-CCFF-C41C-64E69B891D93}" dt="2023-10-01T17:38:13.443" v="134" actId="1076"/>
          <ac:spMkLst>
            <pc:docMk/>
            <pc:sldMk cId="2471919262" sldId="285"/>
            <ac:spMk id="4" creationId="{EC217853-E1D1-AA80-3D6D-569E6CAA83EC}"/>
          </ac:spMkLst>
        </pc:spChg>
        <pc:picChg chg="add mod">
          <ac:chgData name="강남오" userId="S::209324@ms.kmu.ac.kr::a00b3978-0e9c-43f4-a757-7a2abcd99c03" providerId="AD" clId="Web-{C64AEAED-2995-CCFF-C41C-64E69B891D93}" dt="2023-10-01T17:38:13.490" v="135" actId="1076"/>
          <ac:picMkLst>
            <pc:docMk/>
            <pc:sldMk cId="2471919262" sldId="285"/>
            <ac:picMk id="3" creationId="{1EC06313-666E-C27D-F8C0-8E3E564E57D0}"/>
          </ac:picMkLst>
        </pc:pic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38F60C7-A5D6-7157-09AF-9B7CD65E1620}"/>
    <pc:docChg chg="modSld">
      <pc:chgData name="강남오" userId="S::209324@ms.kmu.ac.kr::a00b3978-0e9c-43f4-a757-7a2abcd99c03" providerId="AD" clId="Web-{038F60C7-A5D6-7157-09AF-9B7CD65E1620}" dt="2023-10-09T05:37:39.965" v="1" actId="20577"/>
      <pc:docMkLst>
        <pc:docMk/>
      </pc:docMkLst>
      <pc:sldChg chg="modSp">
        <pc:chgData name="강남오" userId="S::209324@ms.kmu.ac.kr::a00b3978-0e9c-43f4-a757-7a2abcd99c03" providerId="AD" clId="Web-{038F60C7-A5D6-7157-09AF-9B7CD65E1620}" dt="2023-10-09T05:37:39.965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038F60C7-A5D6-7157-09AF-9B7CD65E1620}" dt="2023-10-09T05:37:39.965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2CA71AB4-0AC5-62F8-AF28-97B2E7BC9313}"/>
    <pc:docChg chg="addSld delSld modSld">
      <pc:chgData name="강남오" userId="S::209324@ms.kmu.ac.kr::a00b3978-0e9c-43f4-a757-7a2abcd99c03" providerId="AD" clId="Web-{2CA71AB4-0AC5-62F8-AF28-97B2E7BC9313}" dt="2023-10-01T17:04:39.757" v="23"/>
      <pc:docMkLst>
        <pc:docMk/>
      </pc:docMkLst>
      <pc:sldChg chg="modSp">
        <pc:chgData name="강남오" userId="S::209324@ms.kmu.ac.kr::a00b3978-0e9c-43f4-a757-7a2abcd99c03" providerId="AD" clId="Web-{2CA71AB4-0AC5-62F8-AF28-97B2E7BC9313}" dt="2023-10-01T17:04:19.710" v="2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CA71AB4-0AC5-62F8-AF28-97B2E7BC9313}" dt="2023-10-01T17:04:19.710" v="2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CA71AB4-0AC5-62F8-AF28-97B2E7BC9313}" dt="2023-10-01T17:04:35.851" v="21"/>
        <pc:sldMkLst>
          <pc:docMk/>
          <pc:sldMk cId="1621043414" sldId="283"/>
        </pc:sldMkLst>
      </pc:sldChg>
      <pc:sldChg chg="new">
        <pc:chgData name="강남오" userId="S::209324@ms.kmu.ac.kr::a00b3978-0e9c-43f4-a757-7a2abcd99c03" providerId="AD" clId="Web-{2CA71AB4-0AC5-62F8-AF28-97B2E7BC9313}" dt="2023-10-01T17:04:39.757" v="23"/>
        <pc:sldMkLst>
          <pc:docMk/>
          <pc:sldMk cId="3785926272" sldId="283"/>
        </pc:sldMkLst>
      </pc:sldChg>
      <pc:sldChg chg="del">
        <pc:chgData name="강남오" userId="S::209324@ms.kmu.ac.kr::a00b3978-0e9c-43f4-a757-7a2abcd99c03" providerId="AD" clId="Web-{2CA71AB4-0AC5-62F8-AF28-97B2E7BC9313}" dt="2023-10-01T17:04:37.820" v="22"/>
        <pc:sldMkLst>
          <pc:docMk/>
          <pc:sldMk cId="3787106403" sldId="284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AEC3B851-75ED-BD97-088D-12C7B588015B}"/>
    <pc:docChg chg="modSld">
      <pc:chgData name="강남오" userId="S::209324@ms.kmu.ac.kr::a00b3978-0e9c-43f4-a757-7a2abcd99c03" providerId="AD" clId="Web-{AEC3B851-75ED-BD97-088D-12C7B588015B}" dt="2023-10-02T16:51:02.408" v="167"/>
      <pc:docMkLst>
        <pc:docMk/>
      </pc:docMkLst>
      <pc:sldChg chg="addSp modSp mod modClrScheme chgLayout">
        <pc:chgData name="강남오" userId="S::209324@ms.kmu.ac.kr::a00b3978-0e9c-43f4-a757-7a2abcd99c03" providerId="AD" clId="Web-{AEC3B851-75ED-BD97-088D-12C7B588015B}" dt="2023-10-02T16:43:39.149" v="84" actId="20577"/>
        <pc:sldMkLst>
          <pc:docMk/>
          <pc:sldMk cId="2473150390" sldId="284"/>
        </pc:sldMkLst>
        <pc:spChg chg="mod ord">
          <ac:chgData name="강남오" userId="S::209324@ms.kmu.ac.kr::a00b3978-0e9c-43f4-a757-7a2abcd99c03" providerId="AD" clId="Web-{AEC3B851-75ED-BD97-088D-12C7B588015B}" dt="2023-10-02T16:26:33.180" v="4"/>
          <ac:spMkLst>
            <pc:docMk/>
            <pc:sldMk cId="2473150390" sldId="284"/>
            <ac:spMk id="2" creationId="{CE8D25D8-DDCB-828E-B3F8-7EA5E5C24ECA}"/>
          </ac:spMkLst>
        </pc:spChg>
        <pc:spChg chg="add mod ord">
          <ac:chgData name="강남오" userId="S::209324@ms.kmu.ac.kr::a00b3978-0e9c-43f4-a757-7a2abcd99c03" providerId="AD" clId="Web-{AEC3B851-75ED-BD97-088D-12C7B588015B}" dt="2023-10-02T16:43:39.149" v="84" actId="20577"/>
          <ac:spMkLst>
            <pc:docMk/>
            <pc:sldMk cId="2473150390" sldId="284"/>
            <ac:spMk id="4" creationId="{BDC3B5EE-4E17-FD9C-8C5B-03F6EAAC0644}"/>
          </ac:spMkLst>
        </pc:spChg>
        <pc:picChg chg="add mod">
          <ac:chgData name="강남오" userId="S::209324@ms.kmu.ac.kr::a00b3978-0e9c-43f4-a757-7a2abcd99c03" providerId="AD" clId="Web-{AEC3B851-75ED-BD97-088D-12C7B588015B}" dt="2023-10-02T16:27:49.151" v="29" actId="1076"/>
          <ac:picMkLst>
            <pc:docMk/>
            <pc:sldMk cId="2473150390" sldId="284"/>
            <ac:picMk id="3" creationId="{55ADB130-295F-C15A-C26D-0AD6A9541E8E}"/>
          </ac:picMkLst>
        </pc:picChg>
      </pc:sldChg>
      <pc:sldChg chg="addSp modSp">
        <pc:chgData name="강남오" userId="S::209324@ms.kmu.ac.kr::a00b3978-0e9c-43f4-a757-7a2abcd99c03" providerId="AD" clId="Web-{AEC3B851-75ED-BD97-088D-12C7B588015B}" dt="2023-10-02T16:51:02.408" v="167"/>
        <pc:sldMkLst>
          <pc:docMk/>
          <pc:sldMk cId="2471919262" sldId="285"/>
        </pc:sldMkLst>
        <pc:spChg chg="mod">
          <ac:chgData name="강남오" userId="S::209324@ms.kmu.ac.kr::a00b3978-0e9c-43f4-a757-7a2abcd99c03" providerId="AD" clId="Web-{AEC3B851-75ED-BD97-088D-12C7B588015B}" dt="2023-10-02T16:45:52.482" v="106" actId="1076"/>
          <ac:spMkLst>
            <pc:docMk/>
            <pc:sldMk cId="2471919262" sldId="285"/>
            <ac:spMk id="4" creationId="{EC217853-E1D1-AA80-3D6D-569E6CAA83EC}"/>
          </ac:spMkLst>
        </pc:spChg>
        <pc:spChg chg="add mod">
          <ac:chgData name="강남오" userId="S::209324@ms.kmu.ac.kr::a00b3978-0e9c-43f4-a757-7a2abcd99c03" providerId="AD" clId="Web-{AEC3B851-75ED-BD97-088D-12C7B588015B}" dt="2023-10-02T16:45:58.951" v="108" actId="1076"/>
          <ac:spMkLst>
            <pc:docMk/>
            <pc:sldMk cId="2471919262" sldId="285"/>
            <ac:spMk id="5" creationId="{4AD32AC1-A9AC-133D-4373-80F5029804BE}"/>
          </ac:spMkLst>
        </pc:spChg>
        <pc:spChg chg="add mod">
          <ac:chgData name="강남오" userId="S::209324@ms.kmu.ac.kr::a00b3978-0e9c-43f4-a757-7a2abcd99c03" providerId="AD" clId="Web-{AEC3B851-75ED-BD97-088D-12C7B588015B}" dt="2023-10-02T16:47:42.204" v="114"/>
          <ac:spMkLst>
            <pc:docMk/>
            <pc:sldMk cId="2471919262" sldId="285"/>
            <ac:spMk id="6" creationId="{23AACBC1-6149-017A-C987-EDEEB4B2F6DD}"/>
          </ac:spMkLst>
        </pc:spChg>
        <pc:spChg chg="add mod">
          <ac:chgData name="강남오" userId="S::209324@ms.kmu.ac.kr::a00b3978-0e9c-43f4-a757-7a2abcd99c03" providerId="AD" clId="Web-{AEC3B851-75ED-BD97-088D-12C7B588015B}" dt="2023-10-02T16:46:21.155" v="113" actId="1076"/>
          <ac:spMkLst>
            <pc:docMk/>
            <pc:sldMk cId="2471919262" sldId="285"/>
            <ac:spMk id="7" creationId="{7FA1EEC5-AD93-B633-165C-1A30E4F55C3F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00" v="151" actId="1076"/>
          <ac:spMkLst>
            <pc:docMk/>
            <pc:sldMk cId="2471919262" sldId="285"/>
            <ac:spMk id="8" creationId="{80DE8841-FB67-E985-C3D0-6B12ECDCB4AC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00" v="152" actId="1076"/>
          <ac:spMkLst>
            <pc:docMk/>
            <pc:sldMk cId="2471919262" sldId="285"/>
            <ac:spMk id="9" creationId="{FEB10998-768E-C94B-271D-071F781992DD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15" v="153" actId="1076"/>
          <ac:spMkLst>
            <pc:docMk/>
            <pc:sldMk cId="2471919262" sldId="285"/>
            <ac:spMk id="10" creationId="{764DE494-9F8B-5C6B-BB3E-1178DB44ECF1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15" v="154" actId="1076"/>
          <ac:spMkLst>
            <pc:docMk/>
            <pc:sldMk cId="2471919262" sldId="285"/>
            <ac:spMk id="11" creationId="{CF126E8D-F853-3E32-BEDF-7ED98220A91F}"/>
          </ac:spMkLst>
        </pc:spChg>
        <pc:spChg chg="add mod">
          <ac:chgData name="강남오" userId="S::209324@ms.kmu.ac.kr::a00b3978-0e9c-43f4-a757-7a2abcd99c03" providerId="AD" clId="Web-{AEC3B851-75ED-BD97-088D-12C7B588015B}" dt="2023-10-02T16:50:10.931" v="155" actId="1076"/>
          <ac:spMkLst>
            <pc:docMk/>
            <pc:sldMk cId="2471919262" sldId="285"/>
            <ac:spMk id="12" creationId="{B8A52C8F-30D8-1B13-E033-96FA2FAD5D5D}"/>
          </ac:spMkLst>
        </pc:spChg>
        <pc:spChg chg="add mod">
          <ac:chgData name="강남오" userId="S::209324@ms.kmu.ac.kr::a00b3978-0e9c-43f4-a757-7a2abcd99c03" providerId="AD" clId="Web-{AEC3B851-75ED-BD97-088D-12C7B588015B}" dt="2023-10-02T16:50:47.048" v="166" actId="1076"/>
          <ac:spMkLst>
            <pc:docMk/>
            <pc:sldMk cId="2471919262" sldId="285"/>
            <ac:spMk id="15" creationId="{8458D7CB-D865-73FC-7DE8-7C1261179B9D}"/>
          </ac:spMkLst>
        </pc:spChg>
        <pc:grpChg chg="add">
          <ac:chgData name="강남오" userId="S::209324@ms.kmu.ac.kr::a00b3978-0e9c-43f4-a757-7a2abcd99c03" providerId="AD" clId="Web-{AEC3B851-75ED-BD97-088D-12C7B588015B}" dt="2023-10-02T16:51:02.408" v="167"/>
          <ac:grpSpMkLst>
            <pc:docMk/>
            <pc:sldMk cId="2471919262" sldId="285"/>
            <ac:grpSpMk id="16" creationId="{AA2B25E9-5F1C-A017-6B20-196ED06E1E12}"/>
          </ac:grpSpMkLst>
        </pc:grpChg>
        <pc:picChg chg="mod">
          <ac:chgData name="강남오" userId="S::209324@ms.kmu.ac.kr::a00b3978-0e9c-43f4-a757-7a2abcd99c03" providerId="AD" clId="Web-{AEC3B851-75ED-BD97-088D-12C7B588015B}" dt="2023-10-02T16:45:52.482" v="105" actId="1076"/>
          <ac:picMkLst>
            <pc:docMk/>
            <pc:sldMk cId="2471919262" sldId="285"/>
            <ac:picMk id="3" creationId="{1EC06313-666E-C27D-F8C0-8E3E564E57D0}"/>
          </ac:picMkLst>
        </pc:picChg>
        <pc:cxnChg chg="add mod">
          <ac:chgData name="강남오" userId="S::209324@ms.kmu.ac.kr::a00b3978-0e9c-43f4-a757-7a2abcd99c03" providerId="AD" clId="Web-{AEC3B851-75ED-BD97-088D-12C7B588015B}" dt="2023-10-02T16:50:16.697" v="156" actId="14100"/>
          <ac:cxnSpMkLst>
            <pc:docMk/>
            <pc:sldMk cId="2471919262" sldId="285"/>
            <ac:cxnSpMk id="13" creationId="{540F18DC-FF8D-DD72-545A-7DD421391D35}"/>
          </ac:cxnSpMkLst>
        </pc:cxnChg>
        <pc:cxnChg chg="add mod">
          <ac:chgData name="강남오" userId="S::209324@ms.kmu.ac.kr::a00b3978-0e9c-43f4-a757-7a2abcd99c03" providerId="AD" clId="Web-{AEC3B851-75ED-BD97-088D-12C7B588015B}" dt="2023-10-02T16:50:20.400" v="157" actId="14100"/>
          <ac:cxnSpMkLst>
            <pc:docMk/>
            <pc:sldMk cId="2471919262" sldId="285"/>
            <ac:cxnSpMk id="14" creationId="{167FC9FE-4BDE-D626-ECE8-FF0704FFD8E1}"/>
          </ac:cxnSpMkLst>
        </pc:cxn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6주차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[Compile, Link, Execution]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Lexical Analyzer</a:t>
            </a:r>
          </a:p>
          <a:p>
            <a:pPr algn="ctr"/>
            <a:r>
              <a:rPr lang="en-US" altLang="ko-KR">
                <a:latin typeface="Noto Sans CJK KR"/>
              </a:rPr>
              <a:t>(Scanner, Tokenizer)</a:t>
            </a:r>
            <a:endParaRPr lang="en-US" altLang="ko-KR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>
                <a:latin typeface="Noto Sans CJK KR"/>
              </a:rPr>
              <a:t>…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E39D731-5936-3A92-D7DE-B19BD18A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511039"/>
            <a:ext cx="5460519" cy="5173015"/>
          </a:xfrm>
          <a:prstGeom prst="rect">
            <a:avLst/>
          </a:prstGeom>
        </p:spPr>
      </p:pic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28AF1EA-B911-5A1D-23F9-272FB66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33" y="1515374"/>
            <a:ext cx="3086148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0035-29C5-7D6A-586E-AAD0222F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300"/>
              <a:t>컴파일과 실행 단계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AB38CF9-6452-3F5E-90B4-BA03AE13B7B8}"/>
              </a:ext>
            </a:extLst>
          </p:cNvPr>
          <p:cNvGrpSpPr/>
          <p:nvPr/>
        </p:nvGrpSpPr>
        <p:grpSpPr>
          <a:xfrm>
            <a:off x="612476" y="1805170"/>
            <a:ext cx="10415151" cy="4757283"/>
            <a:chOff x="612476" y="1805170"/>
            <a:chExt cx="10415151" cy="4757283"/>
          </a:xfrm>
        </p:grpSpPr>
        <p:pic>
          <p:nvPicPr>
            <p:cNvPr id="3" name="그림 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F02F1B64-DEEA-55B6-EFE5-7703C1B8B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476" y="1805170"/>
              <a:ext cx="7674632" cy="475728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EE8016-3E03-23AC-FB29-F01EAC2D4390}"/>
                </a:ext>
              </a:extLst>
            </p:cNvPr>
            <p:cNvSpPr txBox="1"/>
            <p:nvPr/>
          </p:nvSpPr>
          <p:spPr>
            <a:xfrm>
              <a:off x="8284427" y="2014189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Edit</a:t>
              </a:r>
              <a:r>
                <a:rPr lang="ko-KR" altLang="en-US"/>
                <a:t> Time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4B0F7E-C6EF-A343-453C-F0EE75C35175}"/>
                </a:ext>
              </a:extLst>
            </p:cNvPr>
            <p:cNvSpPr txBox="1"/>
            <p:nvPr/>
          </p:nvSpPr>
          <p:spPr>
            <a:xfrm>
              <a:off x="8284427" y="3370920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Compile</a:t>
              </a:r>
              <a:r>
                <a:rPr lang="ko-KR" altLang="en-US"/>
                <a:t> Time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AD50F-B962-B6B7-6428-C66AB42177BF}"/>
                </a:ext>
              </a:extLst>
            </p:cNvPr>
            <p:cNvSpPr txBox="1"/>
            <p:nvPr/>
          </p:nvSpPr>
          <p:spPr>
            <a:xfrm>
              <a:off x="8284427" y="4067871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Link</a:t>
              </a:r>
              <a:r>
                <a:rPr lang="ko-KR" altLang="en-US"/>
                <a:t> Time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79018C-0540-0952-A985-19746A3C6AE3}"/>
                </a:ext>
              </a:extLst>
            </p:cNvPr>
            <p:cNvSpPr txBox="1"/>
            <p:nvPr/>
          </p:nvSpPr>
          <p:spPr>
            <a:xfrm>
              <a:off x="8284427" y="4764822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Load</a:t>
              </a:r>
              <a:r>
                <a:rPr lang="ko-KR" altLang="en-US"/>
                <a:t> Time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8366D7-F206-C3A7-920F-C770AE0D0C0E}"/>
                </a:ext>
              </a:extLst>
            </p:cNvPr>
            <p:cNvSpPr txBox="1"/>
            <p:nvPr/>
          </p:nvSpPr>
          <p:spPr>
            <a:xfrm>
              <a:off x="8284427" y="5471066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err="1"/>
                <a:t>Run</a:t>
              </a:r>
              <a:r>
                <a:rPr lang="ko-KR" altLang="en-US"/>
                <a:t>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9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25D8-DDCB-828E-B3F8-7EA5E5C2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300"/>
              <a:t>예제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3B5EE-4E17-FD9C-8C5B-03F6EAAC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603" y="1403781"/>
            <a:ext cx="6080657" cy="5095694"/>
          </a:xfrm>
        </p:spPr>
        <p:txBody>
          <a:bodyPr/>
          <a:lstStyle/>
          <a:p>
            <a:pPr marL="571500" indent="-571500">
              <a:buFont typeface="Arial" panose="02020603050405020304" pitchFamily="18" charset="0"/>
              <a:buChar char="•"/>
            </a:pPr>
            <a:r>
              <a:rPr lang="ko-KR" altLang="en-US" sz="3200" err="1"/>
              <a:t>Prepross</a:t>
            </a:r>
            <a:endParaRPr lang="ko-KR" altLang="en-US" sz="32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–</a:t>
            </a:r>
            <a:r>
              <a:rPr lang="ko-KR" altLang="en-US" sz="2400" err="1"/>
              <a:t>E</a:t>
            </a:r>
            <a:r>
              <a:rPr lang="ko-KR" altLang="en-US" sz="2400" dirty="0"/>
              <a:t> –</a:t>
            </a:r>
            <a:r>
              <a:rPr lang="ko-KR" altLang="en-US" sz="2400" err="1"/>
              <a:t>P</a:t>
            </a:r>
            <a:r>
              <a:rPr lang="ko-KR" altLang="en-US" sz="2400" dirty="0"/>
              <a:t> </a:t>
            </a:r>
            <a:r>
              <a:rPr lang="ko-KR" altLang="en-US" sz="2400" err="1"/>
              <a:t>main.c</a:t>
            </a:r>
            <a:endParaRPr lang="ko-KR" altLang="en-US" sz="2400"/>
          </a:p>
          <a:p>
            <a:pPr marL="571500" indent="-571500">
              <a:buFont typeface="Arial" panose="02020603050405020304" pitchFamily="18" charset="0"/>
              <a:buChar char="•"/>
            </a:pPr>
            <a:r>
              <a:rPr lang="ko-KR" altLang="en-US" sz="3200" err="1"/>
              <a:t>Compile</a:t>
            </a:r>
            <a:endParaRPr lang="ko-KR" altLang="en-US" sz="32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–</a:t>
            </a:r>
            <a:r>
              <a:rPr lang="ko-KR" altLang="en-US" sz="2400" err="1"/>
              <a:t>s</a:t>
            </a:r>
            <a:r>
              <a:rPr lang="ko-KR" altLang="en-US" sz="2400" dirty="0"/>
              <a:t> </a:t>
            </a:r>
            <a:r>
              <a:rPr lang="ko-KR" altLang="en-US" sz="2400" err="1"/>
              <a:t>main.c</a:t>
            </a:r>
            <a:endParaRPr lang="ko-KR" altLang="en-US" sz="24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–c </a:t>
            </a:r>
            <a:r>
              <a:rPr lang="ko-KR" altLang="en-US" sz="2400" err="1"/>
              <a:t>main.c</a:t>
            </a:r>
            <a:endParaRPr lang="ko-KR" altLang="en-US" sz="2400"/>
          </a:p>
          <a:p>
            <a:pPr marL="571500" indent="-571500">
              <a:buFont typeface="Arial" panose="02020603050405020304" pitchFamily="18" charset="0"/>
              <a:buChar char="•"/>
            </a:pPr>
            <a:r>
              <a:rPr lang="ko-KR" altLang="en-US" sz="3200" err="1"/>
              <a:t>Link</a:t>
            </a:r>
            <a:endParaRPr lang="ko-KR" altLang="en-US" sz="3200"/>
          </a:p>
          <a:p>
            <a:pPr marL="483235" lvl="1" indent="0"/>
            <a:r>
              <a:rPr lang="ko-KR" altLang="en-US" sz="2400" dirty="0"/>
              <a:t>$ </a:t>
            </a:r>
            <a:r>
              <a:rPr lang="ko-KR" altLang="en-US" sz="2400" err="1"/>
              <a:t>gcc</a:t>
            </a:r>
            <a:r>
              <a:rPr lang="ko-KR" altLang="en-US" sz="2400" dirty="0"/>
              <a:t> </a:t>
            </a:r>
            <a:r>
              <a:rPr lang="ko-KR" altLang="en-US" sz="2400" err="1"/>
              <a:t>main.o</a:t>
            </a:r>
            <a:r>
              <a:rPr lang="ko-KR" altLang="en-US" sz="2400" dirty="0"/>
              <a:t> -</a:t>
            </a:r>
            <a:r>
              <a:rPr lang="ko-KR" altLang="en-US" sz="2400" err="1"/>
              <a:t>o</a:t>
            </a:r>
            <a:r>
              <a:rPr lang="ko-KR" altLang="en-US" sz="2400" dirty="0"/>
              <a:t> </a:t>
            </a:r>
            <a:r>
              <a:rPr lang="ko-KR" altLang="en-US" sz="2400" err="1"/>
              <a:t>main</a:t>
            </a:r>
            <a:endParaRPr lang="ko-KR" altLang="en-US" sz="2400"/>
          </a:p>
          <a:p>
            <a:pPr marL="1054735" lvl="1" indent="-571500">
              <a:buFont typeface="Arial" panose="02020603050405020304" pitchFamily="18" charset="0"/>
              <a:buChar char="•"/>
            </a:pPr>
            <a:endParaRPr lang="ko-KR" altLang="en-US" sz="3350" dirty="0"/>
          </a:p>
        </p:txBody>
      </p:sp>
      <p:pic>
        <p:nvPicPr>
          <p:cNvPr id="3" name="그림 2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5ADB130-295F-C15A-C26D-0AD6A954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1577728"/>
            <a:ext cx="5230483" cy="42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25D8-DDCB-828E-B3F8-7EA5E5C2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300"/>
              <a:t>프로그램과 프로세스</a:t>
            </a:r>
            <a:endParaRPr lang="ko-KR" altLang="en-US"/>
          </a:p>
        </p:txBody>
      </p:sp>
      <p:pic>
        <p:nvPicPr>
          <p:cNvPr id="3" name="그림 2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1EC06313-666E-C27D-F8C0-8E3E564E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75" y="1672623"/>
            <a:ext cx="7965687" cy="4739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17853-E1D1-AA80-3D6D-569E6CAA83EC}"/>
              </a:ext>
            </a:extLst>
          </p:cNvPr>
          <p:cNvSpPr txBox="1"/>
          <p:nvPr/>
        </p:nvSpPr>
        <p:spPr>
          <a:xfrm>
            <a:off x="5631367" y="1307944"/>
            <a:ext cx="42486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/>
              <a:t>프로세스 주소 공간 구성 (32bit </a:t>
            </a:r>
            <a:r>
              <a:rPr lang="ko-KR" altLang="en-US" err="1"/>
              <a:t>machine</a:t>
            </a:r>
            <a:r>
              <a:rPr lang="ko-KR" altLang="en-US"/>
              <a:t>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2B25E9-5F1C-A017-6B20-196ED06E1E12}"/>
              </a:ext>
            </a:extLst>
          </p:cNvPr>
          <p:cNvGrpSpPr/>
          <p:nvPr/>
        </p:nvGrpSpPr>
        <p:grpSpPr>
          <a:xfrm>
            <a:off x="91069" y="3396474"/>
            <a:ext cx="3823009" cy="2496945"/>
            <a:chOff x="91069" y="3396474"/>
            <a:chExt cx="3823009" cy="249694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AD32AC1-A9AC-133D-4373-80F5029804BE}"/>
                </a:ext>
              </a:extLst>
            </p:cNvPr>
            <p:cNvSpPr/>
            <p:nvPr/>
          </p:nvSpPr>
          <p:spPr bwMode="auto">
            <a:xfrm>
              <a:off x="91069" y="4876799"/>
              <a:ext cx="1388326" cy="505523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err="1">
                  <a:latin typeface="Noto Sans CJK KR"/>
                </a:rPr>
                <a:t>Code</a:t>
              </a:r>
              <a:r>
                <a:rPr lang="ko-KR" altLang="en-US" dirty="0">
                  <a:latin typeface="Noto Sans CJK KR"/>
                </a:rPr>
                <a:t> (</a:t>
              </a:r>
              <a:r>
                <a:rPr lang="ko-KR" altLang="en-US" err="1">
                  <a:latin typeface="Noto Sans CJK KR"/>
                </a:rPr>
                <a:t>text</a:t>
              </a:r>
              <a:r>
                <a:rPr lang="ko-KR" altLang="en-US" dirty="0">
                  <a:latin typeface="Noto Sans CJK KR"/>
                </a:rPr>
                <a:t>)</a:t>
              </a:r>
              <a:endParaRPr lang="ko-KR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3AACBC1-6149-017A-C987-EDEEB4B2F6DD}"/>
                </a:ext>
              </a:extLst>
            </p:cNvPr>
            <p:cNvSpPr/>
            <p:nvPr/>
          </p:nvSpPr>
          <p:spPr bwMode="auto">
            <a:xfrm>
              <a:off x="91069" y="5378604"/>
              <a:ext cx="1388326" cy="50552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/>
                <a:t>Data</a:t>
              </a:r>
              <a:endParaRPr lang="ko-K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A1EEC5-AD93-B633-165C-1A30E4F55C3F}"/>
                </a:ext>
              </a:extLst>
            </p:cNvPr>
            <p:cNvSpPr txBox="1"/>
            <p:nvPr/>
          </p:nvSpPr>
          <p:spPr>
            <a:xfrm>
              <a:off x="197469" y="4390792"/>
              <a:ext cx="118203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/>
                <a:t>Program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DE8841-FB67-E985-C3D0-6B12ECDCB4AC}"/>
                </a:ext>
              </a:extLst>
            </p:cNvPr>
            <p:cNvSpPr/>
            <p:nvPr/>
          </p:nvSpPr>
          <p:spPr bwMode="auto">
            <a:xfrm>
              <a:off x="2525752" y="3882481"/>
              <a:ext cx="1388326" cy="505523"/>
            </a:xfrm>
            <a:prstGeom prst="rect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err="1">
                  <a:latin typeface="Noto Sans CJK KR"/>
                </a:rPr>
                <a:t>Code</a:t>
              </a:r>
              <a:r>
                <a:rPr lang="ko-KR" altLang="en-US" dirty="0">
                  <a:latin typeface="Noto Sans CJK KR"/>
                </a:rPr>
                <a:t> (</a:t>
              </a:r>
              <a:r>
                <a:rPr lang="ko-KR" altLang="en-US" err="1">
                  <a:latin typeface="Noto Sans CJK KR"/>
                </a:rPr>
                <a:t>text</a:t>
              </a:r>
              <a:r>
                <a:rPr lang="ko-KR" altLang="en-US" dirty="0">
                  <a:latin typeface="Noto Sans CJK KR"/>
                </a:rPr>
                <a:t>)</a:t>
              </a:r>
              <a:endParaRPr lang="ko-KR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B10998-768E-C94B-271D-071F781992DD}"/>
                </a:ext>
              </a:extLst>
            </p:cNvPr>
            <p:cNvSpPr/>
            <p:nvPr/>
          </p:nvSpPr>
          <p:spPr bwMode="auto">
            <a:xfrm>
              <a:off x="2525752" y="4384286"/>
              <a:ext cx="1388326" cy="50552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/>
                <a:t>Data</a:t>
              </a:r>
              <a:endParaRPr lang="ko-K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4DE494-9F8B-5C6B-BB3E-1178DB44ECF1}"/>
                </a:ext>
              </a:extLst>
            </p:cNvPr>
            <p:cNvSpPr txBox="1"/>
            <p:nvPr/>
          </p:nvSpPr>
          <p:spPr>
            <a:xfrm>
              <a:off x="2632152" y="3396474"/>
              <a:ext cx="118203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 err="1"/>
                <a:t>Process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126E8D-F853-3E32-BEDF-7ED98220A91F}"/>
                </a:ext>
              </a:extLst>
            </p:cNvPr>
            <p:cNvSpPr/>
            <p:nvPr/>
          </p:nvSpPr>
          <p:spPr bwMode="auto">
            <a:xfrm>
              <a:off x="2525752" y="4886091"/>
              <a:ext cx="1388326" cy="505523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 err="1"/>
                <a:t>Stack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A52C8F-30D8-1B13-E033-96FA2FAD5D5D}"/>
                </a:ext>
              </a:extLst>
            </p:cNvPr>
            <p:cNvSpPr/>
            <p:nvPr/>
          </p:nvSpPr>
          <p:spPr bwMode="auto">
            <a:xfrm>
              <a:off x="2525752" y="5387896"/>
              <a:ext cx="1388326" cy="505523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121000"/>
                </a:lnSpc>
                <a:spcBef>
                  <a:spcPts val="13"/>
                </a:spcBef>
                <a:spcAft>
                  <a:spcPts val="13"/>
                </a:spcAft>
              </a:pPr>
              <a:r>
                <a:rPr lang="ko-KR" altLang="en-US" dirty="0" err="1"/>
                <a:t>Heap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40F18DC-FF8D-DD72-545A-7DD421391D35}"/>
                </a:ext>
              </a:extLst>
            </p:cNvPr>
            <p:cNvCxnSpPr/>
            <p:nvPr/>
          </p:nvCxnSpPr>
          <p:spPr bwMode="auto">
            <a:xfrm flipV="1">
              <a:off x="1408308" y="3893171"/>
              <a:ext cx="1118837" cy="99059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67FC9FE-4BDE-D626-ECE8-FF0704FFD8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473356" y="5863219"/>
              <a:ext cx="1044498" cy="5575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458D7CB-D865-73FC-7DE8-7C1261179B9D}"/>
                </a:ext>
              </a:extLst>
            </p:cNvPr>
            <p:cNvSpPr txBox="1"/>
            <p:nvPr/>
          </p:nvSpPr>
          <p:spPr>
            <a:xfrm>
              <a:off x="1695914" y="4952999"/>
              <a:ext cx="68022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dirty="0"/>
                <a:t>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91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6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Office 테마</vt:lpstr>
      <vt:lpstr>Office 테마</vt:lpstr>
      <vt:lpstr>프로그래밍 언어론 6주차 [Compile, Link, Execution]</vt:lpstr>
      <vt:lpstr>PowerPoint 프레젠테이션</vt:lpstr>
      <vt:lpstr>PowerPoint 프레젠테이션</vt:lpstr>
      <vt:lpstr>컴파일과 실행 단계</vt:lpstr>
      <vt:lpstr>예제</vt:lpstr>
      <vt:lpstr>프로그램과 프로세스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85</cp:revision>
  <dcterms:created xsi:type="dcterms:W3CDTF">2020-03-12T00:34:35Z</dcterms:created>
  <dcterms:modified xsi:type="dcterms:W3CDTF">2023-10-09T05:37:49Z</dcterms:modified>
</cp:coreProperties>
</file>