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62" r:id="rId17"/>
    <p:sldId id="261" r:id="rId18"/>
    <p:sldId id="280" r:id="rId19"/>
    <p:sldId id="279" r:id="rId20"/>
    <p:sldId id="278" r:id="rId21"/>
    <p:sldId id="277" r:id="rId22"/>
    <p:sldId id="276" r:id="rId23"/>
    <p:sldId id="275" r:id="rId24"/>
    <p:sldId id="274" r:id="rId25"/>
    <p:sldId id="273" r:id="rId26"/>
    <p:sldId id="272" r:id="rId2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5003B-B95F-7C06-839A-FA83234E207E}" v="32" dt="2023-11-18T11:38:2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B055003B-B95F-7C06-839A-FA83234E207E}"/>
    <pc:docChg chg="addSld modSld">
      <pc:chgData name="강남오" userId="S::209324@ms.kmu.ac.kr::a00b3978-0e9c-43f4-a757-7a2abcd99c03" providerId="AD" clId="Web-{B055003B-B95F-7C06-839A-FA83234E207E}" dt="2023-11-18T11:38:22.445" v="31"/>
      <pc:docMkLst>
        <pc:docMk/>
      </pc:docMkLst>
      <pc:sldChg chg="modSp">
        <pc:chgData name="강남오" userId="S::209324@ms.kmu.ac.kr::a00b3978-0e9c-43f4-a757-7a2abcd99c03" providerId="AD" clId="Web-{B055003B-B95F-7C06-839A-FA83234E207E}" dt="2023-11-18T11:37:35.256" v="9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B055003B-B95F-7C06-839A-FA83234E207E}" dt="2023-11-18T11:37:35.256" v="9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B055003B-B95F-7C06-839A-FA83234E207E}" dt="2023-11-18T11:37:56.616" v="11" actId="20577"/>
        <pc:sldMkLst>
          <pc:docMk/>
          <pc:sldMk cId="0" sldId="260"/>
        </pc:sldMkLst>
        <pc:spChg chg="mod">
          <ac:chgData name="강남오" userId="S::209324@ms.kmu.ac.kr::a00b3978-0e9c-43f4-a757-7a2abcd99c03" providerId="AD" clId="Web-{B055003B-B95F-7C06-839A-FA83234E207E}" dt="2023-11-18T11:37:56.616" v="11" actId="20577"/>
          <ac:spMkLst>
            <pc:docMk/>
            <pc:sldMk cId="0" sldId="260"/>
            <ac:spMk id="91" creationId="{00000000-0000-0000-0000-000000000000}"/>
          </ac:spMkLst>
        </pc:spChg>
      </pc:sldChg>
      <pc:sldChg chg="add">
        <pc:chgData name="강남오" userId="S::209324@ms.kmu.ac.kr::a00b3978-0e9c-43f4-a757-7a2abcd99c03" providerId="AD" clId="Web-{B055003B-B95F-7C06-839A-FA83234E207E}" dt="2023-11-18T11:38:00.444" v="12"/>
        <pc:sldMkLst>
          <pc:docMk/>
          <pc:sldMk cId="441127156" sldId="261"/>
        </pc:sldMkLst>
      </pc:sldChg>
      <pc:sldChg chg="add">
        <pc:chgData name="강남오" userId="S::209324@ms.kmu.ac.kr::a00b3978-0e9c-43f4-a757-7a2abcd99c03" providerId="AD" clId="Web-{B055003B-B95F-7C06-839A-FA83234E207E}" dt="2023-11-18T11:38:00.491" v="13"/>
        <pc:sldMkLst>
          <pc:docMk/>
          <pc:sldMk cId="1496140812" sldId="262"/>
        </pc:sldMkLst>
      </pc:sldChg>
      <pc:sldChg chg="add">
        <pc:chgData name="강남오" userId="S::209324@ms.kmu.ac.kr::a00b3978-0e9c-43f4-a757-7a2abcd99c03" providerId="AD" clId="Web-{B055003B-B95F-7C06-839A-FA83234E207E}" dt="2023-11-18T11:38:00.553" v="14"/>
        <pc:sldMkLst>
          <pc:docMk/>
          <pc:sldMk cId="2147377383" sldId="263"/>
        </pc:sldMkLst>
      </pc:sldChg>
      <pc:sldChg chg="add">
        <pc:chgData name="강남오" userId="S::209324@ms.kmu.ac.kr::a00b3978-0e9c-43f4-a757-7a2abcd99c03" providerId="AD" clId="Web-{B055003B-B95F-7C06-839A-FA83234E207E}" dt="2023-11-18T11:38:00.600" v="15"/>
        <pc:sldMkLst>
          <pc:docMk/>
          <pc:sldMk cId="1882791841" sldId="264"/>
        </pc:sldMkLst>
      </pc:sldChg>
      <pc:sldChg chg="add">
        <pc:chgData name="강남오" userId="S::209324@ms.kmu.ac.kr::a00b3978-0e9c-43f4-a757-7a2abcd99c03" providerId="AD" clId="Web-{B055003B-B95F-7C06-839A-FA83234E207E}" dt="2023-11-18T11:38:00.678" v="16"/>
        <pc:sldMkLst>
          <pc:docMk/>
          <pc:sldMk cId="1527884843" sldId="265"/>
        </pc:sldMkLst>
      </pc:sldChg>
      <pc:sldChg chg="add">
        <pc:chgData name="강남오" userId="S::209324@ms.kmu.ac.kr::a00b3978-0e9c-43f4-a757-7a2abcd99c03" providerId="AD" clId="Web-{B055003B-B95F-7C06-839A-FA83234E207E}" dt="2023-11-18T11:38:00.741" v="17"/>
        <pc:sldMkLst>
          <pc:docMk/>
          <pc:sldMk cId="1669734815" sldId="266"/>
        </pc:sldMkLst>
      </pc:sldChg>
      <pc:sldChg chg="add">
        <pc:chgData name="강남오" userId="S::209324@ms.kmu.ac.kr::a00b3978-0e9c-43f4-a757-7a2abcd99c03" providerId="AD" clId="Web-{B055003B-B95F-7C06-839A-FA83234E207E}" dt="2023-11-18T11:38:00.788" v="18"/>
        <pc:sldMkLst>
          <pc:docMk/>
          <pc:sldMk cId="2175298734" sldId="267"/>
        </pc:sldMkLst>
      </pc:sldChg>
      <pc:sldChg chg="add">
        <pc:chgData name="강남오" userId="S::209324@ms.kmu.ac.kr::a00b3978-0e9c-43f4-a757-7a2abcd99c03" providerId="AD" clId="Web-{B055003B-B95F-7C06-839A-FA83234E207E}" dt="2023-11-18T11:38:00.835" v="19"/>
        <pc:sldMkLst>
          <pc:docMk/>
          <pc:sldMk cId="981644698" sldId="268"/>
        </pc:sldMkLst>
      </pc:sldChg>
      <pc:sldChg chg="add">
        <pc:chgData name="강남오" userId="S::209324@ms.kmu.ac.kr::a00b3978-0e9c-43f4-a757-7a2abcd99c03" providerId="AD" clId="Web-{B055003B-B95F-7C06-839A-FA83234E207E}" dt="2023-11-18T11:38:00.881" v="20"/>
        <pc:sldMkLst>
          <pc:docMk/>
          <pc:sldMk cId="3463117382" sldId="269"/>
        </pc:sldMkLst>
      </pc:sldChg>
      <pc:sldChg chg="add">
        <pc:chgData name="강남오" userId="S::209324@ms.kmu.ac.kr::a00b3978-0e9c-43f4-a757-7a2abcd99c03" providerId="AD" clId="Web-{B055003B-B95F-7C06-839A-FA83234E207E}" dt="2023-11-18T11:38:00.944" v="21"/>
        <pc:sldMkLst>
          <pc:docMk/>
          <pc:sldMk cId="3628540960" sldId="270"/>
        </pc:sldMkLst>
      </pc:sldChg>
      <pc:sldChg chg="add">
        <pc:chgData name="강남오" userId="S::209324@ms.kmu.ac.kr::a00b3978-0e9c-43f4-a757-7a2abcd99c03" providerId="AD" clId="Web-{B055003B-B95F-7C06-839A-FA83234E207E}" dt="2023-11-18T11:38:00.991" v="22"/>
        <pc:sldMkLst>
          <pc:docMk/>
          <pc:sldMk cId="2821809625" sldId="271"/>
        </pc:sldMkLst>
      </pc:sldChg>
      <pc:sldChg chg="add">
        <pc:chgData name="강남오" userId="S::209324@ms.kmu.ac.kr::a00b3978-0e9c-43f4-a757-7a2abcd99c03" providerId="AD" clId="Web-{B055003B-B95F-7C06-839A-FA83234E207E}" dt="2023-11-18T11:38:22.054" v="23"/>
        <pc:sldMkLst>
          <pc:docMk/>
          <pc:sldMk cId="3352477745" sldId="272"/>
        </pc:sldMkLst>
      </pc:sldChg>
      <pc:sldChg chg="add">
        <pc:chgData name="강남오" userId="S::209324@ms.kmu.ac.kr::a00b3978-0e9c-43f4-a757-7a2abcd99c03" providerId="AD" clId="Web-{B055003B-B95F-7C06-839A-FA83234E207E}" dt="2023-11-18T11:38:22.101" v="24"/>
        <pc:sldMkLst>
          <pc:docMk/>
          <pc:sldMk cId="1646204757" sldId="273"/>
        </pc:sldMkLst>
      </pc:sldChg>
      <pc:sldChg chg="add">
        <pc:chgData name="강남오" userId="S::209324@ms.kmu.ac.kr::a00b3978-0e9c-43f4-a757-7a2abcd99c03" providerId="AD" clId="Web-{B055003B-B95F-7C06-839A-FA83234E207E}" dt="2023-11-18T11:38:22.163" v="25"/>
        <pc:sldMkLst>
          <pc:docMk/>
          <pc:sldMk cId="2840959670" sldId="274"/>
        </pc:sldMkLst>
      </pc:sldChg>
      <pc:sldChg chg="add">
        <pc:chgData name="강남오" userId="S::209324@ms.kmu.ac.kr::a00b3978-0e9c-43f4-a757-7a2abcd99c03" providerId="AD" clId="Web-{B055003B-B95F-7C06-839A-FA83234E207E}" dt="2023-11-18T11:38:22.210" v="26"/>
        <pc:sldMkLst>
          <pc:docMk/>
          <pc:sldMk cId="1152650181" sldId="275"/>
        </pc:sldMkLst>
      </pc:sldChg>
      <pc:sldChg chg="add">
        <pc:chgData name="강남오" userId="S::209324@ms.kmu.ac.kr::a00b3978-0e9c-43f4-a757-7a2abcd99c03" providerId="AD" clId="Web-{B055003B-B95F-7C06-839A-FA83234E207E}" dt="2023-11-18T11:38:22.273" v="27"/>
        <pc:sldMkLst>
          <pc:docMk/>
          <pc:sldMk cId="901249922" sldId="276"/>
        </pc:sldMkLst>
      </pc:sldChg>
      <pc:sldChg chg="add">
        <pc:chgData name="강남오" userId="S::209324@ms.kmu.ac.kr::a00b3978-0e9c-43f4-a757-7a2abcd99c03" providerId="AD" clId="Web-{B055003B-B95F-7C06-839A-FA83234E207E}" dt="2023-11-18T11:38:22.304" v="28"/>
        <pc:sldMkLst>
          <pc:docMk/>
          <pc:sldMk cId="3502485816" sldId="277"/>
        </pc:sldMkLst>
      </pc:sldChg>
      <pc:sldChg chg="add">
        <pc:chgData name="강남오" userId="S::209324@ms.kmu.ac.kr::a00b3978-0e9c-43f4-a757-7a2abcd99c03" providerId="AD" clId="Web-{B055003B-B95F-7C06-839A-FA83234E207E}" dt="2023-11-18T11:38:22.366" v="29"/>
        <pc:sldMkLst>
          <pc:docMk/>
          <pc:sldMk cId="2723378501" sldId="278"/>
        </pc:sldMkLst>
      </pc:sldChg>
      <pc:sldChg chg="add">
        <pc:chgData name="강남오" userId="S::209324@ms.kmu.ac.kr::a00b3978-0e9c-43f4-a757-7a2abcd99c03" providerId="AD" clId="Web-{B055003B-B95F-7C06-839A-FA83234E207E}" dt="2023-11-18T11:38:22.398" v="30"/>
        <pc:sldMkLst>
          <pc:docMk/>
          <pc:sldMk cId="114616070" sldId="279"/>
        </pc:sldMkLst>
      </pc:sldChg>
      <pc:sldChg chg="add">
        <pc:chgData name="강남오" userId="S::209324@ms.kmu.ac.kr::a00b3978-0e9c-43f4-a757-7a2abcd99c03" providerId="AD" clId="Web-{B055003B-B95F-7C06-839A-FA83234E207E}" dt="2023-11-18T11:38:22.445" v="31"/>
        <pc:sldMkLst>
          <pc:docMk/>
          <pc:sldMk cId="55691622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1B6403-3F9F-45B5-8C2F-6015E7DD9D8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78460C-27ED-43AE-8143-B048322B17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662D79-3A72-4575-825A-746D164C8E1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F050F5-E1B8-450B-A51A-C27C371E192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79544E-55C8-4C54-B145-3EAFBB009E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B480A8-5ED5-4833-B392-8E334D2FC7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F74889-BA06-40E6-8B41-3FCA3063C5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E01DF0-3D99-4BB0-88C5-C08CF77B8C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A6E45D0-8F65-4190-8313-6F51F929D6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345902-12E4-49FB-AE63-920C1F45F0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6AB86D-6049-457A-9571-581F6A43D4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181C29-5122-4B33-AE83-202B9CBFF2D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51CB5B-9D44-4553-B3A1-E7EC82BC16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5643B97-5A34-4DA4-8411-D40C950E9E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FA1906-A9B5-49BA-A5BF-6535648557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69DFAD-BE9E-4DB1-A440-9A62C098C0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642968-E8FF-4C91-98BA-12F3A5559E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5B27CE-66E5-4EAF-9AB2-B3D4E6DC945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AD706C-942E-48E3-BF3E-DB90F6944C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3283E3-3D11-4007-9013-E3368B160B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EE5AE1-E5F8-4CE3-A43E-3A134823B7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D8F185-E40F-4C8F-B1B3-B4E8D307AA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3AE4C8-57AB-4A0D-90F5-30BA5F2801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FA560D-A476-4962-9800-5AA44C4C4A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09B49A-15AE-4BF0-B75F-5194E35F9111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1785AF-5E4D-4078-97DF-CD8B96D5C32E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복습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복소수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복소수를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복소수 표현에서 허수부는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로 표현현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3+4j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3+4J</a:t>
            </a:r>
            <a:endParaRPr lang="en-US" sz="20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복소수 연산도 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000" b="0" strike="noStrike" spc="-1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&gt;&gt;&gt; (5 + 2j) + (7 + 2j)</a:t>
            </a:r>
            <a:endParaRPr lang="en-US" sz="1800" b="0" strike="noStrike" spc="-1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(12 + 4j)</a:t>
            </a:r>
            <a:endParaRPr lang="en-US" sz="1800" b="0" strike="noStrike" spc="-1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&gt;&gt;&gt; (5 + 2j) * (7 + 2j)</a:t>
            </a:r>
            <a:endParaRPr lang="en-US" sz="1800" b="0" strike="noStrike" spc="-1">
              <a:latin typeface="Noto Sans CJK KR"/>
            </a:endParaRPr>
          </a:p>
          <a:p>
            <a:pPr marL="1371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(31 + 24j)</a:t>
            </a:r>
            <a:endParaRPr lang="en-US" sz="1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1752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1081152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십진수 데이터 타입은 고정된 개수의 십진수 데이터를 저장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소수점은 고정된 위치를 가짐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제한된 범위에 포함된 십진수 값들을 정확하게 저장 할 수 있음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사무용 데이터 처리를 위한 기본적인 데이터 타입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필수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C#, F#, SQL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지원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많은 프로그래밍 언어에서 라이브러리로 제공</a:t>
            </a:r>
            <a:endParaRPr lang="en-US" sz="24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&gt;&gt;&gt; from decimal import Decimal</a:t>
            </a:r>
            <a:endParaRPr lang="en-US" sz="24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&gt;&gt;&gt;  0.1 + 0.2</a:t>
            </a:r>
            <a:endParaRPr lang="en-US" sz="24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0.30000000000000004</a:t>
            </a:r>
            <a:endParaRPr lang="en-US" sz="24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&gt;&gt;&gt; Decimal(‘0.1’) + Decimal(‘0.2’)</a:t>
            </a:r>
            <a:endParaRPr lang="en-US" sz="24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Decimal(‘0.3’)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98" name="그림 97"/>
          <p:cNvPicPr/>
          <p:nvPr/>
        </p:nvPicPr>
        <p:blipFill>
          <a:blip r:embed="rId2"/>
          <a:stretch/>
        </p:blipFill>
        <p:spPr>
          <a:xfrm>
            <a:off x="7879320" y="0"/>
            <a:ext cx="4311720" cy="251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6973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3240000"/>
            <a:ext cx="10811520" cy="29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컴퓨터의 십진수 표현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(BCD: Binary Coded Decimal)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지원 여부</a:t>
            </a:r>
            <a:endParaRPr lang="en-US" sz="2400" b="0" strike="noStrike" spc="-1">
              <a:latin typeface="Noto Sans CJK KR"/>
            </a:endParaRPr>
          </a:p>
          <a:p>
            <a:pPr marL="1295280" lvl="2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사무 시스템 응용 분야를 지원하기 위해 설계된 큰 규모의 대부분의 컴퓨터에서 십진수 데이터 타입을 위한 하드웨어 지원을 포함</a:t>
            </a:r>
            <a:endParaRPr lang="en-US" sz="2400" b="0" strike="noStrike" spc="-1">
              <a:latin typeface="Noto Sans CJK KR"/>
            </a:endParaRPr>
          </a:p>
          <a:p>
            <a:pPr marL="1295280" lvl="2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Intel CPU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 제한적 지원 </a:t>
            </a:r>
            <a:endParaRPr lang="en-US" sz="2400" b="0" strike="noStrike" spc="-1">
              <a:latin typeface="Noto Sans CJK KR"/>
            </a:endParaRPr>
          </a:p>
          <a:p>
            <a:pPr marL="1295280" lvl="2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하드웨어적으로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BCD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처리가 지원되는 경우 하드웨어적으로 처리 그렇지 않으면 소프트웨어 적으로 처리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에뮬레이팅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함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101" name="그림 100"/>
          <p:cNvPicPr/>
          <p:nvPr/>
        </p:nvPicPr>
        <p:blipFill>
          <a:blip r:embed="rId2"/>
          <a:stretch/>
        </p:blipFill>
        <p:spPr>
          <a:xfrm>
            <a:off x="7571160" y="0"/>
            <a:ext cx="4619880" cy="269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278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불리안 타입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참과 거짓을 표현하는 가장 단순한 타입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ALGOL 60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처음 도입된 후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1960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년 이후에 설계된 대부분의 언어에서 포함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예외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C89</a:t>
            </a:r>
            <a:endParaRPr lang="en-US" sz="28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수치식이 조건식으로 사용되는 것 허용</a:t>
            </a:r>
            <a:endParaRPr lang="en-US" sz="28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이아닌 모든 값은 참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0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거짓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C99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와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불리안 타입 제공</a:t>
            </a:r>
            <a:endParaRPr lang="en-US" sz="28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수치식이 불리안 식처럼 사용되는 것을 허용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Java,  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대부분의 언어에서 수치식을 불리안 타입으로 사용하는 것을 허용하지 않음</a:t>
            </a: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88279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/>
          <p:nvPr/>
        </p:nvPicPr>
        <p:blipFill>
          <a:blip r:embed="rId2"/>
          <a:stretch/>
        </p:blipFill>
        <p:spPr>
          <a:xfrm>
            <a:off x="2077560" y="360000"/>
            <a:ext cx="7462440" cy="617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4737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스위치나 플래그를 표현하는데 사용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정수와 같은 타른 타입이 이런 목적으로 사용될 수 있지만 가독성 측면에서 불리안 타입을 사용할 것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한 비트로 구현이 가능하나 컴퓨터에서의 최소한의 접근 단위 때문에 한 바이트로 구현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49614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5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 데이터는 수치 코딩으로 컴퓨터에 저장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ASCII: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가장 공통적으로 사용되는 코딩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언어에서 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ASCII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코드를 저장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ISO 8859-1: 8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비트 문자 코딩 기법으로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256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개의 문자를 제공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Ada 95+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ISO 8859-1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사용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Unicode: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세상에 존재하는 대부분의 자연 언어에 속한 문자를 표현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Java, JavaScript, Python, Perl, C#, F#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등에 채용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대부분의 언어에서 단일 문자를 위한 타입을 제공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char, JAVA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 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예외적으로 단일문자를 단지 길이가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인 문자열로 표현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44112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문자열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(Char String) 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4960" cy="455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일련의 문자들로 구성되는 타입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상수는 출력에 레이블을 부여하기 위해 사용되며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모든 유형의 데이터인 입력과 출력은 흔히 문자열 관점에서 이루어짐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문자열은 문자 조작을 하는 모든 프로그램에 대해서 필수적인 타입임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C, C++, Java, JavaScript, Python 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 대부분의 프로그래밍의 언어에서 제공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설계 고려사항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문자열이 단순히 문자 배열의 특수한 유형인가 혹은 기본 타입인가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문자열이 정적 길이 혹은 동적 길이를 갖는가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55691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문자열과 연산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080" cy="493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가장 공통적인 문자열 연산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문자열 참조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그리고 패턴 매칭 등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비교의 고려사항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길이가 다른 문자열간 배정과 비교는 어떻게 처리할 것인가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문자열 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(Substring reference)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주어진 문자열의 부분 문자열에 대한 참조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(Slices)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1461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에서의 문자열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080" cy="493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C/C++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에서는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char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배열을 이용하여 문자열 저장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문자열은 반드시 문자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'\0'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끝나야 함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에서의 문자열 타입은 길이를 따로이 저장하지 않고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'\0'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로 끝을 표시</a:t>
            </a:r>
            <a:endParaRPr lang="en-US" sz="20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리터럴의 경우 컴파일러가 자동으로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'\0'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첨가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char str[] = "apples";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표준라이브러리를 통해 문자열 연산을 제공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연산 함수는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'\0'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만날때까지 해당 연산을 수행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복사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strcpy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연결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strcat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비교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strcmp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길이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strlen</a:t>
            </a:r>
            <a:endParaRPr lang="en-US" sz="2000" b="0" strike="noStrike" spc="-1">
              <a:latin typeface="Noto Sans CJK KR"/>
            </a:endParaRPr>
          </a:p>
          <a:p>
            <a:pPr marL="3618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  <a:p>
            <a:pPr marL="3618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72337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400" cy="455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데이터 값들의 모임과 그들 값들에 대해 미리 정의된 연산들의 집합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 타입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값의 모임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-2,147,483,648 ~ 2,147,483,647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정의된 연산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+, -, * , /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프로그래밍 언어가 어떤 타입을 제공하는가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프로그래밍 작업을 용이하게 수행할 수 있는 정도를 결정하는 중요한 요소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실세계에 속한 객체들과 잘 매칭되는 데이터 타입들을 많이 제공하는 것이 중요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초창기 아주 적은 수의 데이터 타입만 제공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초기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Fortran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 연결 리스트와 트리를 배열을 이용하여 구축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시간이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흐름에 따라  데이터 타입에 대한 개념은 계속 발전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문자열과 연산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080" cy="493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가장 공통적인 문자열 연산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문자열 참조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비교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그리고 패턴 매칭 등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비교의 고려사항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길이가 다른 문자열간 배정과 비교는 어떻게 처리할 것인가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문자열 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(Substring reference)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주어진 문자열의 부분 문자열에 대한 참조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슬라이스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(Slices)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50248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각 언어별 문자열과 연산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080" cy="493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표준라이브러리의 문자열 조작 함수가 안전하지 않음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목적지 문자열에서 오버플로우가 발생하는 것을 보호하지 않음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strcpy(dest, src) : src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dest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보다 길이가 긴경우 오버플로우가 발생</a:t>
            </a:r>
            <a:endParaRPr lang="en-US" sz="1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표준 클래스 라이브러리를 통해서 문자열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(string)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라이브러리의 불안정성을 보완하기위해 가급적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사용 권고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클래스와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StringBuffer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클래스에서 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클래스 객체는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Immutable, StringBuffer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클래스 객체는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Mutable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과 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Ruby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문자열은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와 비슷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9012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각 언어별 문자열과 연산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080" cy="493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문자열을 기본 타입으로 제공하며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Immutable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하다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탐색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대체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부분 문자열 참조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개개 문자 접근 등의 연산 제공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JavaScript, PHP, Perl, Ruby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문자열을 기본 타입으로 제공하며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Immutable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하다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내장된 패턴 매칭 연산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정규식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regular expression)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을 제공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F#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Unicode UTF-16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으로 된 개개의 문자들로 구성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각 문자를 접근할 수 있으나 변경은 불가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ML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기본 데이터 타입으로 제공되며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Immutable 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함</a:t>
            </a: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1526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문자열 길이 선택사항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683000"/>
            <a:ext cx="10844640" cy="492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정적 길이 문자열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길이는 정적이고 문자열이 생성될 때 설정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Python, Java, Ruby, F#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내장 문자열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C++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클래스 라이브러리 내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string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제한된 동적 길이 문자열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변수 정의에 선언되고 고정된 최대 길이까지의 가변적인 길이를 갖는 것을 허용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문자열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C++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사용하는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스타일 문자열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길이 문자열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문자열이 최대 길이 제한없이 가변길이를 갖는 것을 허용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JavaScript, Perl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에서의 문자열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동적 기억장소의 할당과 해제로 성능에 부담이 있으나 최고의 유연성을 제공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Ada 95+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에서는 세가지 모두를 지원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84095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평가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683000"/>
            <a:ext cx="10844640" cy="492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타입은 언어의 작성력에 중요한 영향을 미침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스타일의 문자열 지원 방식의 부자연스러움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에서는 문자열이 기본 데이터 타입이 아니고 문자 배열로 처리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만약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strcpy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 제공되지 않는다면 문자열의 단순 배정도 루프를 사용해야 함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문자열을 기본 타입에 포함시키는 것의 비용이 많지 않음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따라서 오늘날 대부분의 언어에서 문자열을 기본 데이터타입으로 포함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단순 문자열 비교나 문자열 접합 연산이 기본 제공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64620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문자열 타입의 구현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683000"/>
            <a:ext cx="10844640" cy="492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 타입을 하드웨어로 직접 지원할 수 있지만 대부분 문자열 기억공간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검색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조작을 구현하기 위해 소프트웨어적으로 접근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문자열이 문자 배열로 표현될 때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(C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언어에서 문자열 연산을 거의 제공하지 않음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라이브러리로 제공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3524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311480"/>
            <a:ext cx="10514520" cy="529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1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십진수 데이터 값의 정확도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(accuracy)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명세하는 것을 허용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 타입 제공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PL/I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정확도 명세 기능을 정수와 부동 소수점 타입으로 확장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많은 데이터 타입을 소개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ALGOL 60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정의 타입 제공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프로그래머가 필요에 따라서 데이터 구조를 설계하는 것을 허용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기본 타입과 유연한 구조 정의 연산자 제공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타입에 대해 의미 있는 이름 사용은 가독성을 향상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 검사 허용 및 프로그램의 수정에 도움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향후 추상 데이터 타입에 영향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타입 시스템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520" cy="455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타입이 언어의 각 식에 어떻게 연관되는지를 정의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타입 동등성과 타입 호환성의 규칙을 포함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역할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오류 탐지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프로그램 모듈화를 위한 지원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문서화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프로그램에서 타입의 선언은 그 데이터에 관한 정보를 문서화 하는 것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구조화된 데이터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520" cy="455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명령형 언어에서 제공되는 구조화 데이터 타입 </a:t>
            </a:r>
            <a:r>
              <a:rPr lang="en-US" sz="28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lang="ko-KR" sz="28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배열과 레코드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3238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타입 연산자 혹은 구성자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(Constructor)</a:t>
            </a: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와 함께 사용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의 경우 배열은 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{}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과 포인터 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*,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구조체는 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struct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를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 사용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3238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연상 배열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(Map, Dictionary)</a:t>
            </a: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의 경우 함수형 프로그래밍 언어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(LISP)</a:t>
            </a: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에서 소개된 후 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Python, Java, JavaScript, C#</a:t>
            </a:r>
            <a:r>
              <a:rPr lang="ko-KR" sz="24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등에 추가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(Primitive) 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532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프로그래밍 언어에서 기본적으로 제공하는 타입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다른 타입으로 정의되지 않는 타입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프로그래밍 언어는 기본 데이터 타입을 제공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하드웨어 반영 기본 데이터 타입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(int), 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실수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(float)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약간의 비하드웨어적 지원을 받는 기본 데이터 타입도 있을 수 있음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기본 데이터 타입은 구조화된 데이터 타입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배열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구조체 등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제공하기 위해 활용    </a:t>
            </a:r>
            <a:endParaRPr lang="en-US" sz="2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82180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440" cy="493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초기의 프로그래밍 언어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(Fortran)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들은 수치 기본 타입만 제공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오늘날 프로그래밍 언어에서도 수치 타입은 기본적으로 제공됨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가장 공통적으로 제공되는 수치형 기본 데이터 타입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현대의 컴퓨터는 다양한 크기의 정수 타입을 지원하고 프로그래밍 언어 또한 이를 반영하여 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가지 크기의 부호 정수를 지원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byte, short, int, long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은 부호화 비부호화 정수를 지원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int, unsigned int, short, unsigned short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lang="en-US" sz="20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하드웨어에의해 직접 지원되지 않는 정수 타입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비하드웨어적 지원을 받는 정수 타입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과 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F#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경우 길이에 제약이 없는 정수 타입을 제공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6285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음의 정수 표현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부호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크기 표기법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부호 비트가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이면 양수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1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이면 음수</a:t>
            </a:r>
            <a:endParaRPr lang="en-US" sz="18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크기는 절대값을 표현</a:t>
            </a:r>
            <a:endParaRPr lang="en-US" sz="18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문제점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매우 어렵다</a:t>
            </a:r>
            <a:endParaRPr lang="en-US" sz="18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보수 표기법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음수를 표현하는데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보수 표기법 사용</a:t>
            </a:r>
            <a:endParaRPr lang="en-US" sz="18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아주 쉽다</a:t>
            </a:r>
            <a:endParaRPr lang="en-US" sz="18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보수를 만든 후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을 더해줘서 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보수를 쉽게 생성 가능</a:t>
            </a:r>
            <a:endParaRPr lang="en-US" sz="1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4631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455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부동 소수점 수</a:t>
            </a:r>
            <a:endParaRPr lang="en-US" sz="28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실수 값을 표현 함 하지만 대부분 실수 값에 대한 근사값 임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산술연산 시에 정확도를 상실한다는 문제점이 있음</a:t>
            </a:r>
            <a:endParaRPr lang="en-US" sz="2400" b="0" strike="noStrike" spc="-1">
              <a:latin typeface="Noto Sans CJK KR"/>
            </a:endParaRPr>
          </a:p>
          <a:p>
            <a:pPr marL="685800" lvl="1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과거에는 컴퓨터마다 부동 소수점을 표현하는 방식이 달랐으나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IEEE</a:t>
            </a:r>
            <a:r>
              <a:rPr lang="ko-KR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부동 소수점 표현을 표준화 함 </a:t>
            </a:r>
            <a:r>
              <a:rPr lang="en-US" sz="24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-&gt; IEEE 754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단정도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(Single precision) -&gt; float,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배정도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(Double precision) -&gt; double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92" name="그림 1" descr="텍스트, 스크린샷, 폰트, 라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752560" y="4591440"/>
            <a:ext cx="2084400" cy="808200"/>
          </a:xfrm>
          <a:prstGeom prst="rect">
            <a:avLst/>
          </a:prstGeom>
          <a:ln w="0">
            <a:noFill/>
          </a:ln>
        </p:spPr>
      </p:pic>
      <p:pic>
        <p:nvPicPr>
          <p:cNvPr id="93" name="그림 2" descr="텍스트, 스크린샷, 라인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5917680" y="4599360"/>
            <a:ext cx="4021200" cy="806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8164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Microsoft Office PowerPoint</Application>
  <PresentationFormat>와이드스크린</PresentationFormat>
  <Slides>25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프로그래밍 언어론 12주차 [복습]</vt:lpstr>
      <vt:lpstr>데이터 타입</vt:lpstr>
      <vt:lpstr>데이터 타입</vt:lpstr>
      <vt:lpstr>프로그래밍 언어의 타입 시스템</vt:lpstr>
      <vt:lpstr>구조화된 데이터 타입</vt:lpstr>
      <vt:lpstr>기본(Primitive) 데이터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수치 타입</vt:lpstr>
      <vt:lpstr>PowerPoint 프레젠테이션</vt:lpstr>
      <vt:lpstr>수치 타입</vt:lpstr>
      <vt:lpstr>문자 타입</vt:lpstr>
      <vt:lpstr>문자열(Char String) 타입</vt:lpstr>
      <vt:lpstr>문자열과 연산</vt:lpstr>
      <vt:lpstr>C/C++에서의 문자열</vt:lpstr>
      <vt:lpstr>문자열과 연산</vt:lpstr>
      <vt:lpstr>각 언어별 문자열과 연산</vt:lpstr>
      <vt:lpstr>각 언어별 문자열과 연산</vt:lpstr>
      <vt:lpstr>문자열 길이 선택사항</vt:lpstr>
      <vt:lpstr>평가</vt:lpstr>
      <vt:lpstr>문자열 타입의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1030</cp:revision>
  <dcterms:created xsi:type="dcterms:W3CDTF">2020-03-12T00:34:35Z</dcterms:created>
  <dcterms:modified xsi:type="dcterms:W3CDTF">2023-11-18T11:38:27Z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5</vt:i4>
  </property>
</Properties>
</file>