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F770D5-0486-46B7-931A-6B56546634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FAB9EE-CF16-40FB-9BB5-679D7FFB99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96D802-8D83-41C2-BBEF-B5ECA71408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4EE4B1-75E1-4821-9F91-591F0D8933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1CD5F2-7C7D-4C95-B4B4-2055D58D6C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8C7C7D-E1C7-45EF-B5B1-FA68005DFA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52679E-CDA0-4359-A4ED-1E67A28559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4DE98A-5C49-4957-AAF9-B6614EBDF5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5B4DEC-8285-46C7-875C-E7AD6C2463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06B702-9022-449F-9D35-3497468B67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2B21AE-1DEB-4F52-BAC0-C5623DB676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68AB68-39FF-481A-BFE7-8D3EEAFA65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8B6990-3EB4-4404-B66A-4511A06A0C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40D273-9DEE-402A-AD16-4884F53C6A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DF1EBD-60B1-4CA7-9CFB-F638DC40CB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3930AA-EC1C-4F5F-AA1C-9008BBC5DC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EF1E9B-FD97-4359-BC39-989AB9A6C0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E989F2-85A2-4FFE-A898-66A02EEF4E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FC0C98-7E51-4D67-91B6-E4BCA3F98F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D7B05B-55B2-4EF6-BD65-9D6453CF2A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BAAF49-3A66-4325-977D-AD8ED790DD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460056-9759-4A16-BE25-4F3334FEF9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F2AF31-640C-4E3F-94C7-2A33352CD0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67F6B7-8C40-4162-925D-B2D64A6A82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0A24EE-A6C7-496D-AC2D-929E2D889735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0FF19A-F69C-49AD-A6D2-D8B90E2C7096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2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기본데이터 타입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br>
              <a:rPr sz="6000"/>
            </a:b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사용자정의 순서타입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사용자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정의 순서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5680" cy="455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순서 타입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(ordinal type)</a:t>
            </a:r>
            <a:endParaRPr b="0" lang="en-US" sz="2800" spc="-1" strike="noStrike">
              <a:latin typeface="Noto Sans CJK KR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가능한 값들의 범위가 양의 정수 집합과 연계되는 타입</a:t>
            </a:r>
            <a:endParaRPr b="0" lang="en-US" sz="2400" spc="-1" strike="noStrike">
              <a:latin typeface="Noto Sans CJK KR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기본 순서 타입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 Java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integer, char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혹은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int, short, char </a:t>
            </a:r>
            <a:endParaRPr b="0" lang="en-US" sz="2400" spc="-1" strike="noStrike">
              <a:latin typeface="Noto Sans CJK KR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사용자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정의 순서 타입</a:t>
            </a:r>
            <a:endParaRPr b="0" lang="en-US" sz="24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열거와 부분 범위 → 코드가 간결해지고 가독성이 좋아진다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0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 타입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(Enumeration Type)</a:t>
            </a:r>
            <a:endParaRPr b="0" lang="en-US" sz="2800" spc="-1" strike="noStrike">
              <a:latin typeface="Noto Sans CJK KR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 상수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(enumeration constants)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들의 모임을 정의하고 그룹핑한 타입</a:t>
            </a:r>
            <a:endParaRPr b="0" lang="en-US" sz="24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C#) enum days {Mon, Tue, Wed, Thu, Fri, Sat, Sun};</a:t>
            </a:r>
            <a:endParaRPr b="0" lang="en-US" sz="2000" spc="-1" strike="noStrike">
              <a:latin typeface="Noto Sans CJK KR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 상수에는 전형적으로 정수 값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0, 1, …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등이 암묵적으로 할당되나 임의의 값을 명시적으로 할당하는 것도 가능</a:t>
            </a:r>
            <a:endParaRPr b="0" lang="en-US" sz="2400" spc="-1" strike="noStrike">
              <a:latin typeface="Noto Sans CJK KR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설계 고려사항</a:t>
            </a:r>
            <a:endParaRPr b="0" lang="en-US" sz="24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열거형이 정수형으로 강제 형변환 가능한가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b="0" lang="en-US" sz="2400" spc="-1" strike="noStrike">
              <a:latin typeface="Noto Sans CJK KR"/>
            </a:endParaRPr>
          </a:p>
          <a:p>
            <a:pPr lvl="2" marL="1143000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열거형과 정수이외의 타입과의 관계를 허용할 것인가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?</a:t>
            </a: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열거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74080" y="1674000"/>
            <a:ext cx="10513800" cy="49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 타입이 제공되지 않는 언어에서는 정수를 이용하여 열거형을 흉내냄</a:t>
            </a:r>
            <a:endParaRPr b="0" lang="en-US" sz="28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enum_exam1.c, enum_exam2.c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를 참조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 타입을 이용하면 새로운 타입을 정의하게 되고 가독성을 향상시킨다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enum_exam3.c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나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Pascal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열거형을 처음으로 도입하여 널리 쓰인 언어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는 열거 타입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enum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을 기본 타입으로 제공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에서의 열거 타입은 정수 타입과의 형변환이 허용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enum_exam4.c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열거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800" cy="49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하지만 열거 타입을 제공하는 대부분의 언어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C++, Ada, Java, Python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등에서 정수 타입과의 형변환은 허용하지 않음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enum_exam4.cpp, EnumExam.java, enum_exam.py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 타입은 열거 타입이지 정수형은 아님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단 열거형의 값을 정수형으로 참조는 가능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2004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년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 5.0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java.lang.Enum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이라는 기본 타입으로 제공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모든 열거 타입은 묵시적으로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java.lang.Enum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 상속을 받음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정수형이 아님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400" spc="-1" strike="noStrike">
              <a:latin typeface="Noto Sans CJK KR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따라서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toString, ordinal, values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 몇몇 메소드들을 사용 가능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EnumExam.java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열거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800" cy="49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2004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년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 5.0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java.lang.Enum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이라는 기본 타입으로 제공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모든 열거 타입은 묵시적으로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java.lang.Enum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 상속을 받음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정수형이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아님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400" spc="-1" strike="noStrike">
              <a:latin typeface="Noto Sans CJK KR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따라서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toString, ordinal, values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 몇몇 메소드들을 사용 가능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EnumExam.java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흥미롭게도 스크립트 언어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(JavaScript, Python, Ruby, Lua, PHP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들 중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 타입을 기본 타입으로 지원하는 것은 없음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표준 라이브러리에 제공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enum_exam.py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열거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800" cy="49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평가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열거형은 가독성과 신뢰성을 향상 시킨다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400" spc="-1" strike="noStrike">
              <a:latin typeface="Noto Sans CJK KR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산술연산을 허용하지 않는다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 (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열거형은 정수형이 아님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400" spc="-1" strike="noStrike">
              <a:latin typeface="Noto Sans CJK KR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정의된 범위 밖의 값을 할당 받을 수 없다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열거형은 열거 변수를 정수 변수 처럼 취급한다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400" spc="-1" strike="noStrike">
              <a:latin typeface="Noto Sans CJK KR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가독성을 향상시키나 신뢰성의 면에서 문제를 야기할 수 있음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C++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열거형은 비교연산에서 여전히 정수형 타입처럼 다루어 질 수 있다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부분 범위 타입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3800" cy="493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순서 타입의 연속된 부분 순서열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(subsequence)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12..14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Pascal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도입되었으며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Ada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 포함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type Days is (Mon, Tue, Wed, Thu, Fri, Sat, Sun);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subtype Weekdays is Days range Mon..Fri;</a:t>
            </a:r>
            <a:endParaRPr b="0" lang="en-US" sz="2400" spc="-1" strike="noStrike">
              <a:latin typeface="Noto Sans CJK KR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subtype Index is Integer range 1..100;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endParaRPr b="0" lang="en-US" sz="24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부분 범위 타입은 가독성과 신뢰성을 향상시킴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하지만 이상하게도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Ada 95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를 제외하고서 현대 프로그래밍 언어가 부분 범위 타입을 제공하지는 않는다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2023-11-24T02:07:51Z</dcterms:modified>
  <cp:revision>1796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</vt:i4>
  </property>
</Properties>
</file>