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95A5EE-C8D4-4F21-914E-BF05CC95A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BE730-23A7-475F-8114-0DF0D060FE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CA974-29D0-4D76-9025-7C30A8644C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EA0B7-91B5-4551-8B73-F6AE555587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00490-CCC0-4E6F-A41A-81A70EA87A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4E85D0-9285-46CC-8194-85168B9367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D0193D-2FE8-4390-B98B-7552CE5141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FFD7D9-DBE6-42DC-B990-B6D22FBF49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36691-764F-4BB1-80F9-B0ADD5B4CD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EDE152-0A80-4B91-A9E0-28A25ADE1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3AF0EC-40E6-41B6-9BDC-BD72E7AFFA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2C1F77-D8B5-4E47-811B-13C1C0BD75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55B49A-0266-4984-A2B9-55D9A1C8E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AE4DDD-494C-42B2-B97E-8B25A51C0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893B74-999A-480D-BF28-B14C82D05F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9C1F7E-9330-4009-9ED2-440AF77A62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464C9D-41ED-40B6-ABA5-4EE1C6A88D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BB3E0-5B50-405A-AE7B-55A9F1D3C2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0BEA15-0054-4BB5-9B6D-102D04B37B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4E6A1-3413-4E8D-9E66-DAE074202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38305-6E60-4404-A03F-208F52E3E3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54E6A-ABD3-48E2-966A-DE92935E00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A50CD3-9FBD-4E3A-BFD3-16091D117B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7AA6F-E431-49AB-9653-C4E448059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FE8727-C87C-4C92-93D8-640A37E1111E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0D68D7-18D9-4098-98B7-5444FB19E540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394280"/>
            <a:ext cx="10886040" cy="507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동질의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(homogeneous)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데이터 원소들의 연속된 데이터 모음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요소에 대한 접근은 첨자를 이용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첨자에 변수가 있을 경우 실시간 연산이 추가로 요구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C, C++, Java, Ada, C#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 같은 대부분의 언어에서 배열이 제공되며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모든 요소들은 동일한 타입에 속해야 한다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 동적 배열의 특성을 가진 대상체를 제공하나 리스트라 불린다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설계 고려사항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어떤 타입이 첨자에 대해 적법한가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식에 대한 범위가 검사되는가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범위는 언제 바인딩 되는가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 할당은 언제 일어나는가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기억 공간이 할당될 때 최기화를 할 수 있는가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슬라이스가 존재한다면 어떤 형태의 슬라이스가 허용되는가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배열과 색인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특정 요소는 배열의 이름과 첨자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(subscript)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색인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(index)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의해 참조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배열이름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_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값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_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리스트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-&gt;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원소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원소 참조를 위해 소괄호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()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대괄호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[]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를 사용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소괄호는 함수와 혼돈으로 가독성을 저해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Fortran, 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대괄호를 대부분의 언어에서 사용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첨자는 보통 정수 타입을 사용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Ada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 불리안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문자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타입이 사용될 수 있음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첨자의 범위 오류는 프로그램에 자주 나타나는 현상이며 범위 검사를 제공하는 것은 언어의 신뢰성을 향상 시킴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배열은 범위 검사를 하지 않음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Java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나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범위를 넘어서는 경우 실행시간에 오류를 발생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 변수에 대한 첨자 바인딩은 보통 정적이나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값 범위는 때때로 동적으로 바인딩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기반의 언어에서 첨자 범위의 하한은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으로 고정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Fortran 95+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첨자의 디폴트는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이나 임의의 값으로 설정 가능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값 범위에 대한 바인딩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기억 공간 바인딩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기억공간의 할당 장소에 따라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5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가지 유형의 배열이 존재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정적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고정 스택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스택 동적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고정 힙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힙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정적 배열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(static_array.c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범위가 정적으로 바인딩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기억공간 할당이 정적으로 이루어짐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동적으로 할당이나 회수가 되지 않으므로 효율이 좋다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배열에 대한 기억공간이 프로그램의 실행시간 전체에 고정된다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고정 스택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동적 배열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(fixed_stack_dynamic_array.c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첨자 범위가 정적으로 바인딩 되지만 그 할당이 실행시간중에 일어남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장점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기억공간의 효율성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스택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동적 배열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(stack_dynamic_array.c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첨자 범위와 기억공간 할당 모두가 실행시간중에 바인딩되는 배열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Variable Length Array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C99, C11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에서 지원하나 표준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에서는 지원하지 않음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일단 첨자 범위가 바인딩되고 기억공간이 할당되면 이 바인딩은 변수의 존속 기간에 고정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장점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배열의 크기는 그 배열이 사용되기 전까지 몰라도 되므로 유연성이 좋다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단점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이를 위해 많은 코드를 생성하며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속도가 느려지고 불안한 코드를 생성할 수 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첨자 바인딩과 배열 유형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고정 힙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 배열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(fixed_heap_dynamic_array.c,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JavaArray.java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기억공간의 바인딩이 기억공간이 할당된 후에 고정 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기억공간에 대한 바인딩이 사용자가 요청할 때 발생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기억 공간이 스택이 아닌 힙에 할당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유연성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스택보다 느림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힙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동적 배열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(python_array.py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첨자 범위와 기억공간의 할당이 동적으로 일어나며 배열의 존속기간에 바뀔수 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장점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유연성이 좋음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할당과 회수의 시간이 길다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 초기화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377720"/>
            <a:ext cx="10514160" cy="523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배열이 기억공간에 할당되는 시점에 그 배열을 초기화 할 수 있는</a:t>
            </a:r>
            <a:br>
              <a:rPr sz="2800"/>
            </a:b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수단을 제공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Fortran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Integer, Dimension(3) :: List = (/0, 5, 5/)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초기값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0,5,5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를 가지는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List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라는 이름의 크기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정수 배열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C,C++,Java,C#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초기화 허용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가장 좌측 요소의 크기는 생략 가능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 경우 컴파일러가 크기를 설정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암묵적 설정이므로 실수로 항목을 빼버릴 수 있음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 list[] = {4, 5, 7, 8};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char name[] = "freddie";   // name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배열의 크기는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char *names[] = {"Bob", "Jake", "Darcie"};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에서도 유사한 구문을 제공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String[] names = {"Bob", "Jake", "Darcie"};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 연산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 연산은 배열 단위로 연산을 수행하는 연산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비교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슬라이스 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배열 연산을 제공하지 않음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-&gt;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라이브러리를 통해 필요한 기능 사용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Java, C++, C#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배열이 객체로 제공되며 메소드로 수행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리스트 형태의 요소를 제공하며 이질적인 요소를 포함할 수 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접합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(+),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원소 멤버쉽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(in),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동일성 비교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(is),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동등성 비교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(==)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Fortran 95+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elemental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이라고 불리는 많은 배열 연산을 제공공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배정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관계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논리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행렬 곱셈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행렬 전치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벡터 내적에 대한 내장 함수나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라이브러리 제공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APL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DejaVu Sans"/>
              </a:rPr>
              <a:t>에서는 배열 연산을 핵심요소로 제공공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이제까지 고안된 언어 중에서 가장 강력한 배열 처리 언어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언어의 난해성으로 후속 언어에 미친 영향이 없음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배열과 슬라이스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슬라이스는 배열의 어떤 부분 구조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(substructure)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Python, Ruby, Perl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등의 언어에서 배열의 슬라이스 연산을 제공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(slice.py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FORTRAN I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소개된 후 배열은 거의 모든 언어에 포함 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모든 순서 타입을 첨자로 허용하거나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슬라이스 연산등의 진보가 있었음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특히 최근 연상 배열로 향상된 특징을 제공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2023-11-24T03:22:40Z</dcterms:modified>
  <cp:revision>2161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