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B1B143-3F16-44BE-81EE-EE28D402B3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64E3B9-C657-4324-933F-9D5952142F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5018EA-E784-4C6D-9F9B-3BD1E50631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587887-106F-4C75-AAE9-388D96F3A7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C777BC-4F1C-45B4-8A76-65E308D56A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37F324-726B-4AA2-855E-FB1CC09BBA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0320A9-3366-448E-97AC-39546CCA1A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5EA6E5-0130-4347-BD9E-82BB5CD448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1638E3-EB71-4F4C-BAF0-514FE03EF9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CE4721-49C8-45F3-BA88-DF316E1D3B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53B710-7CC5-4A27-95D6-D2DBB6D15F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CC7BD8-90F3-458A-8DCD-278E0378B9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A30A6C-40BB-44A9-A518-1DB4501B09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8C09D5-6642-4212-B980-5F979D073C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085C8E-D938-462E-9FD5-B39FB3DEB2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C9E2C8-3E49-48CF-88E5-20F692B7A23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92BFE3-0892-4D24-B219-18A0D034D8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7742B2-8E71-4898-9F01-C3190E5681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754B2D-2982-44EA-8865-1ADA35D0A4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ED5B93-63B4-46A8-9FBB-A59694B677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DA537C-D289-4BD0-ABEC-A35E44CC9E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B4C3DB-892E-4D68-A097-952B93DFEF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1A5AB5-5FFA-4F06-BD4A-0FD4E49FB7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4D5F95-F362-4DC1-8C57-B7D61F48C3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 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0EA62D-4465-4C80-85C5-23360C3F85C4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3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 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641025-F374-4EC0-8C06-B760D615AEC3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2000"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12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기본데이터 타입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br>
              <a:rPr sz="6000"/>
            </a:b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연상배열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연상 배열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(Associative array)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040" cy="455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원소 개수와 동일한 개수의 값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키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들로 인덱싱되는 순서를 갖지 않는 데이터 원소의 모임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배열은 정수값으로 인덱싱되며 순서를 갖는다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연상 배열은 키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(key)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로 인덱싱되며 순서를 갖지 않는다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연상 배열은 키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(key)-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값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(value)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구조를 갖는다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연상 배열은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Python, Ruby, Lua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에서는 기본 데이터 타입으로 제공되나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Java, C++, C#, F#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표준 클래스 라이브러리에 의해서 제공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구조와 연상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연상 배열은 구현에서 원소들이 해시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(hash)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함수로 저장되고 인출됨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연상 배열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(Associative Array)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160" cy="493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 연상 배열은 사전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(dictionary)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라고 불리며 기본 데이터입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dict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로 제공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(dict_exam.py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키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(key)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는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hashable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해야한다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 → immutable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한 값이어야 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키와 값사이는 콜론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(:)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으로 구분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Perl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key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는 문자열만 가능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PHP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에서는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key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가 정수 혹은 문자열이 가능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계열에서는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Map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으로 불리며 표준 라이브러리에서 제공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(MapExam.java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참조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장점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연상 배열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vs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연상 배열은 가독성과 작성력을 높인다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그리고 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해시 함수를 사용함으로 인해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원소들의 접근에 있어 속도가 빠르다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모든 요소들을 하나씩 처리해야하는 경우 배열이 효율적임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2020-03-12T00:34:35Z</dcterms:created>
  <dc:creator>Kang Namoh</dc:creator>
  <dc:description/>
  <dc:language>ko-KR</dc:language>
  <cp:lastModifiedBy/>
  <dcterms:modified xsi:type="dcterms:W3CDTF">2023-11-24T07:57:14Z</dcterms:modified>
  <cp:revision>1819</cp:revision>
  <dc:subject/>
  <dc:title>인문IT입문 1주차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</vt:i4>
  </property>
</Properties>
</file>