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863EC3-7B27-4B39-AD1F-3DEE41D423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7B0C2F-9EBD-45EC-986F-36149CA516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91C774-CB94-42FA-8705-466797C681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878038-261C-48B2-97A6-3817C8EED2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5B57AE-B76D-4C18-BC3E-F25C8A342E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FA21A3-897C-466D-AC24-CDE039901F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42C2CB-9142-4C81-A896-DE42FE2198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7C6F4D-2A49-49F3-AFBB-6E27E07942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F099E3-D09D-414D-8240-3D6488D24B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9A3670-7C63-4526-BA89-A4A2CD224B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38BDFE-4FFE-46D1-BBCD-BA0D88E569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CD6EF5-47CC-4F2B-A491-553D36B7AE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010208-FC4B-44E5-A67D-CC44C713D7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5D2123-C442-4BD6-A384-A00872290B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D7DF0A-149F-4A83-9F6F-89D399B6A1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2FF1DB-D4BB-4AC6-94CD-ADD8750FC0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BA7090-D5A7-4043-A136-2ECF4272C1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FC62C6-AB82-4D31-9B50-B97F56F6FA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73C824-6A34-4FCC-A713-B05231AD4A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D2B841-96F5-4CDA-887C-CE0AF8FC85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CEC70A-EFDD-459B-9EE6-85EB1406FE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C0283B-D58E-4F51-82B5-2043DC1C9A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4E0589-364B-4414-8E9B-3F2EB95A6D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8B2580-6B15-4239-B8BD-CE55D6C4CB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 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E048BE-55B2-4A0B-B88C-C61C8FAB4A08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1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 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6A92A1-04B2-4E66-821C-6A97F46EAD08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2000"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12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기본데이터 타입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br>
              <a:rPr sz="6000"/>
            </a:b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튜플 타입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튜플 타입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6040" cy="455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레코드 타입과 비슷하나 요소들을 이름으로 명명하지는 않음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레코드 타입처럼 요소들이 이질적인 타입으로 구성 가능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은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immutable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한 튜플 타입을 기본 데이터 타입으로 제공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이질적인 요소를 허용하며 요소에 접근시에는 첨자로 접근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튜플은 함수가 여러개의 값을 반환하는 것을 허용하기 위해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Python, ML, F#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등에서 사용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(tuple_exam.py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2020-03-12T00:34:35Z</dcterms:created>
  <dc:creator>Kang Namoh</dc:creator>
  <dc:description/>
  <dc:language>ko-KR</dc:language>
  <cp:lastModifiedBy/>
  <dcterms:modified xsi:type="dcterms:W3CDTF">2023-11-24T08:41:30Z</dcterms:modified>
  <cp:revision>1823</cp:revision>
  <dc:subject/>
  <dc:title>인문IT입문 1주차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3</vt:i4>
  </property>
</Properties>
</file>