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5" autoAdjust="0"/>
    <p:restoredTop sz="90929"/>
  </p:normalViewPr>
  <p:slideViewPr>
    <p:cSldViewPr>
      <p:cViewPr>
        <p:scale>
          <a:sx n="100" d="100"/>
          <a:sy n="100" d="100"/>
        </p:scale>
        <p:origin x="1459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3A3463-96C1-4E79-9737-57B9ED3EE4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68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F427F-6506-400D-B4F4-3B94899810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BB68-6318-4570-B53F-3EA155CF3E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9C22B-E6CD-4BA5-9B0B-DEF4BD745C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84EA4-2FFD-4DC4-9F41-1F19E33C5C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15C-CBD8-4294-B078-086FC0E390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1F97E-377F-4EDA-B9BB-976E2F600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839E1-E089-40B9-9430-134B557118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61CEC-E448-4B55-BEEF-96D7616361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0D9BF-4C73-406B-8B0A-2955DBB064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42B13-307D-4D11-8B57-179A71010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0A48A-AA3C-42FD-9675-B77459BF85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C7C723-D810-48EA-B556-394E21277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92100" y="0"/>
            <a:ext cx="8623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1" dirty="0">
                <a:solidFill>
                  <a:srgbClr val="006600"/>
                </a:solidFill>
              </a:rPr>
              <a:t>☞</a:t>
            </a:r>
            <a:r>
              <a:rPr lang="en-US" altLang="ko-KR" sz="20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Quiz1        </a:t>
            </a:r>
            <a:r>
              <a:rPr lang="ko-KR" altLang="en-US" sz="14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en-US" altLang="ko-KR" sz="1400" u="sng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400" u="sng" dirty="0" err="1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원치현</a:t>
            </a:r>
            <a:r>
              <a:rPr lang="en-US" altLang="ko-KR" sz="1400" u="sng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en-US" altLang="ko-KR" sz="14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학번</a:t>
            </a:r>
            <a:r>
              <a:rPr lang="en-US" altLang="ko-KR" sz="14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en-US" altLang="ko-KR" sz="20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 20191486</a:t>
            </a:r>
            <a:r>
              <a:rPr lang="en-US" altLang="ko-KR" sz="1400" dirty="0">
                <a:solidFill>
                  <a:srgbClr val="006600"/>
                </a:solidFill>
                <a:latin typeface="HY견고딕" pitchFamily="18" charset="-127"/>
                <a:ea typeface="HY견고딕" pitchFamily="18" charset="-127"/>
              </a:rPr>
              <a:t>                            2023.3.22)</a:t>
            </a:r>
          </a:p>
        </p:txBody>
      </p:sp>
      <p:sp>
        <p:nvSpPr>
          <p:cNvPr id="2258" name="Line 220"/>
          <p:cNvSpPr>
            <a:spLocks noChangeShapeType="1"/>
          </p:cNvSpPr>
          <p:nvPr/>
        </p:nvSpPr>
        <p:spPr bwMode="auto">
          <a:xfrm>
            <a:off x="4038600" y="5048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Oval 149"/>
          <p:cNvSpPr>
            <a:spLocks noChangeArrowheads="1"/>
          </p:cNvSpPr>
          <p:nvPr/>
        </p:nvSpPr>
        <p:spPr bwMode="auto">
          <a:xfrm>
            <a:off x="950715" y="3874418"/>
            <a:ext cx="796925" cy="344487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Text Box 150"/>
          <p:cNvSpPr txBox="1">
            <a:spLocks noChangeArrowheads="1"/>
          </p:cNvSpPr>
          <p:nvPr/>
        </p:nvSpPr>
        <p:spPr bwMode="auto">
          <a:xfrm>
            <a:off x="333576" y="3645024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i="1"/>
              <a:t>20181111</a:t>
            </a:r>
          </a:p>
        </p:txBody>
      </p:sp>
      <p:sp>
        <p:nvSpPr>
          <p:cNvPr id="95" name="Line 151"/>
          <p:cNvSpPr>
            <a:spLocks noChangeShapeType="1"/>
          </p:cNvSpPr>
          <p:nvPr/>
        </p:nvSpPr>
        <p:spPr bwMode="auto">
          <a:xfrm flipH="1">
            <a:off x="1369815" y="3569618"/>
            <a:ext cx="0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6" name="AutoShape 152"/>
          <p:cNvSpPr>
            <a:spLocks noChangeArrowheads="1"/>
          </p:cNvSpPr>
          <p:nvPr/>
        </p:nvSpPr>
        <p:spPr bwMode="auto">
          <a:xfrm rot="20038586">
            <a:off x="1712715" y="3790280"/>
            <a:ext cx="338137" cy="300038"/>
          </a:xfrm>
          <a:prstGeom prst="leftArrow">
            <a:avLst>
              <a:gd name="adj1" fmla="val 50000"/>
              <a:gd name="adj2" fmla="val 28175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Text Box 153"/>
          <p:cNvSpPr txBox="1">
            <a:spLocks noChangeArrowheads="1"/>
          </p:cNvSpPr>
          <p:nvPr/>
        </p:nvSpPr>
        <p:spPr bwMode="auto">
          <a:xfrm>
            <a:off x="1461890" y="3534693"/>
            <a:ext cx="1909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u="sng">
                <a:solidFill>
                  <a:srgbClr val="FF0066"/>
                </a:solidFill>
              </a:rPr>
              <a:t>홈 디렉터리</a:t>
            </a:r>
          </a:p>
        </p:txBody>
      </p:sp>
      <p:sp>
        <p:nvSpPr>
          <p:cNvPr id="98" name="AutoShape 154"/>
          <p:cNvSpPr>
            <a:spLocks noChangeArrowheads="1"/>
          </p:cNvSpPr>
          <p:nvPr/>
        </p:nvSpPr>
        <p:spPr bwMode="auto">
          <a:xfrm>
            <a:off x="3149402" y="3423568"/>
            <a:ext cx="514350" cy="463550"/>
          </a:xfrm>
          <a:prstGeom prst="rightArrow">
            <a:avLst>
              <a:gd name="adj1" fmla="val 50000"/>
              <a:gd name="adj2" fmla="val 2774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" name="AutoShape 155"/>
          <p:cNvSpPr>
            <a:spLocks noChangeArrowheads="1"/>
          </p:cNvSpPr>
          <p:nvPr/>
        </p:nvSpPr>
        <p:spPr bwMode="auto">
          <a:xfrm flipH="1">
            <a:off x="2590602" y="4010943"/>
            <a:ext cx="514350" cy="463550"/>
          </a:xfrm>
          <a:prstGeom prst="rightArrow">
            <a:avLst>
              <a:gd name="adj1" fmla="val 50000"/>
              <a:gd name="adj2" fmla="val 2774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Oval 107"/>
          <p:cNvSpPr>
            <a:spLocks noChangeArrowheads="1"/>
          </p:cNvSpPr>
          <p:nvPr/>
        </p:nvSpPr>
        <p:spPr bwMode="auto">
          <a:xfrm>
            <a:off x="4330502" y="3912518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Oval 108"/>
          <p:cNvSpPr>
            <a:spLocks noChangeArrowheads="1"/>
          </p:cNvSpPr>
          <p:nvPr/>
        </p:nvSpPr>
        <p:spPr bwMode="auto">
          <a:xfrm>
            <a:off x="5260777" y="3374355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Text Box 109"/>
          <p:cNvSpPr txBox="1">
            <a:spLocks noChangeArrowheads="1"/>
          </p:cNvSpPr>
          <p:nvPr/>
        </p:nvSpPr>
        <p:spPr bwMode="auto">
          <a:xfrm>
            <a:off x="4560690" y="3133055"/>
            <a:ext cx="154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homework</a:t>
            </a:r>
          </a:p>
        </p:txBody>
      </p:sp>
      <p:sp>
        <p:nvSpPr>
          <p:cNvPr id="103" name="Oval 110"/>
          <p:cNvSpPr>
            <a:spLocks noChangeArrowheads="1"/>
          </p:cNvSpPr>
          <p:nvPr/>
        </p:nvSpPr>
        <p:spPr bwMode="auto">
          <a:xfrm>
            <a:off x="5170290" y="2690143"/>
            <a:ext cx="862012" cy="341312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" name="Text Box 111"/>
          <p:cNvSpPr txBox="1">
            <a:spLocks noChangeArrowheads="1"/>
          </p:cNvSpPr>
          <p:nvPr/>
        </p:nvSpPr>
        <p:spPr bwMode="auto">
          <a:xfrm>
            <a:off x="4662432" y="2452704"/>
            <a:ext cx="10175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 i="1"/>
              <a:t>20181111</a:t>
            </a:r>
          </a:p>
        </p:txBody>
      </p:sp>
      <p:sp>
        <p:nvSpPr>
          <p:cNvPr id="105" name="Line 112"/>
          <p:cNvSpPr>
            <a:spLocks noChangeShapeType="1"/>
          </p:cNvSpPr>
          <p:nvPr/>
        </p:nvSpPr>
        <p:spPr bwMode="auto">
          <a:xfrm flipH="1">
            <a:off x="5622727" y="2426618"/>
            <a:ext cx="0" cy="27622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" name="Text Box 113"/>
          <p:cNvSpPr txBox="1">
            <a:spLocks noChangeArrowheads="1"/>
          </p:cNvSpPr>
          <p:nvPr/>
        </p:nvSpPr>
        <p:spPr bwMode="auto">
          <a:xfrm>
            <a:off x="4276527" y="3653755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unix1</a:t>
            </a:r>
          </a:p>
        </p:txBody>
      </p:sp>
      <p:sp>
        <p:nvSpPr>
          <p:cNvPr id="107" name="Line 114"/>
          <p:cNvSpPr>
            <a:spLocks noChangeShapeType="1"/>
          </p:cNvSpPr>
          <p:nvPr/>
        </p:nvSpPr>
        <p:spPr bwMode="auto">
          <a:xfrm flipH="1">
            <a:off x="5622727" y="2840955"/>
            <a:ext cx="3175" cy="5461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8" name="Line 115"/>
          <p:cNvSpPr>
            <a:spLocks noChangeShapeType="1"/>
          </p:cNvSpPr>
          <p:nvPr/>
        </p:nvSpPr>
        <p:spPr bwMode="auto">
          <a:xfrm flipH="1">
            <a:off x="4940102" y="3556918"/>
            <a:ext cx="627063" cy="3714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9" name="Line 116"/>
          <p:cNvSpPr>
            <a:spLocks noChangeShapeType="1"/>
          </p:cNvSpPr>
          <p:nvPr/>
        </p:nvSpPr>
        <p:spPr bwMode="auto">
          <a:xfrm flipH="1">
            <a:off x="4046340" y="4066505"/>
            <a:ext cx="652462" cy="35401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0" name="Oval 117"/>
          <p:cNvSpPr>
            <a:spLocks noChangeArrowheads="1"/>
          </p:cNvSpPr>
          <p:nvPr/>
        </p:nvSpPr>
        <p:spPr bwMode="auto">
          <a:xfrm>
            <a:off x="6306940" y="3928393"/>
            <a:ext cx="862012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" name="Text Box 118"/>
          <p:cNvSpPr txBox="1">
            <a:spLocks noChangeArrowheads="1"/>
          </p:cNvSpPr>
          <p:nvPr/>
        </p:nvSpPr>
        <p:spPr bwMode="auto">
          <a:xfrm>
            <a:off x="5473502" y="4133180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test1</a:t>
            </a:r>
          </a:p>
        </p:txBody>
      </p:sp>
      <p:sp>
        <p:nvSpPr>
          <p:cNvPr id="112" name="Oval 119"/>
          <p:cNvSpPr>
            <a:spLocks noChangeArrowheads="1"/>
          </p:cNvSpPr>
          <p:nvPr/>
        </p:nvSpPr>
        <p:spPr bwMode="auto">
          <a:xfrm>
            <a:off x="3400227" y="4398293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Text Box 120"/>
          <p:cNvSpPr txBox="1">
            <a:spLocks noChangeArrowheads="1"/>
          </p:cNvSpPr>
          <p:nvPr/>
        </p:nvSpPr>
        <p:spPr bwMode="auto">
          <a:xfrm>
            <a:off x="3517702" y="4130005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test1</a:t>
            </a:r>
          </a:p>
        </p:txBody>
      </p:sp>
      <p:sp>
        <p:nvSpPr>
          <p:cNvPr id="114" name="Text Box 121"/>
          <p:cNvSpPr txBox="1">
            <a:spLocks noChangeArrowheads="1"/>
          </p:cNvSpPr>
          <p:nvPr/>
        </p:nvSpPr>
        <p:spPr bwMode="auto">
          <a:xfrm>
            <a:off x="6549827" y="3669630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unix2</a:t>
            </a:r>
          </a:p>
        </p:txBody>
      </p:sp>
      <p:sp>
        <p:nvSpPr>
          <p:cNvPr id="115" name="Line 122"/>
          <p:cNvSpPr>
            <a:spLocks noChangeShapeType="1"/>
          </p:cNvSpPr>
          <p:nvPr/>
        </p:nvSpPr>
        <p:spPr bwMode="auto">
          <a:xfrm>
            <a:off x="5838627" y="3556918"/>
            <a:ext cx="800100" cy="3714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6" name="Oval 123"/>
          <p:cNvSpPr>
            <a:spLocks noChangeArrowheads="1"/>
          </p:cNvSpPr>
          <p:nvPr/>
        </p:nvSpPr>
        <p:spPr bwMode="auto">
          <a:xfrm>
            <a:off x="5441752" y="4395118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" name="Line 124"/>
          <p:cNvSpPr>
            <a:spLocks noChangeShapeType="1"/>
          </p:cNvSpPr>
          <p:nvPr/>
        </p:nvSpPr>
        <p:spPr bwMode="auto">
          <a:xfrm flipH="1">
            <a:off x="6060877" y="4115718"/>
            <a:ext cx="577850" cy="31432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8" name="Oval 125"/>
          <p:cNvSpPr>
            <a:spLocks noChangeArrowheads="1"/>
          </p:cNvSpPr>
          <p:nvPr/>
        </p:nvSpPr>
        <p:spPr bwMode="auto">
          <a:xfrm>
            <a:off x="7188002" y="4403055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" name="Text Box 126"/>
          <p:cNvSpPr txBox="1">
            <a:spLocks noChangeArrowheads="1"/>
          </p:cNvSpPr>
          <p:nvPr/>
        </p:nvSpPr>
        <p:spPr bwMode="auto">
          <a:xfrm>
            <a:off x="7389615" y="4125243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test2</a:t>
            </a:r>
          </a:p>
        </p:txBody>
      </p:sp>
      <p:sp>
        <p:nvSpPr>
          <p:cNvPr id="120" name="Line 127"/>
          <p:cNvSpPr>
            <a:spLocks noChangeShapeType="1"/>
          </p:cNvSpPr>
          <p:nvPr/>
        </p:nvSpPr>
        <p:spPr bwMode="auto">
          <a:xfrm>
            <a:off x="6845102" y="4107780"/>
            <a:ext cx="646113" cy="3206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" name="Line 128"/>
          <p:cNvSpPr>
            <a:spLocks noChangeShapeType="1"/>
          </p:cNvSpPr>
          <p:nvPr/>
        </p:nvSpPr>
        <p:spPr bwMode="auto">
          <a:xfrm flipH="1">
            <a:off x="5886252" y="4612605"/>
            <a:ext cx="6350" cy="3317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2" name="Line 129"/>
          <p:cNvSpPr>
            <a:spLocks noChangeShapeType="1"/>
          </p:cNvSpPr>
          <p:nvPr/>
        </p:nvSpPr>
        <p:spPr bwMode="auto">
          <a:xfrm>
            <a:off x="6070402" y="4612605"/>
            <a:ext cx="568325" cy="3206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3" name="Oval 130"/>
          <p:cNvSpPr>
            <a:spLocks noChangeArrowheads="1"/>
          </p:cNvSpPr>
          <p:nvPr/>
        </p:nvSpPr>
        <p:spPr bwMode="auto">
          <a:xfrm>
            <a:off x="4495602" y="4941218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Oval 131"/>
          <p:cNvSpPr>
            <a:spLocks noChangeArrowheads="1"/>
          </p:cNvSpPr>
          <p:nvPr/>
        </p:nvSpPr>
        <p:spPr bwMode="auto">
          <a:xfrm>
            <a:off x="6316465" y="4941218"/>
            <a:ext cx="862012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Text Box 132"/>
          <p:cNvSpPr txBox="1">
            <a:spLocks noChangeArrowheads="1"/>
          </p:cNvSpPr>
          <p:nvPr/>
        </p:nvSpPr>
        <p:spPr bwMode="auto">
          <a:xfrm>
            <a:off x="5521127" y="4696743"/>
            <a:ext cx="671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vi</a:t>
            </a:r>
          </a:p>
        </p:txBody>
      </p:sp>
      <p:sp>
        <p:nvSpPr>
          <p:cNvPr id="126" name="Text Box 133"/>
          <p:cNvSpPr txBox="1">
            <a:spLocks noChangeArrowheads="1"/>
          </p:cNvSpPr>
          <p:nvPr/>
        </p:nvSpPr>
        <p:spPr bwMode="auto">
          <a:xfrm>
            <a:off x="6481565" y="4620543"/>
            <a:ext cx="844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sys</a:t>
            </a:r>
          </a:p>
        </p:txBody>
      </p:sp>
      <p:sp>
        <p:nvSpPr>
          <p:cNvPr id="127" name="Line 134"/>
          <p:cNvSpPr>
            <a:spLocks noChangeShapeType="1"/>
          </p:cNvSpPr>
          <p:nvPr/>
        </p:nvSpPr>
        <p:spPr bwMode="auto">
          <a:xfrm>
            <a:off x="6748265" y="5174580"/>
            <a:ext cx="6350" cy="4349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8" name="Oval 135"/>
          <p:cNvSpPr>
            <a:spLocks noChangeArrowheads="1"/>
          </p:cNvSpPr>
          <p:nvPr/>
        </p:nvSpPr>
        <p:spPr bwMode="auto">
          <a:xfrm>
            <a:off x="6335515" y="5609555"/>
            <a:ext cx="862012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" name="Text Box 136"/>
          <p:cNvSpPr txBox="1">
            <a:spLocks noChangeArrowheads="1"/>
          </p:cNvSpPr>
          <p:nvPr/>
        </p:nvSpPr>
        <p:spPr bwMode="auto">
          <a:xfrm>
            <a:off x="6695877" y="534603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stdio</a:t>
            </a:r>
          </a:p>
        </p:txBody>
      </p:sp>
      <p:sp>
        <p:nvSpPr>
          <p:cNvPr id="130" name="Line 137"/>
          <p:cNvSpPr>
            <a:spLocks noChangeShapeType="1"/>
          </p:cNvSpPr>
          <p:nvPr/>
        </p:nvSpPr>
        <p:spPr bwMode="auto">
          <a:xfrm>
            <a:off x="3805040" y="4571330"/>
            <a:ext cx="6350" cy="4349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1" name="Oval 138"/>
          <p:cNvSpPr>
            <a:spLocks noChangeArrowheads="1"/>
          </p:cNvSpPr>
          <p:nvPr/>
        </p:nvSpPr>
        <p:spPr bwMode="auto">
          <a:xfrm>
            <a:off x="3390702" y="5006305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" name="Text Box 139"/>
          <p:cNvSpPr txBox="1">
            <a:spLocks noChangeArrowheads="1"/>
          </p:cNvSpPr>
          <p:nvPr/>
        </p:nvSpPr>
        <p:spPr bwMode="auto">
          <a:xfrm>
            <a:off x="3355777" y="4753893"/>
            <a:ext cx="1116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sys</a:t>
            </a:r>
          </a:p>
        </p:txBody>
      </p:sp>
      <p:sp>
        <p:nvSpPr>
          <p:cNvPr id="133" name="Line 140"/>
          <p:cNvSpPr>
            <a:spLocks noChangeShapeType="1"/>
          </p:cNvSpPr>
          <p:nvPr/>
        </p:nvSpPr>
        <p:spPr bwMode="auto">
          <a:xfrm>
            <a:off x="3824090" y="5223793"/>
            <a:ext cx="6350" cy="3698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4" name="Oval 141"/>
          <p:cNvSpPr>
            <a:spLocks noChangeArrowheads="1"/>
          </p:cNvSpPr>
          <p:nvPr/>
        </p:nvSpPr>
        <p:spPr bwMode="auto">
          <a:xfrm>
            <a:off x="3409752" y="5609555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" name="Text Box 142"/>
          <p:cNvSpPr txBox="1">
            <a:spLocks noChangeArrowheads="1"/>
          </p:cNvSpPr>
          <p:nvPr/>
        </p:nvSpPr>
        <p:spPr bwMode="auto">
          <a:xfrm>
            <a:off x="3257352" y="5347618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stdio</a:t>
            </a:r>
          </a:p>
        </p:txBody>
      </p:sp>
      <p:sp>
        <p:nvSpPr>
          <p:cNvPr id="136" name="Line 143"/>
          <p:cNvSpPr>
            <a:spLocks noChangeShapeType="1"/>
          </p:cNvSpPr>
          <p:nvPr/>
        </p:nvSpPr>
        <p:spPr bwMode="auto">
          <a:xfrm>
            <a:off x="7640440" y="4604668"/>
            <a:ext cx="160337" cy="4349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7" name="Oval 144"/>
          <p:cNvSpPr>
            <a:spLocks noChangeArrowheads="1"/>
          </p:cNvSpPr>
          <p:nvPr/>
        </p:nvSpPr>
        <p:spPr bwMode="auto">
          <a:xfrm>
            <a:off x="7381677" y="5039643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" name="Oval 145"/>
          <p:cNvSpPr>
            <a:spLocks noChangeArrowheads="1"/>
          </p:cNvSpPr>
          <p:nvPr/>
        </p:nvSpPr>
        <p:spPr bwMode="auto">
          <a:xfrm>
            <a:off x="5405240" y="4936455"/>
            <a:ext cx="862012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" name="Line 146"/>
          <p:cNvSpPr>
            <a:spLocks noChangeShapeType="1"/>
          </p:cNvSpPr>
          <p:nvPr/>
        </p:nvSpPr>
        <p:spPr bwMode="auto">
          <a:xfrm flipH="1">
            <a:off x="5005190" y="4607843"/>
            <a:ext cx="684212" cy="3365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0" name="Text Box 147"/>
          <p:cNvSpPr txBox="1">
            <a:spLocks noChangeArrowheads="1"/>
          </p:cNvSpPr>
          <p:nvPr/>
        </p:nvSpPr>
        <p:spPr bwMode="auto">
          <a:xfrm>
            <a:off x="4506715" y="4668168"/>
            <a:ext cx="94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cmd</a:t>
            </a:r>
          </a:p>
        </p:txBody>
      </p:sp>
      <p:sp>
        <p:nvSpPr>
          <p:cNvPr id="141" name="Text Box 148"/>
          <p:cNvSpPr txBox="1">
            <a:spLocks noChangeArrowheads="1"/>
          </p:cNvSpPr>
          <p:nvPr/>
        </p:nvSpPr>
        <p:spPr bwMode="auto">
          <a:xfrm>
            <a:off x="7729340" y="476976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cmd</a:t>
            </a:r>
          </a:p>
        </p:txBody>
      </p:sp>
      <p:sp>
        <p:nvSpPr>
          <p:cNvPr id="142" name="Line 156"/>
          <p:cNvSpPr>
            <a:spLocks noChangeShapeType="1"/>
          </p:cNvSpPr>
          <p:nvPr/>
        </p:nvSpPr>
        <p:spPr bwMode="auto">
          <a:xfrm>
            <a:off x="4927402" y="5174580"/>
            <a:ext cx="6350" cy="4349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3" name="Oval 157"/>
          <p:cNvSpPr>
            <a:spLocks noChangeArrowheads="1"/>
          </p:cNvSpPr>
          <p:nvPr/>
        </p:nvSpPr>
        <p:spPr bwMode="auto">
          <a:xfrm>
            <a:off x="4514652" y="5609555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" name="Text Box 158"/>
          <p:cNvSpPr txBox="1">
            <a:spLocks noChangeArrowheads="1"/>
          </p:cNvSpPr>
          <p:nvPr/>
        </p:nvSpPr>
        <p:spPr bwMode="auto">
          <a:xfrm>
            <a:off x="4611490" y="5342855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ls</a:t>
            </a:r>
          </a:p>
        </p:txBody>
      </p:sp>
      <p:sp>
        <p:nvSpPr>
          <p:cNvPr id="145" name="Line 159"/>
          <p:cNvSpPr>
            <a:spLocks noChangeShapeType="1"/>
          </p:cNvSpPr>
          <p:nvPr/>
        </p:nvSpPr>
        <p:spPr bwMode="auto">
          <a:xfrm>
            <a:off x="7834115" y="5257130"/>
            <a:ext cx="84137" cy="3365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6" name="Oval 160"/>
          <p:cNvSpPr>
            <a:spLocks noChangeArrowheads="1"/>
          </p:cNvSpPr>
          <p:nvPr/>
        </p:nvSpPr>
        <p:spPr bwMode="auto">
          <a:xfrm>
            <a:off x="7537252" y="5593680"/>
            <a:ext cx="862013" cy="339725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7" name="Text Box 161"/>
          <p:cNvSpPr txBox="1">
            <a:spLocks noChangeArrowheads="1"/>
          </p:cNvSpPr>
          <p:nvPr/>
        </p:nvSpPr>
        <p:spPr bwMode="auto">
          <a:xfrm>
            <a:off x="7881740" y="5341268"/>
            <a:ext cx="690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i="1"/>
              <a:t>mv</a:t>
            </a:r>
          </a:p>
        </p:txBody>
      </p:sp>
      <p:sp>
        <p:nvSpPr>
          <p:cNvPr id="148" name="Text Box 164"/>
          <p:cNvSpPr txBox="1">
            <a:spLocks noChangeArrowheads="1"/>
          </p:cNvSpPr>
          <p:nvPr/>
        </p:nvSpPr>
        <p:spPr bwMode="auto">
          <a:xfrm>
            <a:off x="4499992" y="6237312"/>
            <a:ext cx="1143000" cy="304800"/>
          </a:xfrm>
          <a:prstGeom prst="rect">
            <a:avLst/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>
            <a:outerShdw dist="81320" dir="2319588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/>
              <a:t>[</a:t>
            </a:r>
            <a:r>
              <a:rPr lang="ko-KR" altLang="en-US" sz="1400"/>
              <a:t>그림 </a:t>
            </a:r>
            <a:r>
              <a:rPr lang="en-US" altLang="ko-KR" sz="1400"/>
              <a:t>4-5]</a:t>
            </a:r>
          </a:p>
        </p:txBody>
      </p:sp>
      <p:sp>
        <p:nvSpPr>
          <p:cNvPr id="149" name="Text Box 4"/>
          <p:cNvSpPr txBox="1">
            <a:spLocks noChangeArrowheads="1"/>
          </p:cNvSpPr>
          <p:nvPr/>
        </p:nvSpPr>
        <p:spPr bwMode="auto">
          <a:xfrm>
            <a:off x="179512" y="1140420"/>
            <a:ext cx="4248472" cy="200054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[</a:t>
            </a:r>
            <a:r>
              <a:rPr lang="ko-KR" altLang="en-US" sz="1400" dirty="0"/>
              <a:t>실습 </a:t>
            </a:r>
            <a:r>
              <a:rPr lang="en-US" altLang="ko-KR" sz="1400" dirty="0"/>
              <a:t>4-2](</a:t>
            </a:r>
            <a:r>
              <a:rPr lang="ko-KR" altLang="en-US" sz="1400" dirty="0"/>
              <a:t>교과서 </a:t>
            </a:r>
            <a:r>
              <a:rPr lang="en-US" altLang="ko-KR" sz="1400" dirty="0"/>
              <a:t>48</a:t>
            </a:r>
            <a:r>
              <a:rPr lang="ko-KR" altLang="en-US" sz="1400" dirty="0"/>
              <a:t>쪽</a:t>
            </a:r>
            <a:r>
              <a:rPr lang="en-US" altLang="ko-KR" sz="1400" dirty="0"/>
              <a:t>)</a:t>
            </a:r>
          </a:p>
          <a:p>
            <a:pPr marL="182563" indent="-182563">
              <a:spcBef>
                <a:spcPct val="50000"/>
              </a:spcBef>
              <a:buAutoNum type="arabicPeriod"/>
            </a:pPr>
            <a:r>
              <a:rPr lang="ko-KR" altLang="en-US" sz="1100" dirty="0"/>
              <a:t>유닉스 시스템에 로그인한다</a:t>
            </a:r>
            <a:r>
              <a:rPr lang="en-US" altLang="ko-KR" sz="1100" dirty="0"/>
              <a:t>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ko-KR" sz="1100" dirty="0"/>
              <a:t>2. “check_quiz1 –c </a:t>
            </a:r>
            <a:r>
              <a:rPr lang="en-US" altLang="ko-KR" sz="1100" dirty="0">
                <a:sym typeface="Symbol"/>
              </a:rPr>
              <a:t></a:t>
            </a:r>
            <a:r>
              <a:rPr lang="en-US" altLang="ko-KR" sz="1100" dirty="0"/>
              <a:t>” </a:t>
            </a:r>
            <a:r>
              <a:rPr lang="ko-KR" altLang="en-US" sz="1100" dirty="0"/>
              <a:t>명령어 </a:t>
            </a:r>
            <a:r>
              <a:rPr lang="ko-KR" altLang="en-US" sz="1100" dirty="0">
                <a:sym typeface="Symbol"/>
              </a:rPr>
              <a:t>실행 결과를 옆 빈 칸에 기입한다</a:t>
            </a:r>
            <a:r>
              <a:rPr lang="en-US" altLang="ko-KR" sz="11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자신의 홈 디렉터리 아래에 </a:t>
            </a:r>
            <a:r>
              <a:rPr lang="en-US" altLang="ko-KR" sz="1100" dirty="0"/>
              <a:t>[</a:t>
            </a:r>
            <a:r>
              <a:rPr lang="ko-KR" altLang="en-US" sz="1100" dirty="0"/>
              <a:t>그림 </a:t>
            </a:r>
            <a:r>
              <a:rPr lang="en-US" altLang="ko-KR" sz="1100" dirty="0"/>
              <a:t>4-5]</a:t>
            </a:r>
            <a:r>
              <a:rPr lang="ko-KR" altLang="en-US" sz="1100" dirty="0"/>
              <a:t>의 디렉터리 체계를 생성한다</a:t>
            </a:r>
            <a:r>
              <a:rPr lang="en-US" altLang="ko-KR" sz="11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en-US" altLang="ko-KR" sz="1100" dirty="0"/>
              <a:t>4. “check_quiz1</a:t>
            </a:r>
            <a:r>
              <a:rPr lang="en-US" altLang="ko-KR" sz="1100" dirty="0">
                <a:sym typeface="Symbol"/>
              </a:rPr>
              <a:t> ” </a:t>
            </a:r>
            <a:r>
              <a:rPr lang="ko-KR" altLang="en-US" sz="1100" dirty="0">
                <a:sym typeface="Symbol"/>
              </a:rPr>
              <a:t>명령어 실행 결과를 옆 빈 칸에 기입한다</a:t>
            </a:r>
            <a:r>
              <a:rPr lang="en-US" altLang="ko-KR" sz="1100" dirty="0">
                <a:sym typeface="Symbol"/>
              </a:rPr>
              <a:t>.</a:t>
            </a:r>
            <a:r>
              <a:rPr lang="en-US" altLang="ko-KR" sz="1100" dirty="0"/>
              <a:t> </a:t>
            </a:r>
          </a:p>
          <a:p>
            <a:pPr marL="174625" indent="-174625">
              <a:spcBef>
                <a:spcPct val="50000"/>
              </a:spcBef>
            </a:pPr>
            <a:r>
              <a:rPr lang="en-US" altLang="ko-KR" sz="1100" dirty="0"/>
              <a:t>5. </a:t>
            </a:r>
            <a:r>
              <a:rPr lang="ko-KR" altLang="en-US" sz="1100" dirty="0"/>
              <a:t>생성한 디렉터리 체계를 모두 삭제한다</a:t>
            </a:r>
            <a:r>
              <a:rPr lang="en-US" altLang="ko-KR" sz="11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en-US" altLang="ko-KR" sz="1100" dirty="0"/>
              <a:t>6. “check_quiz1 –e </a:t>
            </a:r>
            <a:r>
              <a:rPr lang="en-US" altLang="ko-KR" sz="1100" dirty="0">
                <a:sym typeface="Symbol"/>
              </a:rPr>
              <a:t>” </a:t>
            </a:r>
            <a:r>
              <a:rPr lang="ko-KR" altLang="en-US" sz="1100" dirty="0">
                <a:sym typeface="Symbol"/>
              </a:rPr>
              <a:t>명령어 실행 결과를 옆 빈 칸에 기입한다</a:t>
            </a:r>
            <a:r>
              <a:rPr lang="en-US" altLang="ko-KR" sz="1100" dirty="0">
                <a:sym typeface="Symbol"/>
              </a:rPr>
              <a:t>.</a:t>
            </a:r>
            <a:r>
              <a:rPr lang="en-US" altLang="ko-KR" sz="1100" dirty="0"/>
              <a:t>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72000" y="764704"/>
            <a:ext cx="3816424" cy="147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689BF-4E8F-4C70-BD70-C2CE7494C313}"/>
              </a:ext>
            </a:extLst>
          </p:cNvPr>
          <p:cNvSpPr txBox="1"/>
          <p:nvPr/>
        </p:nvSpPr>
        <p:spPr>
          <a:xfrm>
            <a:off x="4594225" y="823382"/>
            <a:ext cx="3779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초기화되었습니다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===&gt;380.87_18264_11862_09932</a:t>
            </a:r>
          </a:p>
          <a:p>
            <a:r>
              <a:rPr lang="ko-KR" altLang="en-US" sz="1000" dirty="0"/>
              <a:t>잘 되었습니다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===&gt; 4.75_18264_11020_09090</a:t>
            </a:r>
          </a:p>
          <a:p>
            <a:r>
              <a:rPr lang="ko-KR" altLang="en-US" sz="1000" dirty="0"/>
              <a:t>삭제 확인하였습니다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===&gt; 4.57_18264_04594_02664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134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HY견고딕</vt:lpstr>
      <vt:lpstr>굴림</vt:lpstr>
      <vt:lpstr>기본 디자인</vt:lpstr>
      <vt:lpstr>PowerPoint 프레젠테이션</vt:lpstr>
    </vt:vector>
  </TitlesOfParts>
  <Company>GWNU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 B. Lee</dc:creator>
  <cp:lastModifiedBy>ylosernwinner@naver.com</cp:lastModifiedBy>
  <cp:revision>29</cp:revision>
  <cp:lastPrinted>2021-03-16T01:03:31Z</cp:lastPrinted>
  <dcterms:created xsi:type="dcterms:W3CDTF">2012-03-27T23:49:26Z</dcterms:created>
  <dcterms:modified xsi:type="dcterms:W3CDTF">2022-03-22T01:16:43Z</dcterms:modified>
</cp:coreProperties>
</file>