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3296" y="223626"/>
            <a:ext cx="1403350" cy="203835"/>
          </a:xfrm>
          <a:custGeom>
            <a:avLst/>
            <a:gdLst/>
            <a:ahLst/>
            <a:cxnLst/>
            <a:rect l="l" t="t" r="r" b="b"/>
            <a:pathLst>
              <a:path w="1403350" h="203834">
                <a:moveTo>
                  <a:pt x="1372251" y="203296"/>
                </a:moveTo>
                <a:lnTo>
                  <a:pt x="30494" y="203296"/>
                </a:lnTo>
                <a:lnTo>
                  <a:pt x="18628" y="200898"/>
                </a:lnTo>
                <a:lnTo>
                  <a:pt x="8934" y="194360"/>
                </a:lnTo>
                <a:lnTo>
                  <a:pt x="2397" y="184667"/>
                </a:lnTo>
                <a:lnTo>
                  <a:pt x="0" y="172802"/>
                </a:lnTo>
                <a:lnTo>
                  <a:pt x="0" y="30494"/>
                </a:lnTo>
                <a:lnTo>
                  <a:pt x="2397" y="18629"/>
                </a:lnTo>
                <a:lnTo>
                  <a:pt x="8934" y="8935"/>
                </a:lnTo>
                <a:lnTo>
                  <a:pt x="18628" y="2397"/>
                </a:lnTo>
                <a:lnTo>
                  <a:pt x="30494" y="0"/>
                </a:lnTo>
                <a:lnTo>
                  <a:pt x="1372251" y="0"/>
                </a:lnTo>
                <a:lnTo>
                  <a:pt x="1384118" y="2397"/>
                </a:lnTo>
                <a:lnTo>
                  <a:pt x="1393811" y="8935"/>
                </a:lnTo>
                <a:lnTo>
                  <a:pt x="1400348" y="18629"/>
                </a:lnTo>
                <a:lnTo>
                  <a:pt x="1402746" y="30494"/>
                </a:lnTo>
                <a:lnTo>
                  <a:pt x="1402746" y="172802"/>
                </a:lnTo>
                <a:lnTo>
                  <a:pt x="1400348" y="184667"/>
                </a:lnTo>
                <a:lnTo>
                  <a:pt x="1393811" y="194360"/>
                </a:lnTo>
                <a:lnTo>
                  <a:pt x="1384118" y="200898"/>
                </a:lnTo>
                <a:lnTo>
                  <a:pt x="1372251" y="203296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05613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초기화면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8997" y="190596"/>
            <a:ext cx="5454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5" b="1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6865" y="498076"/>
            <a:ext cx="3679825" cy="6119495"/>
            <a:chOff x="3506865" y="498076"/>
            <a:chExt cx="3679825" cy="6119495"/>
          </a:xfrm>
        </p:grpSpPr>
        <p:sp>
          <p:nvSpPr>
            <p:cNvPr id="5" name="object 5"/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0216" y="5082414"/>
              <a:ext cx="935164" cy="406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59824" y="5181527"/>
            <a:ext cx="55308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0">
                <a:solidFill>
                  <a:srgbClr val="5D5D5D"/>
                </a:solidFill>
                <a:latin typeface="Noto Sans Korean Regular"/>
                <a:cs typeface="Noto Sans Korean Regular"/>
              </a:rPr>
              <a:t>회원가</a:t>
            </a:r>
            <a:r>
              <a:rPr dirty="0" sz="1100" spc="15">
                <a:solidFill>
                  <a:srgbClr val="5D5D5D"/>
                </a:solidFill>
                <a:latin typeface="Noto Sans Korean Regular"/>
                <a:cs typeface="Noto Sans Korean Regular"/>
              </a:rPr>
              <a:t>입</a:t>
            </a:r>
            <a:endParaRPr sz="1100">
              <a:latin typeface="Noto Sans Korean Regular"/>
              <a:cs typeface="Noto Sans Korean Regular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9502" y="5082414"/>
            <a:ext cx="935164" cy="40659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49109" y="5181527"/>
            <a:ext cx="42100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0">
                <a:solidFill>
                  <a:srgbClr val="5D5D5D"/>
                </a:solidFill>
                <a:latin typeface="Noto Sans Korean Regular"/>
                <a:cs typeface="Noto Sans Korean Regular"/>
              </a:rPr>
              <a:t>로그</a:t>
            </a:r>
            <a:r>
              <a:rPr dirty="0" sz="1100" spc="15">
                <a:solidFill>
                  <a:srgbClr val="5D5D5D"/>
                </a:solidFill>
                <a:latin typeface="Noto Sans Korean Regular"/>
                <a:cs typeface="Noto Sans Korean Regular"/>
              </a:rPr>
              <a:t>인</a:t>
            </a:r>
            <a:endParaRPr sz="1100">
              <a:latin typeface="Noto Sans Korean Regular"/>
              <a:cs typeface="Noto Sans Korean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7030" y="508241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45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dirty="0" sz="14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9275" y="1257903"/>
            <a:ext cx="1917064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900" spc="-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</a:t>
            </a:r>
            <a:r>
              <a:rPr dirty="0" sz="1900" spc="-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서비스</a:t>
            </a:r>
            <a:endParaRPr sz="1900">
              <a:latin typeface="Noto Sans Korean Regular"/>
              <a:cs typeface="Noto Sans Korean Regular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6810" y="4421700"/>
            <a:ext cx="1728020" cy="53873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856253" y="4591967"/>
            <a:ext cx="32829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5D5D5D"/>
                </a:solidFill>
                <a:latin typeface="Noto Sans Korean Regular"/>
                <a:cs typeface="Noto Sans Korean Regular"/>
              </a:rPr>
              <a:t>•••••</a:t>
            </a:r>
            <a:r>
              <a:rPr dirty="0" sz="1100" spc="5">
                <a:solidFill>
                  <a:srgbClr val="5D5D5D"/>
                </a:solidFill>
                <a:latin typeface="Noto Sans Korean Regular"/>
                <a:cs typeface="Noto Sans Korean Regular"/>
              </a:rPr>
              <a:t>•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30217" y="3760986"/>
            <a:ext cx="2134870" cy="1199515"/>
            <a:chOff x="4330217" y="3760986"/>
            <a:chExt cx="2134870" cy="119951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0217" y="4421700"/>
              <a:ext cx="406593" cy="5387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2030" y="4574173"/>
              <a:ext cx="182966" cy="2439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6810" y="3760986"/>
              <a:ext cx="1728020" cy="53873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856253" y="3931253"/>
            <a:ext cx="68389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5D5D5D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00" spc="20">
                <a:solidFill>
                  <a:srgbClr val="5D5D5D"/>
                </a:solidFill>
                <a:latin typeface="Noto Sans Korean Regular"/>
                <a:cs typeface="Noto Sans Korean Regular"/>
              </a:rPr>
              <a:t>사</a:t>
            </a:r>
            <a:r>
              <a:rPr dirty="0" sz="1100" spc="15">
                <a:solidFill>
                  <a:srgbClr val="5D5D5D"/>
                </a:solidFill>
                <a:latin typeface="Noto Sans Korean Regular"/>
                <a:cs typeface="Noto Sans Korean Regular"/>
              </a:rPr>
              <a:t>원</a:t>
            </a:r>
            <a:r>
              <a:rPr dirty="0" sz="1100" spc="-855">
                <a:solidFill>
                  <a:srgbClr val="5D5D5D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5D5D5D"/>
                </a:solidFill>
                <a:latin typeface="Noto Sans Korean Regular"/>
                <a:cs typeface="Noto Sans Korean Regular"/>
              </a:rPr>
              <a:t>번호</a:t>
            </a:r>
            <a:r>
              <a:rPr dirty="0" sz="1100" spc="5">
                <a:solidFill>
                  <a:srgbClr val="5D5D5D"/>
                </a:solidFill>
                <a:latin typeface="Noto Sans Korean Regular"/>
                <a:cs typeface="Noto Sans Korean Regular"/>
              </a:rPr>
              <a:t>)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30217" y="3760986"/>
            <a:ext cx="407034" cy="539115"/>
            <a:chOff x="4330217" y="3760986"/>
            <a:chExt cx="407034" cy="53911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0217" y="3760986"/>
              <a:ext cx="406593" cy="53873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65536" y="3882964"/>
              <a:ext cx="146685" cy="287655"/>
            </a:xfrm>
            <a:custGeom>
              <a:avLst/>
              <a:gdLst/>
              <a:ahLst/>
              <a:cxnLst/>
              <a:rect l="l" t="t" r="r" b="b"/>
              <a:pathLst>
                <a:path w="146685" h="287654">
                  <a:moveTo>
                    <a:pt x="73059" y="108386"/>
                  </a:moveTo>
                  <a:lnTo>
                    <a:pt x="56310" y="103998"/>
                  </a:lnTo>
                  <a:lnTo>
                    <a:pt x="42341" y="92169"/>
                  </a:lnTo>
                  <a:lnTo>
                    <a:pt x="32773" y="74900"/>
                  </a:lnTo>
                  <a:lnTo>
                    <a:pt x="29223" y="54193"/>
                  </a:lnTo>
                  <a:lnTo>
                    <a:pt x="32773" y="33486"/>
                  </a:lnTo>
                  <a:lnTo>
                    <a:pt x="42341" y="16217"/>
                  </a:lnTo>
                  <a:lnTo>
                    <a:pt x="56310" y="4387"/>
                  </a:lnTo>
                  <a:lnTo>
                    <a:pt x="73059" y="0"/>
                  </a:lnTo>
                  <a:lnTo>
                    <a:pt x="89809" y="4387"/>
                  </a:lnTo>
                  <a:lnTo>
                    <a:pt x="103777" y="16217"/>
                  </a:lnTo>
                  <a:lnTo>
                    <a:pt x="113346" y="33486"/>
                  </a:lnTo>
                  <a:lnTo>
                    <a:pt x="116895" y="54193"/>
                  </a:lnTo>
                  <a:lnTo>
                    <a:pt x="113346" y="74900"/>
                  </a:lnTo>
                  <a:lnTo>
                    <a:pt x="103777" y="92169"/>
                  </a:lnTo>
                  <a:lnTo>
                    <a:pt x="89809" y="103998"/>
                  </a:lnTo>
                  <a:lnTo>
                    <a:pt x="73059" y="108386"/>
                  </a:lnTo>
                  <a:close/>
                </a:path>
                <a:path w="146685" h="287654">
                  <a:moveTo>
                    <a:pt x="94685" y="287125"/>
                  </a:moveTo>
                  <a:lnTo>
                    <a:pt x="51434" y="287125"/>
                  </a:lnTo>
                  <a:lnTo>
                    <a:pt x="15196" y="271851"/>
                  </a:lnTo>
                  <a:lnTo>
                    <a:pt x="0" y="241304"/>
                  </a:lnTo>
                  <a:lnTo>
                    <a:pt x="6015" y="196509"/>
                  </a:lnTo>
                  <a:lnTo>
                    <a:pt x="22129" y="160012"/>
                  </a:lnTo>
                  <a:lnTo>
                    <a:pt x="45444" y="135447"/>
                  </a:lnTo>
                  <a:lnTo>
                    <a:pt x="73059" y="126450"/>
                  </a:lnTo>
                  <a:lnTo>
                    <a:pt x="100675" y="135447"/>
                  </a:lnTo>
                  <a:lnTo>
                    <a:pt x="123989" y="160012"/>
                  </a:lnTo>
                  <a:lnTo>
                    <a:pt x="140103" y="196509"/>
                  </a:lnTo>
                  <a:lnTo>
                    <a:pt x="146119" y="241304"/>
                  </a:lnTo>
                  <a:lnTo>
                    <a:pt x="130922" y="271851"/>
                  </a:lnTo>
                  <a:lnTo>
                    <a:pt x="94685" y="287125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39006" y="1077471"/>
            <a:ext cx="2907141" cy="189065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379665" y="1118131"/>
            <a:ext cx="2745105" cy="172847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80010" rIns="0" bIns="0" rtlCol="0" vert="horz">
            <a:spAutoFit/>
          </a:bodyPr>
          <a:lstStyle/>
          <a:p>
            <a:pPr marL="101600" marR="614680">
              <a:lnSpc>
                <a:spcPct val="115999"/>
              </a:lnSpc>
              <a:spcBef>
                <a:spcPts val="630"/>
              </a:spcBef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회원가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입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매소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드</a:t>
            </a:r>
            <a:r>
              <a:rPr dirty="0" sz="1150" spc="-6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번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응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답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,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4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) 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로그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인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매소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번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응답</a:t>
            </a: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,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)</a:t>
            </a:r>
            <a:endParaRPr sz="115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4942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2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2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25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수정시2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47184" y="190596"/>
            <a:ext cx="65722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0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6865" y="498076"/>
            <a:ext cx="3679825" cy="6119495"/>
            <a:chOff x="3506865" y="498076"/>
            <a:chExt cx="3679825" cy="6119495"/>
          </a:xfrm>
        </p:grpSpPr>
        <p:sp>
          <p:nvSpPr>
            <p:cNvPr id="5" name="object 5"/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17030" y="508241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45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dirty="0" sz="14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275" y="1339222"/>
            <a:ext cx="21240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번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endParaRPr sz="2550">
              <a:latin typeface="Noto Sans Korean Regular"/>
              <a:cs typeface="Noto Sans Korean Regula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59338" y="2541207"/>
            <a:ext cx="3375025" cy="884555"/>
            <a:chOff x="3659338" y="2541207"/>
            <a:chExt cx="3375025" cy="884555"/>
          </a:xfrm>
        </p:grpSpPr>
        <p:sp>
          <p:nvSpPr>
            <p:cNvPr id="10" name="object 10"/>
            <p:cNvSpPr/>
            <p:nvPr/>
          </p:nvSpPr>
          <p:spPr>
            <a:xfrm>
              <a:off x="6566479" y="2541207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5" h="366394">
                  <a:moveTo>
                    <a:pt x="274450" y="365933"/>
                  </a:moveTo>
                  <a:lnTo>
                    <a:pt x="91483" y="365933"/>
                  </a:lnTo>
                  <a:lnTo>
                    <a:pt x="55884" y="358740"/>
                  </a:lnTo>
                  <a:lnTo>
                    <a:pt x="26804" y="339128"/>
                  </a:lnTo>
                  <a:lnTo>
                    <a:pt x="7192" y="310047"/>
                  </a:lnTo>
                  <a:lnTo>
                    <a:pt x="0" y="274450"/>
                  </a:lnTo>
                  <a:lnTo>
                    <a:pt x="0" y="91483"/>
                  </a:lnTo>
                  <a:lnTo>
                    <a:pt x="7192" y="55885"/>
                  </a:lnTo>
                  <a:lnTo>
                    <a:pt x="26804" y="26805"/>
                  </a:lnTo>
                  <a:lnTo>
                    <a:pt x="55884" y="7193"/>
                  </a:lnTo>
                  <a:lnTo>
                    <a:pt x="91483" y="0"/>
                  </a:lnTo>
                  <a:lnTo>
                    <a:pt x="274450" y="0"/>
                  </a:lnTo>
                  <a:lnTo>
                    <a:pt x="310048" y="7193"/>
                  </a:lnTo>
                  <a:lnTo>
                    <a:pt x="339129" y="26805"/>
                  </a:lnTo>
                  <a:lnTo>
                    <a:pt x="358740" y="55885"/>
                  </a:lnTo>
                  <a:lnTo>
                    <a:pt x="365933" y="91483"/>
                  </a:lnTo>
                  <a:lnTo>
                    <a:pt x="365933" y="274450"/>
                  </a:lnTo>
                  <a:lnTo>
                    <a:pt x="358740" y="310047"/>
                  </a:lnTo>
                  <a:lnTo>
                    <a:pt x="339129" y="339128"/>
                  </a:lnTo>
                  <a:lnTo>
                    <a:pt x="310048" y="358740"/>
                  </a:lnTo>
                  <a:lnTo>
                    <a:pt x="274450" y="365933"/>
                  </a:lnTo>
                  <a:close/>
                </a:path>
              </a:pathLst>
            </a:custGeom>
            <a:solidFill>
              <a:srgbClr val="CFE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12221" y="25869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99107" y="198214"/>
                  </a:moveTo>
                  <a:lnTo>
                    <a:pt x="60529" y="190426"/>
                  </a:lnTo>
                  <a:lnTo>
                    <a:pt x="29026" y="169187"/>
                  </a:lnTo>
                  <a:lnTo>
                    <a:pt x="7788" y="137684"/>
                  </a:lnTo>
                  <a:lnTo>
                    <a:pt x="0" y="99107"/>
                  </a:lnTo>
                  <a:lnTo>
                    <a:pt x="7788" y="60529"/>
                  </a:lnTo>
                  <a:lnTo>
                    <a:pt x="29026" y="29026"/>
                  </a:lnTo>
                  <a:lnTo>
                    <a:pt x="60529" y="7788"/>
                  </a:lnTo>
                  <a:lnTo>
                    <a:pt x="99107" y="0"/>
                  </a:lnTo>
                  <a:lnTo>
                    <a:pt x="137684" y="7788"/>
                  </a:lnTo>
                  <a:lnTo>
                    <a:pt x="169187" y="29026"/>
                  </a:lnTo>
                  <a:lnTo>
                    <a:pt x="170176" y="30494"/>
                  </a:lnTo>
                  <a:lnTo>
                    <a:pt x="99107" y="30494"/>
                  </a:lnTo>
                  <a:lnTo>
                    <a:pt x="72401" y="35887"/>
                  </a:lnTo>
                  <a:lnTo>
                    <a:pt x="50592" y="50592"/>
                  </a:lnTo>
                  <a:lnTo>
                    <a:pt x="35887" y="72401"/>
                  </a:lnTo>
                  <a:lnTo>
                    <a:pt x="30494" y="99107"/>
                  </a:lnTo>
                  <a:lnTo>
                    <a:pt x="35887" y="125812"/>
                  </a:lnTo>
                  <a:lnTo>
                    <a:pt x="50592" y="147621"/>
                  </a:lnTo>
                  <a:lnTo>
                    <a:pt x="72401" y="162327"/>
                  </a:lnTo>
                  <a:lnTo>
                    <a:pt x="99107" y="167719"/>
                  </a:lnTo>
                  <a:lnTo>
                    <a:pt x="190590" y="167719"/>
                  </a:lnTo>
                  <a:lnTo>
                    <a:pt x="197209" y="174352"/>
                  </a:lnTo>
                  <a:lnTo>
                    <a:pt x="163526" y="174352"/>
                  </a:lnTo>
                  <a:lnTo>
                    <a:pt x="149623" y="184352"/>
                  </a:lnTo>
                  <a:lnTo>
                    <a:pt x="134061" y="191857"/>
                  </a:lnTo>
                  <a:lnTo>
                    <a:pt x="117127" y="196576"/>
                  </a:lnTo>
                  <a:lnTo>
                    <a:pt x="99107" y="198214"/>
                  </a:lnTo>
                  <a:close/>
                </a:path>
                <a:path w="266700" h="266700">
                  <a:moveTo>
                    <a:pt x="178468" y="167719"/>
                  </a:moveTo>
                  <a:lnTo>
                    <a:pt x="99107" y="167719"/>
                  </a:lnTo>
                  <a:lnTo>
                    <a:pt x="125812" y="162327"/>
                  </a:lnTo>
                  <a:lnTo>
                    <a:pt x="147621" y="147621"/>
                  </a:lnTo>
                  <a:lnTo>
                    <a:pt x="162327" y="125812"/>
                  </a:lnTo>
                  <a:lnTo>
                    <a:pt x="167719" y="99107"/>
                  </a:lnTo>
                  <a:lnTo>
                    <a:pt x="162327" y="72401"/>
                  </a:lnTo>
                  <a:lnTo>
                    <a:pt x="147621" y="50592"/>
                  </a:lnTo>
                  <a:lnTo>
                    <a:pt x="125812" y="35887"/>
                  </a:lnTo>
                  <a:lnTo>
                    <a:pt x="99107" y="30494"/>
                  </a:lnTo>
                  <a:lnTo>
                    <a:pt x="170176" y="30494"/>
                  </a:lnTo>
                  <a:lnTo>
                    <a:pt x="190426" y="60529"/>
                  </a:lnTo>
                  <a:lnTo>
                    <a:pt x="198214" y="99107"/>
                  </a:lnTo>
                  <a:lnTo>
                    <a:pt x="196575" y="117127"/>
                  </a:lnTo>
                  <a:lnTo>
                    <a:pt x="191848" y="134061"/>
                  </a:lnTo>
                  <a:lnTo>
                    <a:pt x="184320" y="149623"/>
                  </a:lnTo>
                  <a:lnTo>
                    <a:pt x="174275" y="163526"/>
                  </a:lnTo>
                  <a:lnTo>
                    <a:pt x="178468" y="167719"/>
                  </a:lnTo>
                  <a:close/>
                </a:path>
                <a:path w="266700" h="266700">
                  <a:moveTo>
                    <a:pt x="243955" y="266674"/>
                  </a:moveTo>
                  <a:lnTo>
                    <a:pt x="167719" y="190590"/>
                  </a:lnTo>
                  <a:lnTo>
                    <a:pt x="167719" y="178545"/>
                  </a:lnTo>
                  <a:lnTo>
                    <a:pt x="163526" y="174352"/>
                  </a:lnTo>
                  <a:lnTo>
                    <a:pt x="197209" y="174352"/>
                  </a:lnTo>
                  <a:lnTo>
                    <a:pt x="266674" y="243955"/>
                  </a:lnTo>
                  <a:lnTo>
                    <a:pt x="243955" y="266674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3623" y="2541207"/>
              <a:ext cx="1148625" cy="3557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06505" y="263917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12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12"/>
                  </a:lnTo>
                  <a:lnTo>
                    <a:pt x="0" y="129565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79"/>
                  </a:lnTo>
                  <a:lnTo>
                    <a:pt x="77165" y="129565"/>
                  </a:lnTo>
                  <a:lnTo>
                    <a:pt x="77165" y="126212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36"/>
                  </a:lnTo>
                  <a:lnTo>
                    <a:pt x="3975" y="48158"/>
                  </a:lnTo>
                  <a:lnTo>
                    <a:pt x="5308" y="48158"/>
                  </a:lnTo>
                  <a:lnTo>
                    <a:pt x="73228" y="48158"/>
                  </a:lnTo>
                  <a:lnTo>
                    <a:pt x="74434" y="47498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59338" y="3029119"/>
              <a:ext cx="3375025" cy="396875"/>
            </a:xfrm>
            <a:custGeom>
              <a:avLst/>
              <a:gdLst/>
              <a:ahLst/>
              <a:cxnLst/>
              <a:rect l="l" t="t" r="r" b="b"/>
              <a:pathLst>
                <a:path w="3375025" h="396875">
                  <a:moveTo>
                    <a:pt x="3374723" y="396428"/>
                  </a:moveTo>
                  <a:lnTo>
                    <a:pt x="0" y="396428"/>
                  </a:lnTo>
                  <a:lnTo>
                    <a:pt x="0" y="0"/>
                  </a:lnTo>
                  <a:lnTo>
                    <a:pt x="3374723" y="0"/>
                  </a:lnTo>
                  <a:lnTo>
                    <a:pt x="3374723" y="396428"/>
                  </a:lnTo>
                  <a:close/>
                </a:path>
              </a:pathLst>
            </a:custGeom>
            <a:solidFill>
              <a:srgbClr val="CFE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46699" y="3039284"/>
              <a:ext cx="1677670" cy="376555"/>
            </a:xfrm>
            <a:custGeom>
              <a:avLst/>
              <a:gdLst/>
              <a:ahLst/>
              <a:cxnLst/>
              <a:rect l="l" t="t" r="r" b="b"/>
              <a:pathLst>
                <a:path w="1677670" h="376554">
                  <a:moveTo>
                    <a:pt x="1677196" y="376098"/>
                  </a:moveTo>
                  <a:lnTo>
                    <a:pt x="0" y="376098"/>
                  </a:lnTo>
                  <a:lnTo>
                    <a:pt x="0" y="0"/>
                  </a:lnTo>
                  <a:lnTo>
                    <a:pt x="1677196" y="0"/>
                  </a:lnTo>
                  <a:lnTo>
                    <a:pt x="1677196" y="376098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46700" y="3039300"/>
              <a:ext cx="1677670" cy="376555"/>
            </a:xfrm>
            <a:custGeom>
              <a:avLst/>
              <a:gdLst/>
              <a:ahLst/>
              <a:cxnLst/>
              <a:rect l="l" t="t" r="r" b="b"/>
              <a:pathLst>
                <a:path w="1677670" h="376554">
                  <a:moveTo>
                    <a:pt x="1677187" y="0"/>
                  </a:moveTo>
                  <a:lnTo>
                    <a:pt x="166702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1667027" y="10160"/>
                  </a:lnTo>
                  <a:lnTo>
                    <a:pt x="1667027" y="365925"/>
                  </a:lnTo>
                  <a:lnTo>
                    <a:pt x="0" y="365925"/>
                  </a:lnTo>
                  <a:lnTo>
                    <a:pt x="0" y="376097"/>
                  </a:lnTo>
                  <a:lnTo>
                    <a:pt x="1667027" y="376097"/>
                  </a:lnTo>
                  <a:lnTo>
                    <a:pt x="1677187" y="376097"/>
                  </a:lnTo>
                  <a:lnTo>
                    <a:pt x="1677187" y="365925"/>
                  </a:lnTo>
                  <a:lnTo>
                    <a:pt x="1677187" y="10160"/>
                  </a:lnTo>
                  <a:lnTo>
                    <a:pt x="167718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674585" y="3044371"/>
            <a:ext cx="1677670" cy="366395"/>
          </a:xfrm>
          <a:prstGeom prst="rect">
            <a:avLst/>
          </a:prstGeom>
          <a:solidFill>
            <a:srgbClr val="CFE1EC"/>
          </a:solidFill>
          <a:ln w="10164">
            <a:solidFill>
              <a:srgbClr val="CCCCCC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70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정보</a:t>
            </a:r>
            <a:endParaRPr sz="1100">
              <a:latin typeface="Noto Sans Korean Regular"/>
              <a:cs typeface="Noto Sans Korean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4446" y="3130767"/>
            <a:ext cx="732155" cy="1733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60"/>
              </a:lnSpc>
            </a:pPr>
            <a:r>
              <a:rPr dirty="0" sz="125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2207123</a:t>
            </a:r>
            <a:r>
              <a:rPr dirty="0" sz="125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9</a:t>
            </a:r>
            <a:endParaRPr sz="1250">
              <a:latin typeface="Noto Sans Korean Regular"/>
              <a:cs typeface="Noto Sans Korean Regular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4776" y="2541207"/>
            <a:ext cx="620054" cy="36593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842241" y="2650485"/>
            <a:ext cx="38925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15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33238" y="2541207"/>
            <a:ext cx="1243330" cy="366395"/>
            <a:chOff x="5133238" y="2541207"/>
            <a:chExt cx="1243330" cy="366395"/>
          </a:xfrm>
        </p:grpSpPr>
        <p:sp>
          <p:nvSpPr>
            <p:cNvPr id="22" name="object 22"/>
            <p:cNvSpPr/>
            <p:nvPr/>
          </p:nvSpPr>
          <p:spPr>
            <a:xfrm>
              <a:off x="6299086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25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92"/>
                  </a:lnTo>
                  <a:lnTo>
                    <a:pt x="77165" y="129578"/>
                  </a:lnTo>
                  <a:lnTo>
                    <a:pt x="77165" y="126225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238" y="2541207"/>
              <a:ext cx="620054" cy="36593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921088" y="2650485"/>
            <a:ext cx="1598930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21740" algn="l"/>
              </a:tabLst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2022</a:t>
            </a:r>
            <a:r>
              <a:rPr dirty="0" sz="1100" spc="-705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dirty="0" sz="1100" spc="-705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>
                <a:solidFill>
                  <a:srgbClr val="333333"/>
                </a:solidFill>
                <a:latin typeface="Noto Sans Korean Regular"/>
                <a:cs typeface="Noto Sans Korean Regular"/>
              </a:rPr>
              <a:t>	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13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86261" y="2649329"/>
            <a:ext cx="2581910" cy="2768600"/>
            <a:chOff x="4086261" y="2649329"/>
            <a:chExt cx="2581910" cy="2768600"/>
          </a:xfrm>
        </p:grpSpPr>
        <p:sp>
          <p:nvSpPr>
            <p:cNvPr id="26" name="object 26"/>
            <p:cNvSpPr/>
            <p:nvPr/>
          </p:nvSpPr>
          <p:spPr>
            <a:xfrm>
              <a:off x="5587542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77" y="126225"/>
                  </a:moveTo>
                  <a:lnTo>
                    <a:pt x="74396" y="123113"/>
                  </a:lnTo>
                  <a:lnTo>
                    <a:pt x="73202" y="122491"/>
                  </a:lnTo>
                  <a:lnTo>
                    <a:pt x="3962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81" y="170649"/>
                  </a:lnTo>
                  <a:lnTo>
                    <a:pt x="41935" y="168592"/>
                  </a:lnTo>
                  <a:lnTo>
                    <a:pt x="77177" y="129578"/>
                  </a:lnTo>
                  <a:lnTo>
                    <a:pt x="77177" y="126225"/>
                  </a:lnTo>
                  <a:close/>
                </a:path>
                <a:path w="77470" h="170814">
                  <a:moveTo>
                    <a:pt x="77177" y="41084"/>
                  </a:moveTo>
                  <a:lnTo>
                    <a:pt x="40119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77" y="44437"/>
                  </a:lnTo>
                  <a:lnTo>
                    <a:pt x="77177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86261" y="5011260"/>
              <a:ext cx="2581910" cy="407034"/>
            </a:xfrm>
            <a:custGeom>
              <a:avLst/>
              <a:gdLst/>
              <a:ahLst/>
              <a:cxnLst/>
              <a:rect l="l" t="t" r="r" b="b"/>
              <a:pathLst>
                <a:path w="2581909" h="407035">
                  <a:moveTo>
                    <a:pt x="2541207" y="406593"/>
                  </a:moveTo>
                  <a:lnTo>
                    <a:pt x="40659" y="406593"/>
                  </a:lnTo>
                  <a:lnTo>
                    <a:pt x="24837" y="403396"/>
                  </a:lnTo>
                  <a:lnTo>
                    <a:pt x="11913" y="394680"/>
                  </a:lnTo>
                  <a:lnTo>
                    <a:pt x="3196" y="381755"/>
                  </a:lnTo>
                  <a:lnTo>
                    <a:pt x="0" y="365933"/>
                  </a:lnTo>
                  <a:lnTo>
                    <a:pt x="0" y="40659"/>
                  </a:lnTo>
                  <a:lnTo>
                    <a:pt x="3196" y="24837"/>
                  </a:lnTo>
                  <a:lnTo>
                    <a:pt x="11913" y="11913"/>
                  </a:lnTo>
                  <a:lnTo>
                    <a:pt x="24837" y="3196"/>
                  </a:lnTo>
                  <a:lnTo>
                    <a:pt x="40659" y="0"/>
                  </a:lnTo>
                  <a:lnTo>
                    <a:pt x="2541207" y="0"/>
                  </a:lnTo>
                  <a:lnTo>
                    <a:pt x="2557028" y="3196"/>
                  </a:lnTo>
                  <a:lnTo>
                    <a:pt x="2569953" y="11913"/>
                  </a:lnTo>
                  <a:lnTo>
                    <a:pt x="2578669" y="24837"/>
                  </a:lnTo>
                  <a:lnTo>
                    <a:pt x="2581866" y="40659"/>
                  </a:lnTo>
                  <a:lnTo>
                    <a:pt x="2581866" y="365933"/>
                  </a:lnTo>
                  <a:lnTo>
                    <a:pt x="2578669" y="381755"/>
                  </a:lnTo>
                  <a:lnTo>
                    <a:pt x="2569953" y="394680"/>
                  </a:lnTo>
                  <a:lnTo>
                    <a:pt x="2557028" y="403396"/>
                  </a:lnTo>
                  <a:lnTo>
                    <a:pt x="2541207" y="406593"/>
                  </a:lnTo>
                  <a:close/>
                </a:path>
              </a:pathLst>
            </a:custGeom>
            <a:solidFill>
              <a:srgbClr val="3397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039219" y="5100208"/>
            <a:ext cx="6731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35">
                <a:solidFill>
                  <a:srgbClr val="33485D"/>
                </a:solidFill>
                <a:latin typeface="Noto Sans Korean Regular"/>
                <a:cs typeface="Noto Sans Korean Regular"/>
              </a:rPr>
              <a:t>수정</a:t>
            </a:r>
            <a:r>
              <a:rPr dirty="0" sz="1250" spc="-40">
                <a:solidFill>
                  <a:srgbClr val="33485D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485D"/>
                </a:solidFill>
                <a:latin typeface="Noto Sans Korean Regular"/>
                <a:cs typeface="Noto Sans Korean Regular"/>
              </a:rPr>
              <a:t>하기</a:t>
            </a:r>
            <a:endParaRPr sz="1250">
              <a:latin typeface="Noto Sans Korean Regular"/>
              <a:cs typeface="Noto Sans Korean Regular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679668" y="3740665"/>
          <a:ext cx="335978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7035"/>
                <a:gridCol w="1666875"/>
              </a:tblGrid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</a:t>
                      </a:r>
                      <a:r>
                        <a:rPr dirty="0" sz="110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목적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정기</a:t>
                      </a:r>
                      <a:r>
                        <a:rPr dirty="0" sz="110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사용인원</a:t>
                      </a:r>
                      <a:r>
                        <a:rPr dirty="0" sz="1100" spc="-6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5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수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7명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646638" y="3524660"/>
            <a:ext cx="63246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45">
                <a:solidFill>
                  <a:srgbClr val="333333"/>
                </a:solidFill>
                <a:latin typeface="Noto Sans Korean Regular"/>
                <a:cs typeface="Noto Sans Korean Regular"/>
              </a:rPr>
              <a:t>추가정</a:t>
            </a:r>
            <a:r>
              <a:rPr dirty="0" sz="125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보</a:t>
            </a:r>
            <a:endParaRPr sz="1250">
              <a:latin typeface="Noto Sans Korean Regular"/>
              <a:cs typeface="Noto Sans Korean Regular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7358" y="1179120"/>
            <a:ext cx="2907141" cy="260219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278017" y="1219779"/>
            <a:ext cx="2745105" cy="243967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850"/>
              </a:spcBef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선택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날짜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의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시간대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만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보여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줌</a:t>
            </a:r>
            <a:endParaRPr sz="115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750">
              <a:latin typeface="Noto Sans Korean Regular"/>
              <a:cs typeface="Noto Sans Korean Regular"/>
            </a:endParaRPr>
          </a:p>
          <a:p>
            <a:pPr marL="101600" marR="1518285">
              <a:lnSpc>
                <a:spcPct val="1213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사용여부 </a:t>
            </a:r>
            <a:r>
              <a:rPr dirty="0" sz="11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정보 </a:t>
            </a:r>
            <a:r>
              <a:rPr dirty="0" sz="1100" spc="-2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사용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인원</a:t>
            </a:r>
            <a:endParaRPr sz="11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목적</a:t>
            </a:r>
            <a:r>
              <a:rPr dirty="0" sz="1100" spc="5">
                <a:solidFill>
                  <a:srgbClr val="333333"/>
                </a:solidFill>
                <a:latin typeface="Noto Sans Korean Regular"/>
                <a:cs typeface="Noto Sans Korean Regular"/>
              </a:rPr>
              <a:t>,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-65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용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시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간</a:t>
            </a:r>
            <a:endParaRPr sz="110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조건</a:t>
            </a:r>
            <a:endParaRPr sz="1100">
              <a:latin typeface="Noto Sans Korean Regular"/>
              <a:cs typeface="Noto Sans Korean Regular"/>
            </a:endParaRPr>
          </a:p>
          <a:p>
            <a:pPr marL="101600" marR="95250">
              <a:lnSpc>
                <a:spcPct val="1213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예약자는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중복되지않게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예약,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안되면 </a:t>
            </a:r>
            <a:r>
              <a:rPr dirty="0" sz="1100" spc="-2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다시0</a:t>
            </a:r>
            <a:endParaRPr sz="11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예약내용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바로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확인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예약정보)0</a:t>
            </a:r>
            <a:endParaRPr sz="110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05613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회원가입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8997" y="190596"/>
            <a:ext cx="5454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5" b="1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2524" y="5211304"/>
            <a:ext cx="1584960" cy="142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  <a:tabLst>
                <a:tab pos="1188720" algn="l"/>
              </a:tabLst>
            </a:pPr>
            <a:r>
              <a:rPr dirty="0" sz="1100" spc="20">
                <a:solidFill>
                  <a:srgbClr val="5D5D5D"/>
                </a:solidFill>
                <a:latin typeface="Noto Sans Korean Regular"/>
                <a:cs typeface="Noto Sans Korean Regular"/>
              </a:rPr>
              <a:t>회원가</a:t>
            </a:r>
            <a:r>
              <a:rPr dirty="0" sz="1100" spc="15">
                <a:solidFill>
                  <a:srgbClr val="5D5D5D"/>
                </a:solidFill>
                <a:latin typeface="Noto Sans Korean Regular"/>
                <a:cs typeface="Noto Sans Korean Regular"/>
              </a:rPr>
              <a:t>입</a:t>
            </a:r>
            <a:r>
              <a:rPr dirty="0" sz="1100">
                <a:solidFill>
                  <a:srgbClr val="5D5D5D"/>
                </a:solidFill>
                <a:latin typeface="Noto Sans Korean Regular"/>
                <a:cs typeface="Noto Sans Korean Regular"/>
              </a:rPr>
              <a:t>	</a:t>
            </a:r>
            <a:r>
              <a:rPr dirty="0" sz="1100" spc="20">
                <a:solidFill>
                  <a:srgbClr val="5D5D5D"/>
                </a:solidFill>
                <a:latin typeface="Noto Sans Korean Regular"/>
                <a:cs typeface="Noto Sans Korean Regular"/>
              </a:rPr>
              <a:t>로그</a:t>
            </a:r>
            <a:r>
              <a:rPr dirty="0" sz="1100" spc="15">
                <a:solidFill>
                  <a:srgbClr val="5D5D5D"/>
                </a:solidFill>
                <a:latin typeface="Noto Sans Korean Regular"/>
                <a:cs typeface="Noto Sans Korean Regular"/>
              </a:rPr>
              <a:t>인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6865" y="1067307"/>
            <a:ext cx="3679825" cy="5550535"/>
            <a:chOff x="3506865" y="1067307"/>
            <a:chExt cx="3679825" cy="5550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810" y="4421700"/>
              <a:ext cx="1728020" cy="5387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0216" y="4421700"/>
              <a:ext cx="406593" cy="5387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030" y="4574172"/>
              <a:ext cx="182966" cy="2439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6810" y="3760986"/>
              <a:ext cx="1728020" cy="5387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0216" y="3760986"/>
              <a:ext cx="406593" cy="5387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65536" y="3882964"/>
              <a:ext cx="146685" cy="287655"/>
            </a:xfrm>
            <a:custGeom>
              <a:avLst/>
              <a:gdLst/>
              <a:ahLst/>
              <a:cxnLst/>
              <a:rect l="l" t="t" r="r" b="b"/>
              <a:pathLst>
                <a:path w="146685" h="287654">
                  <a:moveTo>
                    <a:pt x="73059" y="108386"/>
                  </a:moveTo>
                  <a:lnTo>
                    <a:pt x="56310" y="103998"/>
                  </a:lnTo>
                  <a:lnTo>
                    <a:pt x="42341" y="92169"/>
                  </a:lnTo>
                  <a:lnTo>
                    <a:pt x="32773" y="74900"/>
                  </a:lnTo>
                  <a:lnTo>
                    <a:pt x="29223" y="54193"/>
                  </a:lnTo>
                  <a:lnTo>
                    <a:pt x="32773" y="33486"/>
                  </a:lnTo>
                  <a:lnTo>
                    <a:pt x="42341" y="16217"/>
                  </a:lnTo>
                  <a:lnTo>
                    <a:pt x="56310" y="4387"/>
                  </a:lnTo>
                  <a:lnTo>
                    <a:pt x="73059" y="0"/>
                  </a:lnTo>
                  <a:lnTo>
                    <a:pt x="89809" y="4387"/>
                  </a:lnTo>
                  <a:lnTo>
                    <a:pt x="103777" y="16217"/>
                  </a:lnTo>
                  <a:lnTo>
                    <a:pt x="113346" y="33486"/>
                  </a:lnTo>
                  <a:lnTo>
                    <a:pt x="116895" y="54193"/>
                  </a:lnTo>
                  <a:lnTo>
                    <a:pt x="113346" y="74900"/>
                  </a:lnTo>
                  <a:lnTo>
                    <a:pt x="103777" y="92169"/>
                  </a:lnTo>
                  <a:lnTo>
                    <a:pt x="89809" y="103998"/>
                  </a:lnTo>
                  <a:lnTo>
                    <a:pt x="73059" y="108386"/>
                  </a:lnTo>
                  <a:close/>
                </a:path>
                <a:path w="146685" h="287654">
                  <a:moveTo>
                    <a:pt x="94685" y="287125"/>
                  </a:moveTo>
                  <a:lnTo>
                    <a:pt x="51434" y="287125"/>
                  </a:lnTo>
                  <a:lnTo>
                    <a:pt x="15196" y="271851"/>
                  </a:lnTo>
                  <a:lnTo>
                    <a:pt x="0" y="241304"/>
                  </a:lnTo>
                  <a:lnTo>
                    <a:pt x="6015" y="196509"/>
                  </a:lnTo>
                  <a:lnTo>
                    <a:pt x="22129" y="160012"/>
                  </a:lnTo>
                  <a:lnTo>
                    <a:pt x="45444" y="135447"/>
                  </a:lnTo>
                  <a:lnTo>
                    <a:pt x="73059" y="126450"/>
                  </a:lnTo>
                  <a:lnTo>
                    <a:pt x="100675" y="135447"/>
                  </a:lnTo>
                  <a:lnTo>
                    <a:pt x="123989" y="160012"/>
                  </a:lnTo>
                  <a:lnTo>
                    <a:pt x="140103" y="196509"/>
                  </a:lnTo>
                  <a:lnTo>
                    <a:pt x="146119" y="241304"/>
                  </a:lnTo>
                  <a:lnTo>
                    <a:pt x="130922" y="271851"/>
                  </a:lnTo>
                  <a:lnTo>
                    <a:pt x="94685" y="287125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0216" y="5082414"/>
              <a:ext cx="935164" cy="40659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9501" y="5082414"/>
              <a:ext cx="935164" cy="40659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517030" y="1728020"/>
            <a:ext cx="3659504" cy="4340860"/>
            <a:chOff x="3517030" y="1728020"/>
            <a:chExt cx="3659504" cy="4340860"/>
          </a:xfrm>
        </p:grpSpPr>
        <p:sp>
          <p:nvSpPr>
            <p:cNvPr id="16" name="object 16"/>
            <p:cNvSpPr/>
            <p:nvPr/>
          </p:nvSpPr>
          <p:spPr>
            <a:xfrm>
              <a:off x="3517030" y="1728020"/>
              <a:ext cx="3659504" cy="4340860"/>
            </a:xfrm>
            <a:custGeom>
              <a:avLst/>
              <a:gdLst/>
              <a:ahLst/>
              <a:cxnLst/>
              <a:rect l="l" t="t" r="r" b="b"/>
              <a:pathLst>
                <a:path w="3659504" h="4340860">
                  <a:moveTo>
                    <a:pt x="3659338" y="4340381"/>
                  </a:moveTo>
                  <a:lnTo>
                    <a:pt x="0" y="4340381"/>
                  </a:lnTo>
                  <a:lnTo>
                    <a:pt x="0" y="0"/>
                  </a:lnTo>
                  <a:lnTo>
                    <a:pt x="3659338" y="0"/>
                  </a:lnTo>
                  <a:lnTo>
                    <a:pt x="3659338" y="4340381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2799" y="1931317"/>
              <a:ext cx="3008789" cy="374065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23623" y="1982141"/>
              <a:ext cx="2846705" cy="3578225"/>
            </a:xfrm>
            <a:custGeom>
              <a:avLst/>
              <a:gdLst/>
              <a:ahLst/>
              <a:cxnLst/>
              <a:rect l="l" t="t" r="r" b="b"/>
              <a:pathLst>
                <a:path w="2846704" h="3578225">
                  <a:moveTo>
                    <a:pt x="2825822" y="3578019"/>
                  </a:moveTo>
                  <a:lnTo>
                    <a:pt x="20329" y="3578019"/>
                  </a:lnTo>
                  <a:lnTo>
                    <a:pt x="12418" y="3576421"/>
                  </a:lnTo>
                  <a:lnTo>
                    <a:pt x="5956" y="3572063"/>
                  </a:lnTo>
                  <a:lnTo>
                    <a:pt x="1598" y="3565600"/>
                  </a:lnTo>
                  <a:lnTo>
                    <a:pt x="0" y="3557690"/>
                  </a:lnTo>
                  <a:lnTo>
                    <a:pt x="0" y="20329"/>
                  </a:lnTo>
                  <a:lnTo>
                    <a:pt x="1598" y="12418"/>
                  </a:lnTo>
                  <a:lnTo>
                    <a:pt x="5956" y="5956"/>
                  </a:lnTo>
                  <a:lnTo>
                    <a:pt x="12418" y="1598"/>
                  </a:lnTo>
                  <a:lnTo>
                    <a:pt x="20329" y="0"/>
                  </a:lnTo>
                  <a:lnTo>
                    <a:pt x="2825822" y="0"/>
                  </a:lnTo>
                  <a:lnTo>
                    <a:pt x="2833733" y="1598"/>
                  </a:lnTo>
                  <a:lnTo>
                    <a:pt x="2840195" y="5956"/>
                  </a:lnTo>
                  <a:lnTo>
                    <a:pt x="2844553" y="12418"/>
                  </a:lnTo>
                  <a:lnTo>
                    <a:pt x="2846152" y="20329"/>
                  </a:lnTo>
                  <a:lnTo>
                    <a:pt x="2846152" y="3557690"/>
                  </a:lnTo>
                  <a:lnTo>
                    <a:pt x="2844553" y="3565600"/>
                  </a:lnTo>
                  <a:lnTo>
                    <a:pt x="2840195" y="3572063"/>
                  </a:lnTo>
                  <a:lnTo>
                    <a:pt x="2833733" y="3576421"/>
                  </a:lnTo>
                  <a:lnTo>
                    <a:pt x="2825822" y="357801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26920" y="3862634"/>
              <a:ext cx="2033270" cy="0"/>
            </a:xfrm>
            <a:custGeom>
              <a:avLst/>
              <a:gdLst/>
              <a:ahLst/>
              <a:cxnLst/>
              <a:rect l="l" t="t" r="r" b="b"/>
              <a:pathLst>
                <a:path w="2033270" h="0">
                  <a:moveTo>
                    <a:pt x="2032965" y="0"/>
                  </a:moveTo>
                  <a:lnTo>
                    <a:pt x="0" y="0"/>
                  </a:lnTo>
                  <a:lnTo>
                    <a:pt x="203296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26920" y="4259063"/>
              <a:ext cx="2033270" cy="20955"/>
            </a:xfrm>
            <a:custGeom>
              <a:avLst/>
              <a:gdLst/>
              <a:ahLst/>
              <a:cxnLst/>
              <a:rect l="l" t="t" r="r" b="b"/>
              <a:pathLst>
                <a:path w="2033270" h="20954">
                  <a:moveTo>
                    <a:pt x="2032965" y="20329"/>
                  </a:moveTo>
                  <a:lnTo>
                    <a:pt x="0" y="20329"/>
                  </a:lnTo>
                  <a:lnTo>
                    <a:pt x="0" y="0"/>
                  </a:lnTo>
                  <a:lnTo>
                    <a:pt x="2032965" y="0"/>
                  </a:lnTo>
                  <a:lnTo>
                    <a:pt x="2032965" y="20329"/>
                  </a:lnTo>
                  <a:close/>
                </a:path>
              </a:pathLst>
            </a:custGeom>
            <a:solidFill>
              <a:srgbClr val="49BD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23623" y="5082414"/>
              <a:ext cx="2846705" cy="478155"/>
            </a:xfrm>
            <a:custGeom>
              <a:avLst/>
              <a:gdLst/>
              <a:ahLst/>
              <a:cxnLst/>
              <a:rect l="l" t="t" r="r" b="b"/>
              <a:pathLst>
                <a:path w="2846704" h="478154">
                  <a:moveTo>
                    <a:pt x="2846152" y="477746"/>
                  </a:moveTo>
                  <a:lnTo>
                    <a:pt x="0" y="477746"/>
                  </a:lnTo>
                  <a:lnTo>
                    <a:pt x="0" y="0"/>
                  </a:lnTo>
                  <a:lnTo>
                    <a:pt x="2846152" y="0"/>
                  </a:lnTo>
                  <a:lnTo>
                    <a:pt x="2846152" y="477746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23623" y="5082414"/>
              <a:ext cx="2846705" cy="10160"/>
            </a:xfrm>
            <a:custGeom>
              <a:avLst/>
              <a:gdLst/>
              <a:ahLst/>
              <a:cxnLst/>
              <a:rect l="l" t="t" r="r" b="b"/>
              <a:pathLst>
                <a:path w="2846704" h="10160">
                  <a:moveTo>
                    <a:pt x="2846152" y="10164"/>
                  </a:moveTo>
                  <a:lnTo>
                    <a:pt x="0" y="10164"/>
                  </a:lnTo>
                  <a:lnTo>
                    <a:pt x="0" y="0"/>
                  </a:lnTo>
                  <a:lnTo>
                    <a:pt x="2846152" y="0"/>
                  </a:lnTo>
                  <a:lnTo>
                    <a:pt x="2846152" y="1016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26920" y="4696150"/>
              <a:ext cx="904875" cy="20955"/>
            </a:xfrm>
            <a:custGeom>
              <a:avLst/>
              <a:gdLst/>
              <a:ahLst/>
              <a:cxnLst/>
              <a:rect l="l" t="t" r="r" b="b"/>
              <a:pathLst>
                <a:path w="904875" h="20954">
                  <a:moveTo>
                    <a:pt x="904669" y="20329"/>
                  </a:moveTo>
                  <a:lnTo>
                    <a:pt x="0" y="20329"/>
                  </a:lnTo>
                  <a:lnTo>
                    <a:pt x="0" y="0"/>
                  </a:lnTo>
                  <a:lnTo>
                    <a:pt x="904669" y="0"/>
                  </a:lnTo>
                  <a:lnTo>
                    <a:pt x="904669" y="20329"/>
                  </a:lnTo>
                  <a:close/>
                </a:path>
              </a:pathLst>
            </a:custGeom>
            <a:solidFill>
              <a:srgbClr val="49BD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458511" y="3943959"/>
              <a:ext cx="1250315" cy="813435"/>
            </a:xfrm>
            <a:custGeom>
              <a:avLst/>
              <a:gdLst/>
              <a:ahLst/>
              <a:cxnLst/>
              <a:rect l="l" t="t" r="r" b="b"/>
              <a:pathLst>
                <a:path w="1250315" h="813435">
                  <a:moveTo>
                    <a:pt x="538734" y="528574"/>
                  </a:moveTo>
                  <a:lnTo>
                    <a:pt x="535533" y="512749"/>
                  </a:lnTo>
                  <a:lnTo>
                    <a:pt x="526821" y="499821"/>
                  </a:lnTo>
                  <a:lnTo>
                    <a:pt x="513892" y="491109"/>
                  </a:lnTo>
                  <a:lnTo>
                    <a:pt x="498068" y="487908"/>
                  </a:lnTo>
                  <a:lnTo>
                    <a:pt x="40652" y="487908"/>
                  </a:lnTo>
                  <a:lnTo>
                    <a:pt x="24828" y="491109"/>
                  </a:lnTo>
                  <a:lnTo>
                    <a:pt x="11912" y="499821"/>
                  </a:lnTo>
                  <a:lnTo>
                    <a:pt x="3187" y="512749"/>
                  </a:lnTo>
                  <a:lnTo>
                    <a:pt x="0" y="528574"/>
                  </a:lnTo>
                  <a:lnTo>
                    <a:pt x="0" y="772528"/>
                  </a:lnTo>
                  <a:lnTo>
                    <a:pt x="3187" y="788352"/>
                  </a:lnTo>
                  <a:lnTo>
                    <a:pt x="11912" y="801268"/>
                  </a:lnTo>
                  <a:lnTo>
                    <a:pt x="24828" y="809993"/>
                  </a:lnTo>
                  <a:lnTo>
                    <a:pt x="40652" y="813181"/>
                  </a:lnTo>
                  <a:lnTo>
                    <a:pt x="498068" y="813181"/>
                  </a:lnTo>
                  <a:lnTo>
                    <a:pt x="513892" y="809993"/>
                  </a:lnTo>
                  <a:lnTo>
                    <a:pt x="526821" y="801268"/>
                  </a:lnTo>
                  <a:lnTo>
                    <a:pt x="535533" y="788352"/>
                  </a:lnTo>
                  <a:lnTo>
                    <a:pt x="538734" y="772528"/>
                  </a:lnTo>
                  <a:lnTo>
                    <a:pt x="538734" y="528574"/>
                  </a:lnTo>
                  <a:close/>
                </a:path>
                <a:path w="1250315" h="813435">
                  <a:moveTo>
                    <a:pt x="1229944" y="528574"/>
                  </a:moveTo>
                  <a:lnTo>
                    <a:pt x="1226743" y="512749"/>
                  </a:lnTo>
                  <a:lnTo>
                    <a:pt x="1218031" y="499821"/>
                  </a:lnTo>
                  <a:lnTo>
                    <a:pt x="1205103" y="491109"/>
                  </a:lnTo>
                  <a:lnTo>
                    <a:pt x="1189278" y="487908"/>
                  </a:lnTo>
                  <a:lnTo>
                    <a:pt x="731862" y="487908"/>
                  </a:lnTo>
                  <a:lnTo>
                    <a:pt x="716038" y="491109"/>
                  </a:lnTo>
                  <a:lnTo>
                    <a:pt x="703122" y="499821"/>
                  </a:lnTo>
                  <a:lnTo>
                    <a:pt x="694397" y="512749"/>
                  </a:lnTo>
                  <a:lnTo>
                    <a:pt x="691210" y="528574"/>
                  </a:lnTo>
                  <a:lnTo>
                    <a:pt x="691210" y="772528"/>
                  </a:lnTo>
                  <a:lnTo>
                    <a:pt x="694397" y="788352"/>
                  </a:lnTo>
                  <a:lnTo>
                    <a:pt x="703122" y="801268"/>
                  </a:lnTo>
                  <a:lnTo>
                    <a:pt x="716038" y="809993"/>
                  </a:lnTo>
                  <a:lnTo>
                    <a:pt x="731862" y="813181"/>
                  </a:lnTo>
                  <a:lnTo>
                    <a:pt x="1189278" y="813181"/>
                  </a:lnTo>
                  <a:lnTo>
                    <a:pt x="1205103" y="809993"/>
                  </a:lnTo>
                  <a:lnTo>
                    <a:pt x="1218031" y="801268"/>
                  </a:lnTo>
                  <a:lnTo>
                    <a:pt x="1226743" y="788352"/>
                  </a:lnTo>
                  <a:lnTo>
                    <a:pt x="1229944" y="772528"/>
                  </a:lnTo>
                  <a:lnTo>
                    <a:pt x="1229944" y="528574"/>
                  </a:lnTo>
                  <a:close/>
                </a:path>
                <a:path w="1250315" h="813435">
                  <a:moveTo>
                    <a:pt x="1250264" y="40665"/>
                  </a:moveTo>
                  <a:lnTo>
                    <a:pt x="1247076" y="24841"/>
                  </a:lnTo>
                  <a:lnTo>
                    <a:pt x="1238351" y="11912"/>
                  </a:lnTo>
                  <a:lnTo>
                    <a:pt x="1225435" y="3200"/>
                  </a:lnTo>
                  <a:lnTo>
                    <a:pt x="1209611" y="0"/>
                  </a:lnTo>
                  <a:lnTo>
                    <a:pt x="742022" y="0"/>
                  </a:lnTo>
                  <a:lnTo>
                    <a:pt x="726211" y="3200"/>
                  </a:lnTo>
                  <a:lnTo>
                    <a:pt x="713282" y="11912"/>
                  </a:lnTo>
                  <a:lnTo>
                    <a:pt x="704570" y="24841"/>
                  </a:lnTo>
                  <a:lnTo>
                    <a:pt x="701370" y="40665"/>
                  </a:lnTo>
                  <a:lnTo>
                    <a:pt x="701370" y="294779"/>
                  </a:lnTo>
                  <a:lnTo>
                    <a:pt x="704570" y="310603"/>
                  </a:lnTo>
                  <a:lnTo>
                    <a:pt x="713282" y="323532"/>
                  </a:lnTo>
                  <a:lnTo>
                    <a:pt x="726211" y="332244"/>
                  </a:lnTo>
                  <a:lnTo>
                    <a:pt x="742022" y="335445"/>
                  </a:lnTo>
                  <a:lnTo>
                    <a:pt x="1209611" y="335445"/>
                  </a:lnTo>
                  <a:lnTo>
                    <a:pt x="1225435" y="332244"/>
                  </a:lnTo>
                  <a:lnTo>
                    <a:pt x="1238351" y="323532"/>
                  </a:lnTo>
                  <a:lnTo>
                    <a:pt x="1247076" y="310603"/>
                  </a:lnTo>
                  <a:lnTo>
                    <a:pt x="1250264" y="294779"/>
                  </a:lnTo>
                  <a:lnTo>
                    <a:pt x="1250264" y="40665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506865" y="498076"/>
          <a:ext cx="3684904" cy="611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9665"/>
              </a:tblGrid>
              <a:tr h="57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6760">
                        <a:lnSpc>
                          <a:spcPct val="100000"/>
                        </a:lnSpc>
                      </a:pPr>
                      <a:r>
                        <a:rPr dirty="0" sz="1450">
                          <a:solidFill>
                            <a:srgbClr val="FFFFFF"/>
                          </a:solidFill>
                          <a:latin typeface="Noto Sans Korean Regular"/>
                          <a:cs typeface="Noto Sans Korean Regular"/>
                        </a:rPr>
                        <a:t>meeting</a:t>
                      </a:r>
                      <a:r>
                        <a:rPr dirty="0" sz="1450" spc="-8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5">
                          <a:solidFill>
                            <a:srgbClr val="FFFFFF"/>
                          </a:solidFill>
                          <a:latin typeface="Noto Sans Korean Regular"/>
                          <a:cs typeface="Noto Sans Korean Regular"/>
                        </a:rPr>
                        <a:t>reservation</a:t>
                      </a:r>
                      <a:endParaRPr sz="145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715">
                    <a:lnL w="12700">
                      <a:solidFill>
                        <a:srgbClr val="545454"/>
                      </a:solidFill>
                      <a:prstDash val="solid"/>
                    </a:lnL>
                    <a:lnR w="12700">
                      <a:solidFill>
                        <a:srgbClr val="545454"/>
                      </a:solidFill>
                      <a:prstDash val="solid"/>
                    </a:lnR>
                    <a:lnT w="12700">
                      <a:solidFill>
                        <a:srgbClr val="545454"/>
                      </a:solidFill>
                      <a:prstDash val="solid"/>
                    </a:lnT>
                    <a:solidFill>
                      <a:srgbClr val="263137"/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19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회의실</a:t>
                      </a:r>
                      <a:r>
                        <a:rPr dirty="0" sz="1900" spc="-1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예약</a:t>
                      </a:r>
                      <a:r>
                        <a:rPr dirty="0" sz="1900" spc="-10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서비스</a:t>
                      </a:r>
                      <a:endParaRPr sz="19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545454"/>
                      </a:solidFill>
                      <a:prstDash val="solid"/>
                    </a:lnL>
                    <a:lnR w="12700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4340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5320">
                        <a:lnSpc>
                          <a:spcPct val="100000"/>
                        </a:lnSpc>
                      </a:pPr>
                      <a:r>
                        <a:rPr dirty="0" sz="850" spc="-20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I</a:t>
                      </a:r>
                      <a:r>
                        <a:rPr dirty="0" sz="850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D</a:t>
                      </a:r>
                      <a:r>
                        <a:rPr dirty="0" sz="850" spc="-655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 </a:t>
                      </a:r>
                      <a:r>
                        <a:rPr dirty="0" sz="850" spc="20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(</a:t>
                      </a:r>
                      <a:r>
                        <a:rPr dirty="0" sz="850" spc="-10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사</a:t>
                      </a:r>
                      <a:r>
                        <a:rPr dirty="0" sz="850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원</a:t>
                      </a:r>
                      <a:r>
                        <a:rPr dirty="0" sz="850" spc="-700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 </a:t>
                      </a:r>
                      <a:r>
                        <a:rPr dirty="0" sz="850" spc="-10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번호</a:t>
                      </a:r>
                      <a:r>
                        <a:rPr dirty="0" sz="850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)</a:t>
                      </a:r>
                      <a:endParaRPr sz="85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55320">
                        <a:lnSpc>
                          <a:spcPct val="100000"/>
                        </a:lnSpc>
                      </a:pPr>
                      <a:r>
                        <a:rPr dirty="0" sz="125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22071239</a:t>
                      </a:r>
                      <a:endParaRPr sz="125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850" spc="30">
                          <a:solidFill>
                            <a:srgbClr val="9D9D9D"/>
                          </a:solidFill>
                          <a:latin typeface="Noto Sans Korean Regular"/>
                          <a:cs typeface="Noto Sans Korean Regular"/>
                        </a:rPr>
                        <a:t>PASSWORD</a:t>
                      </a:r>
                      <a:endParaRPr sz="85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</a:pPr>
                      <a:r>
                        <a:rPr dirty="0" sz="125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qwer1234</a:t>
                      </a:r>
                      <a:endParaRPr sz="125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0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850" spc="20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본인인증</a:t>
                      </a:r>
                      <a:endParaRPr sz="85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4676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800350" algn="l"/>
                        </a:tabLst>
                      </a:pPr>
                      <a:r>
                        <a:rPr dirty="0" baseline="5291" sz="1575" spc="-15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번호를</a:t>
                      </a:r>
                      <a:r>
                        <a:rPr dirty="0" baseline="5291" sz="1575" spc="-30">
                          <a:solidFill>
                            <a:srgbClr val="49BDC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291" sz="1575" spc="-427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입력</a:t>
                      </a:r>
                      <a:r>
                        <a:rPr dirty="0" baseline="15151" sz="1650" spc="-427">
                          <a:solidFill>
                            <a:srgbClr val="5D5D5D"/>
                          </a:solidFill>
                          <a:latin typeface="Noto Sans Korean Regular"/>
                          <a:cs typeface="Noto Sans Korean Regular"/>
                        </a:rPr>
                        <a:t>U</a:t>
                      </a:r>
                      <a:r>
                        <a:rPr dirty="0" baseline="5291" sz="1575" spc="-427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해</a:t>
                      </a:r>
                      <a:r>
                        <a:rPr dirty="0" baseline="15151" sz="1650" spc="-427">
                          <a:solidFill>
                            <a:srgbClr val="5D5D5D"/>
                          </a:solidFill>
                          <a:latin typeface="Noto Sans Korean Regular"/>
                          <a:cs typeface="Noto Sans Korean Regular"/>
                        </a:rPr>
                        <a:t>se</a:t>
                      </a:r>
                      <a:r>
                        <a:rPr dirty="0" baseline="5291" sz="1575" spc="-427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주</a:t>
                      </a:r>
                      <a:r>
                        <a:rPr dirty="0" baseline="15151" sz="1650" spc="-427">
                          <a:solidFill>
                            <a:srgbClr val="5D5D5D"/>
                          </a:solidFill>
                          <a:latin typeface="Noto Sans Korean Regular"/>
                          <a:cs typeface="Noto Sans Korean Regular"/>
                        </a:rPr>
                        <a:t>rn</a:t>
                      </a:r>
                      <a:r>
                        <a:rPr dirty="0" baseline="5291" sz="1575" spc="-427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세</a:t>
                      </a:r>
                      <a:r>
                        <a:rPr dirty="0" baseline="15151" sz="1650" spc="-427">
                          <a:solidFill>
                            <a:srgbClr val="5D5D5D"/>
                          </a:solidFill>
                          <a:latin typeface="Noto Sans Korean Regular"/>
                          <a:cs typeface="Noto Sans Korean Regular"/>
                        </a:rPr>
                        <a:t>a</a:t>
                      </a:r>
                      <a:r>
                        <a:rPr dirty="0" baseline="5291" sz="1575" spc="-427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요</a:t>
                      </a:r>
                      <a:r>
                        <a:rPr dirty="0" baseline="15151" sz="1650" spc="-427">
                          <a:solidFill>
                            <a:srgbClr val="5D5D5D"/>
                          </a:solidFill>
                          <a:latin typeface="Noto Sans Korean Regular"/>
                          <a:cs typeface="Noto Sans Korean Regular"/>
                        </a:rPr>
                        <a:t>m</a:t>
                      </a:r>
                      <a:r>
                        <a:rPr dirty="0" baseline="5291" sz="1575" spc="-427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(S</a:t>
                      </a:r>
                      <a:r>
                        <a:rPr dirty="0" baseline="15151" sz="1650" spc="-427">
                          <a:solidFill>
                            <a:srgbClr val="5D5D5D"/>
                          </a:solidFill>
                          <a:latin typeface="Noto Sans Korean Regular"/>
                          <a:cs typeface="Noto Sans Korean Regular"/>
                        </a:rPr>
                        <a:t>e</a:t>
                      </a:r>
                      <a:r>
                        <a:rPr dirty="0" baseline="5291" sz="1575" spc="-427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MS</a:t>
                      </a:r>
                      <a:r>
                        <a:rPr dirty="0" baseline="5291" sz="1575">
                          <a:solidFill>
                            <a:srgbClr val="49BDC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291" sz="1575" spc="-15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인증)	</a:t>
                      </a:r>
                      <a:r>
                        <a:rPr dirty="0" sz="1050" spc="-10">
                          <a:solidFill>
                            <a:srgbClr val="3F3F3F"/>
                          </a:solidFill>
                          <a:latin typeface="Noto Sans Korean Regular"/>
                          <a:cs typeface="Noto Sans Korean Regular"/>
                        </a:rPr>
                        <a:t>전송</a:t>
                      </a:r>
                      <a:endParaRPr sz="105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46760">
                        <a:lnSpc>
                          <a:spcPts val="1260"/>
                        </a:lnSpc>
                        <a:spcBef>
                          <a:spcPts val="5"/>
                        </a:spcBef>
                        <a:tabLst>
                          <a:tab pos="2047875" algn="l"/>
                          <a:tab pos="2682875" algn="l"/>
                        </a:tabLst>
                      </a:pPr>
                      <a:r>
                        <a:rPr dirty="0" baseline="-20202" sz="1650" spc="30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(인증코드)	</a:t>
                      </a:r>
                      <a:r>
                        <a:rPr dirty="0" sz="950" spc="5">
                          <a:solidFill>
                            <a:srgbClr val="3F3F3F"/>
                          </a:solidFill>
                          <a:latin typeface="Noto Sans Korean Regular"/>
                          <a:cs typeface="Noto Sans Korean Regular"/>
                        </a:rPr>
                        <a:t>재전송	인증하기</a:t>
                      </a:r>
                      <a:endParaRPr sz="950">
                        <a:latin typeface="Noto Sans Korean Regular"/>
                        <a:cs typeface="Noto Sans Korean Regular"/>
                      </a:endParaRPr>
                    </a:p>
                    <a:p>
                      <a:pPr algn="ctr" marR="746760">
                        <a:lnSpc>
                          <a:spcPts val="1260"/>
                        </a:lnSpc>
                      </a:pPr>
                      <a:r>
                        <a:rPr dirty="0" sz="1100" spc="20">
                          <a:solidFill>
                            <a:srgbClr val="5D5D5D"/>
                          </a:solidFill>
                          <a:latin typeface="Noto Sans Korean Regular"/>
                          <a:cs typeface="Noto Sans Korean Regular"/>
                        </a:rPr>
                        <a:t>••••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  <a:tabLst>
                          <a:tab pos="2251075" algn="l"/>
                        </a:tabLst>
                      </a:pPr>
                      <a:r>
                        <a:rPr dirty="0" sz="1100" spc="15">
                          <a:solidFill>
                            <a:srgbClr val="BDBDBD"/>
                          </a:solidFill>
                          <a:latin typeface="Noto Sans Korean Regular"/>
                          <a:cs typeface="Noto Sans Korean Regular"/>
                        </a:rPr>
                        <a:t>CANCEL	</a:t>
                      </a:r>
                      <a:r>
                        <a:rPr dirty="0" sz="1100" spc="-5">
                          <a:solidFill>
                            <a:srgbClr val="49BDC9"/>
                          </a:solidFill>
                          <a:latin typeface="Noto Sans Korean Regular"/>
                          <a:cs typeface="Noto Sans Korean Regular"/>
                        </a:rPr>
                        <a:t>SUBMIT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545454"/>
                      </a:solidFill>
                      <a:prstDash val="solid"/>
                    </a:lnL>
                    <a:lnR w="12700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45454"/>
                      </a:solidFill>
                      <a:prstDash val="solid"/>
                    </a:lnL>
                    <a:lnR w="12700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39006" y="1077471"/>
            <a:ext cx="2907141" cy="265302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379665" y="1118131"/>
            <a:ext cx="2745105" cy="249047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80010" rIns="0" bIns="0" rtlCol="0" vert="horz">
            <a:spAutoFit/>
          </a:bodyPr>
          <a:lstStyle/>
          <a:p>
            <a:pPr marL="101600" marR="726440">
              <a:lnSpc>
                <a:spcPct val="115999"/>
              </a:lnSpc>
              <a:spcBef>
                <a:spcPts val="630"/>
              </a:spcBef>
            </a:pP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c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a</a:t>
            </a:r>
            <a:r>
              <a:rPr dirty="0" sz="1150" spc="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n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c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e</a:t>
            </a:r>
            <a:r>
              <a:rPr dirty="0" sz="1150" spc="-1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l</a:t>
            </a:r>
            <a:r>
              <a:rPr dirty="0" sz="1150" spc="-91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매소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번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응답</a:t>
            </a: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,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)  </a:t>
            </a:r>
            <a:r>
              <a:rPr dirty="0" sz="1150" spc="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s</a:t>
            </a:r>
            <a:r>
              <a:rPr dirty="0" sz="1150" spc="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u</a:t>
            </a: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b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m</a:t>
            </a:r>
            <a:r>
              <a:rPr dirty="0" sz="115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i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t</a:t>
            </a:r>
            <a:r>
              <a:rPr dirty="0" sz="1150" spc="-93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매소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번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응답</a:t>
            </a: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,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)</a:t>
            </a:r>
            <a:endParaRPr sz="115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Noto Sans Korean Regular"/>
              <a:cs typeface="Noto Sans Korean Regular"/>
            </a:endParaRPr>
          </a:p>
          <a:p>
            <a:pPr marL="101600" marR="328930">
              <a:lnSpc>
                <a:spcPct val="115999"/>
              </a:lnSpc>
            </a:pPr>
            <a:r>
              <a:rPr dirty="0" sz="1150" spc="-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I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D</a:t>
            </a:r>
            <a:r>
              <a:rPr dirty="0" sz="1150" spc="-64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사원번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호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년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+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월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+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일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+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번호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)</a:t>
            </a:r>
            <a:r>
              <a:rPr dirty="0" sz="1150" spc="-89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최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8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자  </a:t>
            </a:r>
            <a:r>
              <a:rPr dirty="0" sz="1150" spc="-1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P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W</a:t>
            </a:r>
            <a:r>
              <a:rPr dirty="0" sz="1150" spc="-69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개인</a:t>
            </a:r>
            <a:r>
              <a:rPr dirty="0" sz="1150" spc="-1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설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정</a:t>
            </a:r>
            <a:r>
              <a:rPr dirty="0" sz="1150" spc="-6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50" spc="-89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5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SS</a:t>
            </a:r>
            <a:r>
              <a:rPr dirty="0" sz="1150" spc="1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L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?</a:t>
            </a:r>
            <a:r>
              <a:rPr dirty="0" sz="1150" spc="-88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)</a:t>
            </a:r>
            <a:endParaRPr sz="115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20"/>
              </a:spcBef>
            </a:pP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[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서버</a:t>
            </a: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D</a:t>
            </a:r>
            <a:r>
              <a:rPr dirty="0" sz="1150" spc="-4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B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에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사원번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호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정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보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필요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)</a:t>
            </a:r>
            <a:endParaRPr sz="115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Noto Sans Korean Regular"/>
              <a:cs typeface="Noto Sans Korean Regular"/>
            </a:endParaRPr>
          </a:p>
          <a:p>
            <a:pPr marL="101600" marR="1437005">
              <a:lnSpc>
                <a:spcPct val="115999"/>
              </a:lnSpc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본인인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증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s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m</a:t>
            </a:r>
            <a:r>
              <a:rPr dirty="0" sz="1150" spc="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s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인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증 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재전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송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코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안올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</a:t>
            </a:r>
            <a:endParaRPr sz="115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05613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예약현황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8997" y="190596"/>
            <a:ext cx="5454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5" b="1">
                <a:solidFill>
                  <a:srgbClr val="333333"/>
                </a:solidFill>
                <a:latin typeface="Trebuchet MS"/>
                <a:cs typeface="Trebuchet MS"/>
              </a:rPr>
              <a:t>3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6865" y="498076"/>
            <a:ext cx="3679825" cy="6119495"/>
            <a:chOff x="3506865" y="498076"/>
            <a:chExt cx="3679825" cy="6119495"/>
          </a:xfrm>
        </p:grpSpPr>
        <p:sp>
          <p:nvSpPr>
            <p:cNvPr id="5" name="object 5"/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49996" y="5692304"/>
              <a:ext cx="1016635" cy="407034"/>
            </a:xfrm>
            <a:custGeom>
              <a:avLst/>
              <a:gdLst/>
              <a:ahLst/>
              <a:cxnLst/>
              <a:rect l="l" t="t" r="r" b="b"/>
              <a:pathLst>
                <a:path w="1016634" h="407035">
                  <a:moveTo>
                    <a:pt x="975823" y="406593"/>
                  </a:moveTo>
                  <a:lnTo>
                    <a:pt x="40659" y="406593"/>
                  </a:lnTo>
                  <a:lnTo>
                    <a:pt x="24837" y="403396"/>
                  </a:lnTo>
                  <a:lnTo>
                    <a:pt x="11913" y="394680"/>
                  </a:lnTo>
                  <a:lnTo>
                    <a:pt x="3196" y="381755"/>
                  </a:lnTo>
                  <a:lnTo>
                    <a:pt x="0" y="365933"/>
                  </a:lnTo>
                  <a:lnTo>
                    <a:pt x="0" y="40659"/>
                  </a:lnTo>
                  <a:lnTo>
                    <a:pt x="3196" y="24837"/>
                  </a:lnTo>
                  <a:lnTo>
                    <a:pt x="11913" y="11913"/>
                  </a:lnTo>
                  <a:lnTo>
                    <a:pt x="24837" y="3196"/>
                  </a:lnTo>
                  <a:lnTo>
                    <a:pt x="40659" y="0"/>
                  </a:lnTo>
                  <a:lnTo>
                    <a:pt x="975823" y="0"/>
                  </a:lnTo>
                  <a:lnTo>
                    <a:pt x="991645" y="3196"/>
                  </a:lnTo>
                  <a:lnTo>
                    <a:pt x="1004569" y="11913"/>
                  </a:lnTo>
                  <a:lnTo>
                    <a:pt x="1013286" y="24837"/>
                  </a:lnTo>
                  <a:lnTo>
                    <a:pt x="1016482" y="40659"/>
                  </a:lnTo>
                  <a:lnTo>
                    <a:pt x="1016482" y="365933"/>
                  </a:lnTo>
                  <a:lnTo>
                    <a:pt x="1013286" y="381755"/>
                  </a:lnTo>
                  <a:lnTo>
                    <a:pt x="1004569" y="394680"/>
                  </a:lnTo>
                  <a:lnTo>
                    <a:pt x="991645" y="403396"/>
                  </a:lnTo>
                  <a:lnTo>
                    <a:pt x="975823" y="406593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740593" y="5781252"/>
            <a:ext cx="63246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45">
                <a:solidFill>
                  <a:srgbClr val="FFFFFF"/>
                </a:solidFill>
                <a:latin typeface="Noto Sans Korean Regular"/>
                <a:cs typeface="Noto Sans Korean Regular"/>
              </a:rPr>
              <a:t>예약정</a:t>
            </a:r>
            <a:r>
              <a:rPr dirty="0" sz="1250" spc="25">
                <a:solidFill>
                  <a:srgbClr val="FFFFFF"/>
                </a:solidFill>
                <a:latin typeface="Noto Sans Korean Regular"/>
                <a:cs typeface="Noto Sans Korean Regular"/>
              </a:rPr>
              <a:t>보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7030" y="508241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45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dirty="0" sz="14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9275" y="1339222"/>
            <a:ext cx="289687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1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</a:t>
            </a:r>
            <a:r>
              <a:rPr dirty="0" sz="2550" spc="-1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550" spc="-10">
                <a:solidFill>
                  <a:srgbClr val="333333"/>
                </a:solidFill>
                <a:latin typeface="Noto Sans Korean Regular"/>
                <a:cs typeface="Noto Sans Korean Regular"/>
              </a:rPr>
              <a:t>가능</a:t>
            </a:r>
            <a:r>
              <a:rPr dirty="0" sz="2550" spc="-1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5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2550" spc="-1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550" spc="-10">
                <a:solidFill>
                  <a:srgbClr val="333333"/>
                </a:solidFill>
                <a:latin typeface="Noto Sans Korean Regular"/>
                <a:cs typeface="Noto Sans Korean Regular"/>
              </a:rPr>
              <a:t>목록</a:t>
            </a:r>
            <a:endParaRPr sz="2550">
              <a:latin typeface="Noto Sans Korean Regular"/>
              <a:cs typeface="Noto Sans Korean Regular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89832" y="2602196"/>
          <a:ext cx="3308985" cy="1564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915"/>
                <a:gridCol w="1097915"/>
                <a:gridCol w="1097915"/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NO.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90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reservation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90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29209">
                        <a:lnSpc>
                          <a:spcPct val="100000"/>
                        </a:lnSpc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현재</a:t>
                      </a:r>
                      <a:r>
                        <a:rPr dirty="0" sz="1100" spc="-6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사용</a:t>
                      </a:r>
                      <a:r>
                        <a:rPr dirty="0" sz="1100" spc="-5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현황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90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90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3810">
                        <a:lnSpc>
                          <a:spcPct val="100000"/>
                        </a:lnSpc>
                      </a:pPr>
                      <a:r>
                        <a:rPr dirty="0" u="sng" sz="1250">
                          <a:solidFill>
                            <a:srgbClr val="2859DC"/>
                          </a:solidFill>
                          <a:uFill>
                            <a:solidFill>
                              <a:srgbClr val="2859DC"/>
                            </a:solidFill>
                          </a:uFill>
                          <a:latin typeface="Noto Sans Korean Regular"/>
                          <a:cs typeface="Noto Sans Korean Regular"/>
                        </a:rPr>
                        <a:t>reserve</a:t>
                      </a:r>
                      <a:endParaRPr sz="125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317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Y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90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3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90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3810">
                        <a:lnSpc>
                          <a:spcPct val="100000"/>
                        </a:lnSpc>
                      </a:pPr>
                      <a:r>
                        <a:rPr dirty="0" u="sng" sz="1250">
                          <a:solidFill>
                            <a:srgbClr val="2859DC"/>
                          </a:solidFill>
                          <a:uFill>
                            <a:solidFill>
                              <a:srgbClr val="2859DC"/>
                            </a:solidFill>
                          </a:uFill>
                          <a:latin typeface="Noto Sans Korean Regular"/>
                          <a:cs typeface="Noto Sans Korean Regular"/>
                        </a:rPr>
                        <a:t>reserve</a:t>
                      </a:r>
                      <a:endParaRPr sz="125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63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1841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Y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90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9006" y="1077471"/>
            <a:ext cx="2907141" cy="18906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379665" y="1118131"/>
            <a:ext cx="2745105" cy="172847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850"/>
              </a:spcBef>
            </a:pPr>
            <a:r>
              <a:rPr dirty="0" sz="1150" spc="-4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마🕔페🕔지,예약정보</a:t>
            </a:r>
            <a:endParaRPr sz="115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20"/>
              </a:spcBef>
            </a:pPr>
            <a:r>
              <a:rPr dirty="0" sz="1150" spc="-75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매소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50" spc="-894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응답</a:t>
            </a: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,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)</a:t>
            </a:r>
            <a:endParaRPr sz="115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가능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만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보여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줄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것</a:t>
            </a:r>
            <a:endParaRPr sz="115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</a:pPr>
            <a:r>
              <a:rPr dirty="0" sz="1150" spc="-17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-해야할것</a:t>
            </a:r>
            <a:endParaRPr sz="115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20"/>
              </a:spcBef>
            </a:pPr>
            <a:r>
              <a:rPr dirty="0" sz="1150" spc="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*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련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프로토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만들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것</a:t>
            </a:r>
            <a:endParaRPr sz="115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20"/>
              </a:spcBef>
            </a:pPr>
            <a:r>
              <a:rPr dirty="0" sz="1150" spc="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*</a:t>
            </a:r>
            <a:r>
              <a:rPr dirty="0" sz="1150" spc="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h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e</a:t>
            </a:r>
            <a:r>
              <a:rPr dirty="0" sz="1150" spc="-1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a</a:t>
            </a:r>
            <a:r>
              <a:rPr dirty="0" sz="1150" spc="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d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e</a:t>
            </a:r>
            <a:r>
              <a:rPr dirty="0" sz="1150" spc="-5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r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만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사용하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자</a:t>
            </a:r>
            <a:endParaRPr sz="115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24917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25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예약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8997" y="190596"/>
            <a:ext cx="5454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5" b="1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6865" y="498076"/>
            <a:ext cx="3679825" cy="6119495"/>
            <a:chOff x="3506865" y="498076"/>
            <a:chExt cx="3679825" cy="6119495"/>
          </a:xfrm>
        </p:grpSpPr>
        <p:sp>
          <p:nvSpPr>
            <p:cNvPr id="5" name="object 5"/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46977"/>
              <a:ext cx="3679668" cy="55703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49996" y="5692304"/>
              <a:ext cx="1016635" cy="407034"/>
            </a:xfrm>
            <a:custGeom>
              <a:avLst/>
              <a:gdLst/>
              <a:ahLst/>
              <a:cxnLst/>
              <a:rect l="l" t="t" r="r" b="b"/>
              <a:pathLst>
                <a:path w="1016634" h="407035">
                  <a:moveTo>
                    <a:pt x="975823" y="406593"/>
                  </a:moveTo>
                  <a:lnTo>
                    <a:pt x="40659" y="406593"/>
                  </a:lnTo>
                  <a:lnTo>
                    <a:pt x="24837" y="403396"/>
                  </a:lnTo>
                  <a:lnTo>
                    <a:pt x="11913" y="394680"/>
                  </a:lnTo>
                  <a:lnTo>
                    <a:pt x="3196" y="381755"/>
                  </a:lnTo>
                  <a:lnTo>
                    <a:pt x="0" y="365933"/>
                  </a:lnTo>
                  <a:lnTo>
                    <a:pt x="0" y="40659"/>
                  </a:lnTo>
                  <a:lnTo>
                    <a:pt x="3196" y="24837"/>
                  </a:lnTo>
                  <a:lnTo>
                    <a:pt x="11913" y="11913"/>
                  </a:lnTo>
                  <a:lnTo>
                    <a:pt x="24837" y="3196"/>
                  </a:lnTo>
                  <a:lnTo>
                    <a:pt x="40659" y="0"/>
                  </a:lnTo>
                  <a:lnTo>
                    <a:pt x="975823" y="0"/>
                  </a:lnTo>
                  <a:lnTo>
                    <a:pt x="991645" y="3196"/>
                  </a:lnTo>
                  <a:lnTo>
                    <a:pt x="1004569" y="11913"/>
                  </a:lnTo>
                  <a:lnTo>
                    <a:pt x="1013286" y="24837"/>
                  </a:lnTo>
                  <a:lnTo>
                    <a:pt x="1016482" y="40659"/>
                  </a:lnTo>
                  <a:lnTo>
                    <a:pt x="1016482" y="365933"/>
                  </a:lnTo>
                  <a:lnTo>
                    <a:pt x="1013286" y="381755"/>
                  </a:lnTo>
                  <a:lnTo>
                    <a:pt x="1004569" y="394680"/>
                  </a:lnTo>
                  <a:lnTo>
                    <a:pt x="991645" y="403396"/>
                  </a:lnTo>
                  <a:lnTo>
                    <a:pt x="975823" y="406593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740593" y="5781252"/>
            <a:ext cx="63246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45">
                <a:solidFill>
                  <a:srgbClr val="FFFFFF"/>
                </a:solidFill>
                <a:latin typeface="Noto Sans Korean Regular"/>
                <a:cs typeface="Noto Sans Korean Regular"/>
              </a:rPr>
              <a:t>예약정</a:t>
            </a:r>
            <a:r>
              <a:rPr dirty="0" sz="1250" spc="25">
                <a:solidFill>
                  <a:srgbClr val="FFFFFF"/>
                </a:solidFill>
                <a:latin typeface="Noto Sans Korean Regular"/>
                <a:cs typeface="Noto Sans Korean Regular"/>
              </a:rPr>
              <a:t>보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6755" y="5692304"/>
            <a:ext cx="1016635" cy="407034"/>
          </a:xfrm>
          <a:custGeom>
            <a:avLst/>
            <a:gdLst/>
            <a:ahLst/>
            <a:cxnLst/>
            <a:rect l="l" t="t" r="r" b="b"/>
            <a:pathLst>
              <a:path w="1016635" h="407035">
                <a:moveTo>
                  <a:pt x="975823" y="406593"/>
                </a:moveTo>
                <a:lnTo>
                  <a:pt x="40659" y="406593"/>
                </a:lnTo>
                <a:lnTo>
                  <a:pt x="24837" y="403396"/>
                </a:lnTo>
                <a:lnTo>
                  <a:pt x="11913" y="394680"/>
                </a:lnTo>
                <a:lnTo>
                  <a:pt x="3196" y="381755"/>
                </a:lnTo>
                <a:lnTo>
                  <a:pt x="0" y="365933"/>
                </a:lnTo>
                <a:lnTo>
                  <a:pt x="0" y="40659"/>
                </a:lnTo>
                <a:lnTo>
                  <a:pt x="3196" y="24837"/>
                </a:lnTo>
                <a:lnTo>
                  <a:pt x="11913" y="11913"/>
                </a:lnTo>
                <a:lnTo>
                  <a:pt x="24837" y="3196"/>
                </a:lnTo>
                <a:lnTo>
                  <a:pt x="40659" y="0"/>
                </a:lnTo>
                <a:lnTo>
                  <a:pt x="975823" y="0"/>
                </a:lnTo>
                <a:lnTo>
                  <a:pt x="991645" y="3196"/>
                </a:lnTo>
                <a:lnTo>
                  <a:pt x="1004569" y="11913"/>
                </a:lnTo>
                <a:lnTo>
                  <a:pt x="1013286" y="24837"/>
                </a:lnTo>
                <a:lnTo>
                  <a:pt x="1016482" y="40659"/>
                </a:lnTo>
                <a:lnTo>
                  <a:pt x="1016482" y="365933"/>
                </a:lnTo>
                <a:lnTo>
                  <a:pt x="1013286" y="381755"/>
                </a:lnTo>
                <a:lnTo>
                  <a:pt x="1004569" y="394680"/>
                </a:lnTo>
                <a:lnTo>
                  <a:pt x="991645" y="403396"/>
                </a:lnTo>
                <a:lnTo>
                  <a:pt x="975823" y="406593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59824" y="5781252"/>
            <a:ext cx="32766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45">
                <a:solidFill>
                  <a:srgbClr val="FFFFFF"/>
                </a:solidFill>
                <a:latin typeface="Noto Sans Korean Regular"/>
                <a:cs typeface="Noto Sans Korean Regular"/>
              </a:rPr>
              <a:t>알</a:t>
            </a:r>
            <a:r>
              <a:rPr dirty="0" sz="1250" spc="25">
                <a:solidFill>
                  <a:srgbClr val="FFFFFF"/>
                </a:solidFill>
                <a:latin typeface="Noto Sans Korean Regular"/>
                <a:cs typeface="Noto Sans Korean Regular"/>
              </a:rPr>
              <a:t>림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7030" y="508241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45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dirty="0" sz="14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9275" y="1339222"/>
            <a:ext cx="157543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endParaRPr sz="2550">
              <a:latin typeface="Noto Sans Korean Regular"/>
              <a:cs typeface="Noto Sans Korean Regular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62635" y="2541207"/>
            <a:ext cx="3039745" cy="366395"/>
            <a:chOff x="3862635" y="2541207"/>
            <a:chExt cx="3039745" cy="366395"/>
          </a:xfrm>
        </p:grpSpPr>
        <p:sp>
          <p:nvSpPr>
            <p:cNvPr id="14" name="object 14"/>
            <p:cNvSpPr/>
            <p:nvPr/>
          </p:nvSpPr>
          <p:spPr>
            <a:xfrm>
              <a:off x="6535985" y="2541207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5" h="366394">
                  <a:moveTo>
                    <a:pt x="274450" y="365933"/>
                  </a:moveTo>
                  <a:lnTo>
                    <a:pt x="91483" y="365933"/>
                  </a:lnTo>
                  <a:lnTo>
                    <a:pt x="55884" y="358740"/>
                  </a:lnTo>
                  <a:lnTo>
                    <a:pt x="26804" y="339129"/>
                  </a:lnTo>
                  <a:lnTo>
                    <a:pt x="7192" y="310048"/>
                  </a:lnTo>
                  <a:lnTo>
                    <a:pt x="0" y="274450"/>
                  </a:lnTo>
                  <a:lnTo>
                    <a:pt x="0" y="91483"/>
                  </a:lnTo>
                  <a:lnTo>
                    <a:pt x="7192" y="55884"/>
                  </a:lnTo>
                  <a:lnTo>
                    <a:pt x="26804" y="26804"/>
                  </a:lnTo>
                  <a:lnTo>
                    <a:pt x="55884" y="7192"/>
                  </a:lnTo>
                  <a:lnTo>
                    <a:pt x="91483" y="0"/>
                  </a:lnTo>
                  <a:lnTo>
                    <a:pt x="274450" y="0"/>
                  </a:lnTo>
                  <a:lnTo>
                    <a:pt x="310048" y="7192"/>
                  </a:lnTo>
                  <a:lnTo>
                    <a:pt x="339129" y="26804"/>
                  </a:lnTo>
                  <a:lnTo>
                    <a:pt x="358740" y="55884"/>
                  </a:lnTo>
                  <a:lnTo>
                    <a:pt x="365933" y="91483"/>
                  </a:lnTo>
                  <a:lnTo>
                    <a:pt x="365933" y="274450"/>
                  </a:lnTo>
                  <a:lnTo>
                    <a:pt x="358740" y="310048"/>
                  </a:lnTo>
                  <a:lnTo>
                    <a:pt x="339129" y="339129"/>
                  </a:lnTo>
                  <a:lnTo>
                    <a:pt x="310048" y="358740"/>
                  </a:lnTo>
                  <a:lnTo>
                    <a:pt x="274450" y="365933"/>
                  </a:lnTo>
                  <a:close/>
                </a:path>
              </a:pathLst>
            </a:custGeom>
            <a:solidFill>
              <a:srgbClr val="CFE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81726" y="25869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99107" y="198214"/>
                  </a:moveTo>
                  <a:lnTo>
                    <a:pt x="60529" y="190426"/>
                  </a:lnTo>
                  <a:lnTo>
                    <a:pt x="29026" y="169187"/>
                  </a:lnTo>
                  <a:lnTo>
                    <a:pt x="7788" y="137684"/>
                  </a:lnTo>
                  <a:lnTo>
                    <a:pt x="0" y="99107"/>
                  </a:lnTo>
                  <a:lnTo>
                    <a:pt x="7788" y="60529"/>
                  </a:lnTo>
                  <a:lnTo>
                    <a:pt x="29026" y="29026"/>
                  </a:lnTo>
                  <a:lnTo>
                    <a:pt x="60529" y="7788"/>
                  </a:lnTo>
                  <a:lnTo>
                    <a:pt x="99107" y="0"/>
                  </a:lnTo>
                  <a:lnTo>
                    <a:pt x="137684" y="7788"/>
                  </a:lnTo>
                  <a:lnTo>
                    <a:pt x="169187" y="29026"/>
                  </a:lnTo>
                  <a:lnTo>
                    <a:pt x="170176" y="30494"/>
                  </a:lnTo>
                  <a:lnTo>
                    <a:pt x="99107" y="30494"/>
                  </a:lnTo>
                  <a:lnTo>
                    <a:pt x="72401" y="35887"/>
                  </a:lnTo>
                  <a:lnTo>
                    <a:pt x="50592" y="50592"/>
                  </a:lnTo>
                  <a:lnTo>
                    <a:pt x="35887" y="72401"/>
                  </a:lnTo>
                  <a:lnTo>
                    <a:pt x="30494" y="99107"/>
                  </a:lnTo>
                  <a:lnTo>
                    <a:pt x="35887" y="125812"/>
                  </a:lnTo>
                  <a:lnTo>
                    <a:pt x="50592" y="147621"/>
                  </a:lnTo>
                  <a:lnTo>
                    <a:pt x="72401" y="162327"/>
                  </a:lnTo>
                  <a:lnTo>
                    <a:pt x="99107" y="167719"/>
                  </a:lnTo>
                  <a:lnTo>
                    <a:pt x="190590" y="167719"/>
                  </a:lnTo>
                  <a:lnTo>
                    <a:pt x="197209" y="174352"/>
                  </a:lnTo>
                  <a:lnTo>
                    <a:pt x="163526" y="174352"/>
                  </a:lnTo>
                  <a:lnTo>
                    <a:pt x="149623" y="184352"/>
                  </a:lnTo>
                  <a:lnTo>
                    <a:pt x="134061" y="191857"/>
                  </a:lnTo>
                  <a:lnTo>
                    <a:pt x="117127" y="196576"/>
                  </a:lnTo>
                  <a:lnTo>
                    <a:pt x="99107" y="198214"/>
                  </a:lnTo>
                  <a:close/>
                </a:path>
                <a:path w="266700" h="266700">
                  <a:moveTo>
                    <a:pt x="178468" y="167719"/>
                  </a:moveTo>
                  <a:lnTo>
                    <a:pt x="99107" y="167719"/>
                  </a:lnTo>
                  <a:lnTo>
                    <a:pt x="125812" y="162327"/>
                  </a:lnTo>
                  <a:lnTo>
                    <a:pt x="147621" y="147621"/>
                  </a:lnTo>
                  <a:lnTo>
                    <a:pt x="162327" y="125812"/>
                  </a:lnTo>
                  <a:lnTo>
                    <a:pt x="167719" y="99107"/>
                  </a:lnTo>
                  <a:lnTo>
                    <a:pt x="162327" y="72401"/>
                  </a:lnTo>
                  <a:lnTo>
                    <a:pt x="147621" y="50592"/>
                  </a:lnTo>
                  <a:lnTo>
                    <a:pt x="125812" y="35887"/>
                  </a:lnTo>
                  <a:lnTo>
                    <a:pt x="99107" y="30494"/>
                  </a:lnTo>
                  <a:lnTo>
                    <a:pt x="170176" y="30494"/>
                  </a:lnTo>
                  <a:lnTo>
                    <a:pt x="190426" y="60529"/>
                  </a:lnTo>
                  <a:lnTo>
                    <a:pt x="198214" y="99107"/>
                  </a:lnTo>
                  <a:lnTo>
                    <a:pt x="196575" y="117127"/>
                  </a:lnTo>
                  <a:lnTo>
                    <a:pt x="191848" y="134061"/>
                  </a:lnTo>
                  <a:lnTo>
                    <a:pt x="184320" y="149623"/>
                  </a:lnTo>
                  <a:lnTo>
                    <a:pt x="174276" y="163526"/>
                  </a:lnTo>
                  <a:lnTo>
                    <a:pt x="178468" y="167719"/>
                  </a:lnTo>
                  <a:close/>
                </a:path>
                <a:path w="266700" h="266700">
                  <a:moveTo>
                    <a:pt x="243955" y="266674"/>
                  </a:moveTo>
                  <a:lnTo>
                    <a:pt x="167719" y="190590"/>
                  </a:lnTo>
                  <a:lnTo>
                    <a:pt x="167719" y="178545"/>
                  </a:lnTo>
                  <a:lnTo>
                    <a:pt x="163526" y="174352"/>
                  </a:lnTo>
                  <a:lnTo>
                    <a:pt x="197209" y="174352"/>
                  </a:lnTo>
                  <a:lnTo>
                    <a:pt x="266674" y="243955"/>
                  </a:lnTo>
                  <a:lnTo>
                    <a:pt x="243955" y="266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2635" y="2541207"/>
              <a:ext cx="1148625" cy="35576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860099" y="2650485"/>
            <a:ext cx="77533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125">
                <a:solidFill>
                  <a:srgbClr val="333333"/>
                </a:solidFill>
                <a:latin typeface="Noto Sans Korean Regular"/>
                <a:cs typeface="Noto Sans Korean Regular"/>
              </a:rPr>
              <a:t>2022-12-20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91481" y="2639164"/>
            <a:ext cx="1352550" cy="1254125"/>
            <a:chOff x="3791481" y="2639164"/>
            <a:chExt cx="1352550" cy="1254125"/>
          </a:xfrm>
        </p:grpSpPr>
        <p:sp>
          <p:nvSpPr>
            <p:cNvPr id="19" name="object 19"/>
            <p:cNvSpPr/>
            <p:nvPr/>
          </p:nvSpPr>
          <p:spPr>
            <a:xfrm>
              <a:off x="4845520" y="263917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12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12"/>
                  </a:lnTo>
                  <a:lnTo>
                    <a:pt x="0" y="129565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79"/>
                  </a:lnTo>
                  <a:lnTo>
                    <a:pt x="77165" y="129565"/>
                  </a:lnTo>
                  <a:lnTo>
                    <a:pt x="77165" y="126212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36"/>
                  </a:lnTo>
                  <a:lnTo>
                    <a:pt x="3962" y="48158"/>
                  </a:lnTo>
                  <a:lnTo>
                    <a:pt x="5308" y="48158"/>
                  </a:lnTo>
                  <a:lnTo>
                    <a:pt x="73215" y="48158"/>
                  </a:lnTo>
                  <a:lnTo>
                    <a:pt x="74434" y="47498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1481" y="2866481"/>
              <a:ext cx="1351922" cy="10266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2635" y="2937635"/>
              <a:ext cx="1148625" cy="82335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923624" y="3008789"/>
            <a:ext cx="904875" cy="732155"/>
          </a:xfrm>
          <a:prstGeom prst="rect">
            <a:avLst/>
          </a:prstGeom>
          <a:solidFill>
            <a:srgbClr val="CFE1EC"/>
          </a:solidFill>
        </p:spPr>
        <p:txBody>
          <a:bodyPr wrap="square" lIns="0" tIns="431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 sz="1100" spc="-125">
                <a:solidFill>
                  <a:srgbClr val="333333"/>
                </a:solidFill>
                <a:latin typeface="Noto Sans Korean Regular"/>
                <a:cs typeface="Noto Sans Korean Regular"/>
              </a:rPr>
              <a:t>2022-12-21</a:t>
            </a:r>
            <a:endParaRPr sz="110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100" spc="-125">
                <a:solidFill>
                  <a:srgbClr val="333333"/>
                </a:solidFill>
                <a:latin typeface="Noto Sans Korean Regular"/>
                <a:cs typeface="Noto Sans Korean Regular"/>
              </a:rPr>
              <a:t>2022-12-22</a:t>
            </a:r>
            <a:endParaRPr sz="110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100" spc="-125">
                <a:solidFill>
                  <a:srgbClr val="333333"/>
                </a:solidFill>
                <a:latin typeface="Noto Sans Korean Regular"/>
                <a:cs typeface="Noto Sans Korean Regular"/>
              </a:rPr>
              <a:t>2022-12-23</a:t>
            </a:r>
            <a:endParaRPr sz="1100">
              <a:latin typeface="Noto Sans Korean Regular"/>
              <a:cs typeface="Noto Sans Korean Regular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3403" y="2541207"/>
            <a:ext cx="620054" cy="36593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140868" y="2650485"/>
            <a:ext cx="38925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62084" y="2649329"/>
            <a:ext cx="823594" cy="1243965"/>
            <a:chOff x="5062084" y="2649329"/>
            <a:chExt cx="823594" cy="1243965"/>
          </a:xfrm>
        </p:grpSpPr>
        <p:sp>
          <p:nvSpPr>
            <p:cNvPr id="26" name="object 26"/>
            <p:cNvSpPr/>
            <p:nvPr/>
          </p:nvSpPr>
          <p:spPr>
            <a:xfrm>
              <a:off x="5597715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25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92"/>
                  </a:lnTo>
                  <a:lnTo>
                    <a:pt x="77165" y="129578"/>
                  </a:lnTo>
                  <a:lnTo>
                    <a:pt x="77165" y="126225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08" y="48158"/>
                  </a:lnTo>
                  <a:lnTo>
                    <a:pt x="73215" y="48158"/>
                  </a:lnTo>
                  <a:lnTo>
                    <a:pt x="74434" y="47510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2084" y="2866481"/>
              <a:ext cx="823351" cy="10266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3238" y="2937635"/>
              <a:ext cx="620054" cy="82335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161197" y="2963562"/>
            <a:ext cx="389255" cy="75755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13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14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15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44776" y="2541207"/>
            <a:ext cx="620054" cy="36593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842241" y="2650485"/>
            <a:ext cx="38925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14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3622" y="2649329"/>
            <a:ext cx="823594" cy="1243965"/>
            <a:chOff x="5773622" y="2649329"/>
            <a:chExt cx="823594" cy="1243965"/>
          </a:xfrm>
        </p:grpSpPr>
        <p:sp>
          <p:nvSpPr>
            <p:cNvPr id="33" name="object 33"/>
            <p:cNvSpPr/>
            <p:nvPr/>
          </p:nvSpPr>
          <p:spPr>
            <a:xfrm>
              <a:off x="6299085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25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92"/>
                  </a:lnTo>
                  <a:lnTo>
                    <a:pt x="77165" y="129578"/>
                  </a:lnTo>
                  <a:lnTo>
                    <a:pt x="77165" y="126225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3622" y="2866481"/>
              <a:ext cx="823351" cy="10266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4776" y="2937635"/>
              <a:ext cx="620054" cy="82335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862571" y="2963562"/>
            <a:ext cx="389255" cy="75755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15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16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17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08512" y="3120602"/>
            <a:ext cx="2714625" cy="1576070"/>
          </a:xfrm>
          <a:custGeom>
            <a:avLst/>
            <a:gdLst/>
            <a:ahLst/>
            <a:cxnLst/>
            <a:rect l="l" t="t" r="r" b="b"/>
            <a:pathLst>
              <a:path w="2714625" h="1576070">
                <a:moveTo>
                  <a:pt x="2673350" y="1575548"/>
                </a:moveTo>
                <a:lnTo>
                  <a:pt x="40659" y="1575548"/>
                </a:lnTo>
                <a:lnTo>
                  <a:pt x="24837" y="1572351"/>
                </a:lnTo>
                <a:lnTo>
                  <a:pt x="11913" y="1563635"/>
                </a:lnTo>
                <a:lnTo>
                  <a:pt x="3196" y="1550710"/>
                </a:lnTo>
                <a:lnTo>
                  <a:pt x="0" y="1534889"/>
                </a:lnTo>
                <a:lnTo>
                  <a:pt x="0" y="40659"/>
                </a:lnTo>
                <a:lnTo>
                  <a:pt x="3196" y="24837"/>
                </a:lnTo>
                <a:lnTo>
                  <a:pt x="11913" y="11913"/>
                </a:lnTo>
                <a:lnTo>
                  <a:pt x="24837" y="3196"/>
                </a:lnTo>
                <a:lnTo>
                  <a:pt x="40659" y="0"/>
                </a:lnTo>
                <a:lnTo>
                  <a:pt x="2673350" y="0"/>
                </a:lnTo>
                <a:lnTo>
                  <a:pt x="2689171" y="3196"/>
                </a:lnTo>
                <a:lnTo>
                  <a:pt x="2702096" y="11913"/>
                </a:lnTo>
                <a:lnTo>
                  <a:pt x="2710812" y="24837"/>
                </a:lnTo>
                <a:lnTo>
                  <a:pt x="2714009" y="40659"/>
                </a:lnTo>
                <a:lnTo>
                  <a:pt x="2714009" y="1534889"/>
                </a:lnTo>
                <a:lnTo>
                  <a:pt x="2710812" y="1550710"/>
                </a:lnTo>
                <a:lnTo>
                  <a:pt x="2702096" y="1563635"/>
                </a:lnTo>
                <a:lnTo>
                  <a:pt x="2689171" y="1572351"/>
                </a:lnTo>
                <a:lnTo>
                  <a:pt x="2673350" y="1575548"/>
                </a:lnTo>
                <a:close/>
              </a:path>
            </a:pathLst>
          </a:custGeom>
          <a:solidFill>
            <a:srgbClr val="CFE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646498" y="3353891"/>
            <a:ext cx="2022475" cy="473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020" marR="5080" indent="-20955">
              <a:lnSpc>
                <a:spcPct val="117400"/>
              </a:lnSpc>
              <a:spcBef>
                <a:spcPts val="90"/>
              </a:spcBef>
            </a:pP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예약</a:t>
            </a:r>
            <a:r>
              <a:rPr dirty="0" sz="12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가능</a:t>
            </a:r>
            <a:r>
              <a:rPr dirty="0" sz="125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회의실🕔</a:t>
            </a:r>
            <a:r>
              <a:rPr dirty="0" sz="125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없습니다. </a:t>
            </a:r>
            <a:r>
              <a:rPr dirty="0" sz="1250" spc="-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다른</a:t>
            </a:r>
            <a:r>
              <a:rPr dirty="0" sz="12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시간대를</a:t>
            </a:r>
            <a:r>
              <a:rPr dirty="0" sz="12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검색해주세요.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89830" y="4106590"/>
            <a:ext cx="2531110" cy="437515"/>
          </a:xfrm>
          <a:custGeom>
            <a:avLst/>
            <a:gdLst/>
            <a:ahLst/>
            <a:cxnLst/>
            <a:rect l="l" t="t" r="r" b="b"/>
            <a:pathLst>
              <a:path w="2531109" h="437514">
                <a:moveTo>
                  <a:pt x="2490383" y="437087"/>
                </a:moveTo>
                <a:lnTo>
                  <a:pt x="40659" y="437087"/>
                </a:lnTo>
                <a:lnTo>
                  <a:pt x="24837" y="433890"/>
                </a:lnTo>
                <a:lnTo>
                  <a:pt x="11913" y="425174"/>
                </a:lnTo>
                <a:lnTo>
                  <a:pt x="3196" y="412249"/>
                </a:lnTo>
                <a:lnTo>
                  <a:pt x="0" y="396428"/>
                </a:lnTo>
                <a:lnTo>
                  <a:pt x="0" y="40659"/>
                </a:lnTo>
                <a:lnTo>
                  <a:pt x="3196" y="24837"/>
                </a:lnTo>
                <a:lnTo>
                  <a:pt x="11913" y="11913"/>
                </a:lnTo>
                <a:lnTo>
                  <a:pt x="24837" y="3196"/>
                </a:lnTo>
                <a:lnTo>
                  <a:pt x="40659" y="0"/>
                </a:lnTo>
                <a:lnTo>
                  <a:pt x="2490383" y="0"/>
                </a:lnTo>
                <a:lnTo>
                  <a:pt x="2506204" y="3196"/>
                </a:lnTo>
                <a:lnTo>
                  <a:pt x="2519129" y="11913"/>
                </a:lnTo>
                <a:lnTo>
                  <a:pt x="2527845" y="24837"/>
                </a:lnTo>
                <a:lnTo>
                  <a:pt x="2531042" y="40659"/>
                </a:lnTo>
                <a:lnTo>
                  <a:pt x="2531042" y="396428"/>
                </a:lnTo>
                <a:lnTo>
                  <a:pt x="2527845" y="412249"/>
                </a:lnTo>
                <a:lnTo>
                  <a:pt x="2519129" y="425174"/>
                </a:lnTo>
                <a:lnTo>
                  <a:pt x="2506204" y="433890"/>
                </a:lnTo>
                <a:lnTo>
                  <a:pt x="2490383" y="437087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530838" y="4195539"/>
            <a:ext cx="252729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30">
                <a:solidFill>
                  <a:srgbClr val="FFFFFF"/>
                </a:solidFill>
                <a:latin typeface="Noto Sans Korean Regular"/>
                <a:cs typeface="Noto Sans Korean Regular"/>
              </a:rPr>
              <a:t>O</a:t>
            </a:r>
            <a:r>
              <a:rPr dirty="0" sz="1250" spc="15">
                <a:solidFill>
                  <a:srgbClr val="FFFFFF"/>
                </a:solidFill>
                <a:latin typeface="Noto Sans Korean Regular"/>
                <a:cs typeface="Noto Sans Korean Regular"/>
              </a:rPr>
              <a:t>K</a:t>
            </a:r>
            <a:endParaRPr sz="1250">
              <a:latin typeface="Noto Sans Korean Regular"/>
              <a:cs typeface="Noto Sans Korean Regular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37358" y="1077471"/>
            <a:ext cx="2907141" cy="1758515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7278017" y="1118131"/>
            <a:ext cx="2745105" cy="159639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80010" rIns="0" bIns="0" rtlCol="0" vert="horz">
            <a:spAutoFit/>
          </a:bodyPr>
          <a:lstStyle/>
          <a:p>
            <a:pPr marL="101600" marR="1273810">
              <a:lnSpc>
                <a:spcPct val="115999"/>
              </a:lnSpc>
              <a:spcBef>
                <a:spcPts val="630"/>
              </a:spcBef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간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먼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정하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기 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돋보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기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중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복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사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행</a:t>
            </a:r>
            <a:endParaRPr sz="115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능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50" spc="-1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없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을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경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우</a:t>
            </a:r>
            <a:endParaRPr sz="1150">
              <a:latin typeface="Noto Sans Korean Regular"/>
              <a:cs typeface="Noto Sans Korean Regular"/>
            </a:endParaRPr>
          </a:p>
          <a:p>
            <a:pPr marL="101600" marR="217170">
              <a:lnSpc>
                <a:spcPct val="115999"/>
              </a:lnSpc>
            </a:pPr>
            <a:r>
              <a:rPr dirty="0" sz="1150" spc="-7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50" spc="-90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팝업으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'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능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없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음</a:t>
            </a:r>
            <a:r>
              <a:rPr dirty="0" sz="1150" spc="-6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다른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 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간대를</a:t>
            </a:r>
            <a:r>
              <a:rPr dirty="0" sz="1150" spc="-45" i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검색해</a:t>
            </a:r>
            <a:r>
              <a:rPr dirty="0" sz="1150" spc="-45" i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50" spc="-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주세요.'</a:t>
            </a:r>
            <a:endParaRPr sz="115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3418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25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예약2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8997" y="190596"/>
            <a:ext cx="5454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5" b="1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6865" y="498076"/>
            <a:ext cx="3679825" cy="6119495"/>
            <a:chOff x="3506865" y="498076"/>
            <a:chExt cx="3679825" cy="6119495"/>
          </a:xfrm>
        </p:grpSpPr>
        <p:sp>
          <p:nvSpPr>
            <p:cNvPr id="5" name="object 5"/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17030" y="508241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45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dirty="0" sz="14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275" y="1339222"/>
            <a:ext cx="21240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번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endParaRPr sz="2550">
              <a:latin typeface="Noto Sans Korean Regular"/>
              <a:cs typeface="Noto Sans Korean Regula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23624" y="2541207"/>
            <a:ext cx="3009265" cy="366395"/>
            <a:chOff x="3923624" y="2541207"/>
            <a:chExt cx="3009265" cy="366395"/>
          </a:xfrm>
        </p:grpSpPr>
        <p:sp>
          <p:nvSpPr>
            <p:cNvPr id="10" name="object 10"/>
            <p:cNvSpPr/>
            <p:nvPr/>
          </p:nvSpPr>
          <p:spPr>
            <a:xfrm>
              <a:off x="6566479" y="2541207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5" h="366394">
                  <a:moveTo>
                    <a:pt x="274450" y="365933"/>
                  </a:moveTo>
                  <a:lnTo>
                    <a:pt x="91483" y="365933"/>
                  </a:lnTo>
                  <a:lnTo>
                    <a:pt x="55884" y="358740"/>
                  </a:lnTo>
                  <a:lnTo>
                    <a:pt x="26804" y="339129"/>
                  </a:lnTo>
                  <a:lnTo>
                    <a:pt x="7192" y="310048"/>
                  </a:lnTo>
                  <a:lnTo>
                    <a:pt x="0" y="274450"/>
                  </a:lnTo>
                  <a:lnTo>
                    <a:pt x="0" y="91483"/>
                  </a:lnTo>
                  <a:lnTo>
                    <a:pt x="7192" y="55884"/>
                  </a:lnTo>
                  <a:lnTo>
                    <a:pt x="26804" y="26804"/>
                  </a:lnTo>
                  <a:lnTo>
                    <a:pt x="55884" y="7192"/>
                  </a:lnTo>
                  <a:lnTo>
                    <a:pt x="91483" y="0"/>
                  </a:lnTo>
                  <a:lnTo>
                    <a:pt x="274450" y="0"/>
                  </a:lnTo>
                  <a:lnTo>
                    <a:pt x="310048" y="7192"/>
                  </a:lnTo>
                  <a:lnTo>
                    <a:pt x="339129" y="26804"/>
                  </a:lnTo>
                  <a:lnTo>
                    <a:pt x="358740" y="55884"/>
                  </a:lnTo>
                  <a:lnTo>
                    <a:pt x="365933" y="91483"/>
                  </a:lnTo>
                  <a:lnTo>
                    <a:pt x="365933" y="274450"/>
                  </a:lnTo>
                  <a:lnTo>
                    <a:pt x="358740" y="310048"/>
                  </a:lnTo>
                  <a:lnTo>
                    <a:pt x="339129" y="339129"/>
                  </a:lnTo>
                  <a:lnTo>
                    <a:pt x="310048" y="358740"/>
                  </a:lnTo>
                  <a:lnTo>
                    <a:pt x="274450" y="365933"/>
                  </a:lnTo>
                  <a:close/>
                </a:path>
              </a:pathLst>
            </a:custGeom>
            <a:solidFill>
              <a:srgbClr val="CFE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12221" y="25869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99107" y="198214"/>
                  </a:moveTo>
                  <a:lnTo>
                    <a:pt x="60529" y="190426"/>
                  </a:lnTo>
                  <a:lnTo>
                    <a:pt x="29026" y="169187"/>
                  </a:lnTo>
                  <a:lnTo>
                    <a:pt x="7788" y="137684"/>
                  </a:lnTo>
                  <a:lnTo>
                    <a:pt x="0" y="99107"/>
                  </a:lnTo>
                  <a:lnTo>
                    <a:pt x="7788" y="60529"/>
                  </a:lnTo>
                  <a:lnTo>
                    <a:pt x="29026" y="29026"/>
                  </a:lnTo>
                  <a:lnTo>
                    <a:pt x="60529" y="7788"/>
                  </a:lnTo>
                  <a:lnTo>
                    <a:pt x="99107" y="0"/>
                  </a:lnTo>
                  <a:lnTo>
                    <a:pt x="137684" y="7788"/>
                  </a:lnTo>
                  <a:lnTo>
                    <a:pt x="169187" y="29026"/>
                  </a:lnTo>
                  <a:lnTo>
                    <a:pt x="170176" y="30494"/>
                  </a:lnTo>
                  <a:lnTo>
                    <a:pt x="99107" y="30494"/>
                  </a:lnTo>
                  <a:lnTo>
                    <a:pt x="72401" y="35887"/>
                  </a:lnTo>
                  <a:lnTo>
                    <a:pt x="50592" y="50592"/>
                  </a:lnTo>
                  <a:lnTo>
                    <a:pt x="35887" y="72401"/>
                  </a:lnTo>
                  <a:lnTo>
                    <a:pt x="30494" y="99107"/>
                  </a:lnTo>
                  <a:lnTo>
                    <a:pt x="35887" y="125812"/>
                  </a:lnTo>
                  <a:lnTo>
                    <a:pt x="50592" y="147621"/>
                  </a:lnTo>
                  <a:lnTo>
                    <a:pt x="72401" y="162327"/>
                  </a:lnTo>
                  <a:lnTo>
                    <a:pt x="99107" y="167719"/>
                  </a:lnTo>
                  <a:lnTo>
                    <a:pt x="190590" y="167719"/>
                  </a:lnTo>
                  <a:lnTo>
                    <a:pt x="197209" y="174352"/>
                  </a:lnTo>
                  <a:lnTo>
                    <a:pt x="163526" y="174352"/>
                  </a:lnTo>
                  <a:lnTo>
                    <a:pt x="149623" y="184352"/>
                  </a:lnTo>
                  <a:lnTo>
                    <a:pt x="134061" y="191857"/>
                  </a:lnTo>
                  <a:lnTo>
                    <a:pt x="117127" y="196576"/>
                  </a:lnTo>
                  <a:lnTo>
                    <a:pt x="99107" y="198214"/>
                  </a:lnTo>
                  <a:close/>
                </a:path>
                <a:path w="266700" h="266700">
                  <a:moveTo>
                    <a:pt x="178468" y="167719"/>
                  </a:moveTo>
                  <a:lnTo>
                    <a:pt x="99107" y="167719"/>
                  </a:lnTo>
                  <a:lnTo>
                    <a:pt x="125812" y="162327"/>
                  </a:lnTo>
                  <a:lnTo>
                    <a:pt x="147621" y="147621"/>
                  </a:lnTo>
                  <a:lnTo>
                    <a:pt x="162327" y="125812"/>
                  </a:lnTo>
                  <a:lnTo>
                    <a:pt x="167719" y="99107"/>
                  </a:lnTo>
                  <a:lnTo>
                    <a:pt x="162327" y="72401"/>
                  </a:lnTo>
                  <a:lnTo>
                    <a:pt x="147621" y="50592"/>
                  </a:lnTo>
                  <a:lnTo>
                    <a:pt x="125812" y="35887"/>
                  </a:lnTo>
                  <a:lnTo>
                    <a:pt x="99107" y="30494"/>
                  </a:lnTo>
                  <a:lnTo>
                    <a:pt x="170176" y="30494"/>
                  </a:lnTo>
                  <a:lnTo>
                    <a:pt x="190426" y="60529"/>
                  </a:lnTo>
                  <a:lnTo>
                    <a:pt x="198214" y="99107"/>
                  </a:lnTo>
                  <a:lnTo>
                    <a:pt x="196575" y="117127"/>
                  </a:lnTo>
                  <a:lnTo>
                    <a:pt x="191848" y="134061"/>
                  </a:lnTo>
                  <a:lnTo>
                    <a:pt x="184320" y="149623"/>
                  </a:lnTo>
                  <a:lnTo>
                    <a:pt x="174275" y="163526"/>
                  </a:lnTo>
                  <a:lnTo>
                    <a:pt x="178468" y="167719"/>
                  </a:lnTo>
                  <a:close/>
                </a:path>
                <a:path w="266700" h="266700">
                  <a:moveTo>
                    <a:pt x="243955" y="266674"/>
                  </a:moveTo>
                  <a:lnTo>
                    <a:pt x="167719" y="190590"/>
                  </a:lnTo>
                  <a:lnTo>
                    <a:pt x="167719" y="178545"/>
                  </a:lnTo>
                  <a:lnTo>
                    <a:pt x="163526" y="174352"/>
                  </a:lnTo>
                  <a:lnTo>
                    <a:pt x="197209" y="174352"/>
                  </a:lnTo>
                  <a:lnTo>
                    <a:pt x="266674" y="243955"/>
                  </a:lnTo>
                  <a:lnTo>
                    <a:pt x="243955" y="266674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3624" y="2541207"/>
              <a:ext cx="1148625" cy="35576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921088" y="2650485"/>
            <a:ext cx="77533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125">
                <a:solidFill>
                  <a:srgbClr val="333333"/>
                </a:solidFill>
                <a:latin typeface="Noto Sans Korean Regular"/>
                <a:cs typeface="Noto Sans Korean Regular"/>
              </a:rPr>
              <a:t>2022-12-20</a:t>
            </a:r>
            <a:endParaRPr sz="1100">
              <a:latin typeface="Noto Sans Korean Regular"/>
              <a:cs typeface="Noto Sans Korean Regular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679668" y="3273076"/>
          <a:ext cx="340042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28395"/>
                <a:gridCol w="1128394"/>
              </a:tblGrid>
              <a:tr h="294640"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TIME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15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check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사용자</a:t>
                      </a:r>
                      <a:r>
                        <a:rPr dirty="0" sz="110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번호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12:00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11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12:30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12:30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11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13:00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13:00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11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13:30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X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20182739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13:30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11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14:00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4906509" y="2541207"/>
            <a:ext cx="1558925" cy="366395"/>
            <a:chOff x="4906509" y="2541207"/>
            <a:chExt cx="1558925" cy="366395"/>
          </a:xfrm>
        </p:grpSpPr>
        <p:sp>
          <p:nvSpPr>
            <p:cNvPr id="16" name="object 16"/>
            <p:cNvSpPr/>
            <p:nvPr/>
          </p:nvSpPr>
          <p:spPr>
            <a:xfrm>
              <a:off x="4906505" y="263917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12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12"/>
                  </a:lnTo>
                  <a:lnTo>
                    <a:pt x="0" y="129565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79"/>
                  </a:lnTo>
                  <a:lnTo>
                    <a:pt x="77165" y="129565"/>
                  </a:lnTo>
                  <a:lnTo>
                    <a:pt x="77165" y="126212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36"/>
                  </a:lnTo>
                  <a:lnTo>
                    <a:pt x="3975" y="48158"/>
                  </a:lnTo>
                  <a:lnTo>
                    <a:pt x="5308" y="48158"/>
                  </a:lnTo>
                  <a:lnTo>
                    <a:pt x="73228" y="48158"/>
                  </a:lnTo>
                  <a:lnTo>
                    <a:pt x="74434" y="47498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4776" y="2541207"/>
              <a:ext cx="620054" cy="36593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842241" y="2650485"/>
            <a:ext cx="38925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14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33238" y="2541207"/>
            <a:ext cx="1243330" cy="366395"/>
            <a:chOff x="5133238" y="2541207"/>
            <a:chExt cx="1243330" cy="366395"/>
          </a:xfrm>
        </p:grpSpPr>
        <p:sp>
          <p:nvSpPr>
            <p:cNvPr id="20" name="object 20"/>
            <p:cNvSpPr/>
            <p:nvPr/>
          </p:nvSpPr>
          <p:spPr>
            <a:xfrm>
              <a:off x="6299086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25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92"/>
                  </a:lnTo>
                  <a:lnTo>
                    <a:pt x="77165" y="129578"/>
                  </a:lnTo>
                  <a:lnTo>
                    <a:pt x="77165" y="126225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238" y="2541207"/>
              <a:ext cx="620054" cy="36593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130703" y="2650485"/>
            <a:ext cx="38925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86261" y="2649329"/>
            <a:ext cx="2581910" cy="2656840"/>
            <a:chOff x="4086261" y="2649329"/>
            <a:chExt cx="2581910" cy="2656840"/>
          </a:xfrm>
        </p:grpSpPr>
        <p:sp>
          <p:nvSpPr>
            <p:cNvPr id="24" name="object 24"/>
            <p:cNvSpPr/>
            <p:nvPr/>
          </p:nvSpPr>
          <p:spPr>
            <a:xfrm>
              <a:off x="5587542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77" y="126225"/>
                  </a:moveTo>
                  <a:lnTo>
                    <a:pt x="74396" y="123113"/>
                  </a:lnTo>
                  <a:lnTo>
                    <a:pt x="73202" y="122491"/>
                  </a:lnTo>
                  <a:lnTo>
                    <a:pt x="3962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81" y="170649"/>
                  </a:lnTo>
                  <a:lnTo>
                    <a:pt x="41935" y="168592"/>
                  </a:lnTo>
                  <a:lnTo>
                    <a:pt x="77177" y="129578"/>
                  </a:lnTo>
                  <a:lnTo>
                    <a:pt x="77177" y="126225"/>
                  </a:lnTo>
                  <a:close/>
                </a:path>
                <a:path w="77470" h="170814">
                  <a:moveTo>
                    <a:pt x="77177" y="41084"/>
                  </a:moveTo>
                  <a:lnTo>
                    <a:pt x="40119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77" y="44437"/>
                  </a:lnTo>
                  <a:lnTo>
                    <a:pt x="77177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086261" y="4899447"/>
              <a:ext cx="2581910" cy="407034"/>
            </a:xfrm>
            <a:custGeom>
              <a:avLst/>
              <a:gdLst/>
              <a:ahLst/>
              <a:cxnLst/>
              <a:rect l="l" t="t" r="r" b="b"/>
              <a:pathLst>
                <a:path w="2581909" h="407035">
                  <a:moveTo>
                    <a:pt x="2541207" y="406593"/>
                  </a:moveTo>
                  <a:lnTo>
                    <a:pt x="40659" y="406593"/>
                  </a:lnTo>
                  <a:lnTo>
                    <a:pt x="24837" y="403396"/>
                  </a:lnTo>
                  <a:lnTo>
                    <a:pt x="11913" y="394680"/>
                  </a:lnTo>
                  <a:lnTo>
                    <a:pt x="3196" y="381755"/>
                  </a:lnTo>
                  <a:lnTo>
                    <a:pt x="0" y="365933"/>
                  </a:lnTo>
                  <a:lnTo>
                    <a:pt x="0" y="40659"/>
                  </a:lnTo>
                  <a:lnTo>
                    <a:pt x="3196" y="24837"/>
                  </a:lnTo>
                  <a:lnTo>
                    <a:pt x="11913" y="11913"/>
                  </a:lnTo>
                  <a:lnTo>
                    <a:pt x="24837" y="3196"/>
                  </a:lnTo>
                  <a:lnTo>
                    <a:pt x="40659" y="0"/>
                  </a:lnTo>
                  <a:lnTo>
                    <a:pt x="2541207" y="0"/>
                  </a:lnTo>
                  <a:lnTo>
                    <a:pt x="2557028" y="3196"/>
                  </a:lnTo>
                  <a:lnTo>
                    <a:pt x="2569953" y="11913"/>
                  </a:lnTo>
                  <a:lnTo>
                    <a:pt x="2578669" y="24837"/>
                  </a:lnTo>
                  <a:lnTo>
                    <a:pt x="2581866" y="40659"/>
                  </a:lnTo>
                  <a:lnTo>
                    <a:pt x="2581866" y="365933"/>
                  </a:lnTo>
                  <a:lnTo>
                    <a:pt x="2578669" y="381755"/>
                  </a:lnTo>
                  <a:lnTo>
                    <a:pt x="2569953" y="394680"/>
                  </a:lnTo>
                  <a:lnTo>
                    <a:pt x="2557028" y="403396"/>
                  </a:lnTo>
                  <a:lnTo>
                    <a:pt x="2541207" y="406593"/>
                  </a:lnTo>
                  <a:close/>
                </a:path>
              </a:pathLst>
            </a:custGeom>
            <a:solidFill>
              <a:srgbClr val="3397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39219" y="4988395"/>
            <a:ext cx="6731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35">
                <a:solidFill>
                  <a:srgbClr val="33485D"/>
                </a:solidFill>
                <a:latin typeface="Noto Sans Korean Regular"/>
                <a:cs typeface="Noto Sans Korean Regular"/>
              </a:rPr>
              <a:t>예약</a:t>
            </a:r>
            <a:r>
              <a:rPr dirty="0" sz="1250" spc="-40">
                <a:solidFill>
                  <a:srgbClr val="33485D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485D"/>
                </a:solidFill>
                <a:latin typeface="Noto Sans Korean Regular"/>
                <a:cs typeface="Noto Sans Korean Regular"/>
              </a:rPr>
              <a:t>하기</a:t>
            </a:r>
            <a:endParaRPr sz="1250">
              <a:latin typeface="Noto Sans Korean Regular"/>
              <a:cs typeface="Noto Sans Korean Regular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85711" y="3923624"/>
            <a:ext cx="203296" cy="20329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85711" y="3639008"/>
            <a:ext cx="203296" cy="20329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75546" y="4543678"/>
            <a:ext cx="203296" cy="20329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37358" y="1179120"/>
            <a:ext cx="2907141" cy="260219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278017" y="1219779"/>
            <a:ext cx="2745105" cy="243967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850"/>
              </a:spcBef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선택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날짜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의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시간대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만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보여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줌</a:t>
            </a:r>
            <a:endParaRPr sz="115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750">
              <a:latin typeface="Noto Sans Korean Regular"/>
              <a:cs typeface="Noto Sans Korean Regular"/>
            </a:endParaRPr>
          </a:p>
          <a:p>
            <a:pPr marL="101600" marR="1518285">
              <a:lnSpc>
                <a:spcPct val="1213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사용여부 </a:t>
            </a:r>
            <a:r>
              <a:rPr dirty="0" sz="11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정보 </a:t>
            </a:r>
            <a:r>
              <a:rPr dirty="0" sz="1100" spc="-2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사용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인원</a:t>
            </a:r>
            <a:endParaRPr sz="11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목적</a:t>
            </a:r>
            <a:r>
              <a:rPr dirty="0" sz="1100" spc="5">
                <a:solidFill>
                  <a:srgbClr val="333333"/>
                </a:solidFill>
                <a:latin typeface="Noto Sans Korean Regular"/>
                <a:cs typeface="Noto Sans Korean Regular"/>
              </a:rPr>
              <a:t>,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-65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용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시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간</a:t>
            </a:r>
            <a:endParaRPr sz="110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조건</a:t>
            </a:r>
            <a:endParaRPr sz="1100">
              <a:latin typeface="Noto Sans Korean Regular"/>
              <a:cs typeface="Noto Sans Korean Regular"/>
            </a:endParaRPr>
          </a:p>
          <a:p>
            <a:pPr marL="101600" marR="95250">
              <a:lnSpc>
                <a:spcPct val="1213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예약자는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중복되지않게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예약,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안되면 </a:t>
            </a:r>
            <a:r>
              <a:rPr dirty="0" sz="1100" spc="-2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다시0</a:t>
            </a:r>
            <a:endParaRPr sz="11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예약내용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바로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확인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예약정보)0</a:t>
            </a:r>
            <a:endParaRPr sz="110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74701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3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3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예약자,사용자</a:t>
            </a:r>
            <a:r>
              <a:rPr dirty="0" sz="1250" spc="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정보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8997" y="190596"/>
            <a:ext cx="5454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5" b="1">
                <a:solidFill>
                  <a:srgbClr val="333333"/>
                </a:solidFill>
                <a:latin typeface="Trebuchet MS"/>
                <a:cs typeface="Trebuchet MS"/>
              </a:rPr>
              <a:t>6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6865" y="498076"/>
            <a:ext cx="3679825" cy="6119495"/>
            <a:chOff x="3506865" y="498076"/>
            <a:chExt cx="3679825" cy="6119495"/>
          </a:xfrm>
        </p:grpSpPr>
        <p:sp>
          <p:nvSpPr>
            <p:cNvPr id="5" name="object 5"/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17030" y="508241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45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dirty="0" sz="14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275" y="1339222"/>
            <a:ext cx="21240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번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endParaRPr sz="2550">
              <a:latin typeface="Noto Sans Korean Regular"/>
              <a:cs typeface="Noto Sans Korean Regula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59338" y="2541207"/>
            <a:ext cx="3375025" cy="884555"/>
            <a:chOff x="3659338" y="2541207"/>
            <a:chExt cx="3375025" cy="884555"/>
          </a:xfrm>
        </p:grpSpPr>
        <p:sp>
          <p:nvSpPr>
            <p:cNvPr id="10" name="object 10"/>
            <p:cNvSpPr/>
            <p:nvPr/>
          </p:nvSpPr>
          <p:spPr>
            <a:xfrm>
              <a:off x="6566479" y="2541207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5" h="366394">
                  <a:moveTo>
                    <a:pt x="274450" y="365933"/>
                  </a:moveTo>
                  <a:lnTo>
                    <a:pt x="91483" y="365933"/>
                  </a:lnTo>
                  <a:lnTo>
                    <a:pt x="55884" y="358740"/>
                  </a:lnTo>
                  <a:lnTo>
                    <a:pt x="26804" y="339129"/>
                  </a:lnTo>
                  <a:lnTo>
                    <a:pt x="7192" y="310048"/>
                  </a:lnTo>
                  <a:lnTo>
                    <a:pt x="0" y="274450"/>
                  </a:lnTo>
                  <a:lnTo>
                    <a:pt x="0" y="91483"/>
                  </a:lnTo>
                  <a:lnTo>
                    <a:pt x="7192" y="55884"/>
                  </a:lnTo>
                  <a:lnTo>
                    <a:pt x="26804" y="26804"/>
                  </a:lnTo>
                  <a:lnTo>
                    <a:pt x="55884" y="7192"/>
                  </a:lnTo>
                  <a:lnTo>
                    <a:pt x="91483" y="0"/>
                  </a:lnTo>
                  <a:lnTo>
                    <a:pt x="274450" y="0"/>
                  </a:lnTo>
                  <a:lnTo>
                    <a:pt x="310048" y="7192"/>
                  </a:lnTo>
                  <a:lnTo>
                    <a:pt x="339129" y="26804"/>
                  </a:lnTo>
                  <a:lnTo>
                    <a:pt x="358740" y="55884"/>
                  </a:lnTo>
                  <a:lnTo>
                    <a:pt x="365933" y="91483"/>
                  </a:lnTo>
                  <a:lnTo>
                    <a:pt x="365933" y="274450"/>
                  </a:lnTo>
                  <a:lnTo>
                    <a:pt x="358740" y="310048"/>
                  </a:lnTo>
                  <a:lnTo>
                    <a:pt x="339129" y="339129"/>
                  </a:lnTo>
                  <a:lnTo>
                    <a:pt x="310048" y="358740"/>
                  </a:lnTo>
                  <a:lnTo>
                    <a:pt x="274450" y="365933"/>
                  </a:lnTo>
                  <a:close/>
                </a:path>
              </a:pathLst>
            </a:custGeom>
            <a:solidFill>
              <a:srgbClr val="CFE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12221" y="25869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99107" y="198214"/>
                  </a:moveTo>
                  <a:lnTo>
                    <a:pt x="60529" y="190426"/>
                  </a:lnTo>
                  <a:lnTo>
                    <a:pt x="29026" y="169187"/>
                  </a:lnTo>
                  <a:lnTo>
                    <a:pt x="7788" y="137684"/>
                  </a:lnTo>
                  <a:lnTo>
                    <a:pt x="0" y="99107"/>
                  </a:lnTo>
                  <a:lnTo>
                    <a:pt x="7788" y="60529"/>
                  </a:lnTo>
                  <a:lnTo>
                    <a:pt x="29026" y="29026"/>
                  </a:lnTo>
                  <a:lnTo>
                    <a:pt x="60529" y="7788"/>
                  </a:lnTo>
                  <a:lnTo>
                    <a:pt x="99107" y="0"/>
                  </a:lnTo>
                  <a:lnTo>
                    <a:pt x="137684" y="7788"/>
                  </a:lnTo>
                  <a:lnTo>
                    <a:pt x="169187" y="29026"/>
                  </a:lnTo>
                  <a:lnTo>
                    <a:pt x="170176" y="30494"/>
                  </a:lnTo>
                  <a:lnTo>
                    <a:pt x="99107" y="30494"/>
                  </a:lnTo>
                  <a:lnTo>
                    <a:pt x="72401" y="35887"/>
                  </a:lnTo>
                  <a:lnTo>
                    <a:pt x="50592" y="50592"/>
                  </a:lnTo>
                  <a:lnTo>
                    <a:pt x="35887" y="72401"/>
                  </a:lnTo>
                  <a:lnTo>
                    <a:pt x="30494" y="99107"/>
                  </a:lnTo>
                  <a:lnTo>
                    <a:pt x="35887" y="125812"/>
                  </a:lnTo>
                  <a:lnTo>
                    <a:pt x="50592" y="147621"/>
                  </a:lnTo>
                  <a:lnTo>
                    <a:pt x="72401" y="162327"/>
                  </a:lnTo>
                  <a:lnTo>
                    <a:pt x="99107" y="167719"/>
                  </a:lnTo>
                  <a:lnTo>
                    <a:pt x="190590" y="167719"/>
                  </a:lnTo>
                  <a:lnTo>
                    <a:pt x="197209" y="174352"/>
                  </a:lnTo>
                  <a:lnTo>
                    <a:pt x="163526" y="174352"/>
                  </a:lnTo>
                  <a:lnTo>
                    <a:pt x="149623" y="184352"/>
                  </a:lnTo>
                  <a:lnTo>
                    <a:pt x="134061" y="191857"/>
                  </a:lnTo>
                  <a:lnTo>
                    <a:pt x="117127" y="196576"/>
                  </a:lnTo>
                  <a:lnTo>
                    <a:pt x="99107" y="198214"/>
                  </a:lnTo>
                  <a:close/>
                </a:path>
                <a:path w="266700" h="266700">
                  <a:moveTo>
                    <a:pt x="178468" y="167719"/>
                  </a:moveTo>
                  <a:lnTo>
                    <a:pt x="99107" y="167719"/>
                  </a:lnTo>
                  <a:lnTo>
                    <a:pt x="125812" y="162327"/>
                  </a:lnTo>
                  <a:lnTo>
                    <a:pt x="147621" y="147621"/>
                  </a:lnTo>
                  <a:lnTo>
                    <a:pt x="162327" y="125812"/>
                  </a:lnTo>
                  <a:lnTo>
                    <a:pt x="167719" y="99107"/>
                  </a:lnTo>
                  <a:lnTo>
                    <a:pt x="162327" y="72401"/>
                  </a:lnTo>
                  <a:lnTo>
                    <a:pt x="147621" y="50592"/>
                  </a:lnTo>
                  <a:lnTo>
                    <a:pt x="125812" y="35887"/>
                  </a:lnTo>
                  <a:lnTo>
                    <a:pt x="99107" y="30494"/>
                  </a:lnTo>
                  <a:lnTo>
                    <a:pt x="170176" y="30494"/>
                  </a:lnTo>
                  <a:lnTo>
                    <a:pt x="190426" y="60529"/>
                  </a:lnTo>
                  <a:lnTo>
                    <a:pt x="198214" y="99107"/>
                  </a:lnTo>
                  <a:lnTo>
                    <a:pt x="196575" y="117127"/>
                  </a:lnTo>
                  <a:lnTo>
                    <a:pt x="191848" y="134061"/>
                  </a:lnTo>
                  <a:lnTo>
                    <a:pt x="184320" y="149623"/>
                  </a:lnTo>
                  <a:lnTo>
                    <a:pt x="174275" y="163526"/>
                  </a:lnTo>
                  <a:lnTo>
                    <a:pt x="178468" y="167719"/>
                  </a:lnTo>
                  <a:close/>
                </a:path>
                <a:path w="266700" h="266700">
                  <a:moveTo>
                    <a:pt x="243955" y="266674"/>
                  </a:moveTo>
                  <a:lnTo>
                    <a:pt x="167719" y="190590"/>
                  </a:lnTo>
                  <a:lnTo>
                    <a:pt x="167719" y="178545"/>
                  </a:lnTo>
                  <a:lnTo>
                    <a:pt x="163526" y="174352"/>
                  </a:lnTo>
                  <a:lnTo>
                    <a:pt x="197209" y="174352"/>
                  </a:lnTo>
                  <a:lnTo>
                    <a:pt x="266674" y="243955"/>
                  </a:lnTo>
                  <a:lnTo>
                    <a:pt x="243955" y="266674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3623" y="2541207"/>
              <a:ext cx="1148625" cy="3557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06505" y="263917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12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12"/>
                  </a:lnTo>
                  <a:lnTo>
                    <a:pt x="0" y="129565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79"/>
                  </a:lnTo>
                  <a:lnTo>
                    <a:pt x="77165" y="129565"/>
                  </a:lnTo>
                  <a:lnTo>
                    <a:pt x="77165" y="126212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36"/>
                  </a:lnTo>
                  <a:lnTo>
                    <a:pt x="3975" y="48158"/>
                  </a:lnTo>
                  <a:lnTo>
                    <a:pt x="5308" y="48158"/>
                  </a:lnTo>
                  <a:lnTo>
                    <a:pt x="73228" y="48158"/>
                  </a:lnTo>
                  <a:lnTo>
                    <a:pt x="74434" y="47498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59338" y="3029119"/>
              <a:ext cx="3375025" cy="396875"/>
            </a:xfrm>
            <a:custGeom>
              <a:avLst/>
              <a:gdLst/>
              <a:ahLst/>
              <a:cxnLst/>
              <a:rect l="l" t="t" r="r" b="b"/>
              <a:pathLst>
                <a:path w="3375025" h="396875">
                  <a:moveTo>
                    <a:pt x="3374723" y="396428"/>
                  </a:moveTo>
                  <a:lnTo>
                    <a:pt x="0" y="396428"/>
                  </a:lnTo>
                  <a:lnTo>
                    <a:pt x="0" y="0"/>
                  </a:lnTo>
                  <a:lnTo>
                    <a:pt x="3374723" y="0"/>
                  </a:lnTo>
                  <a:lnTo>
                    <a:pt x="3374723" y="396428"/>
                  </a:lnTo>
                  <a:close/>
                </a:path>
              </a:pathLst>
            </a:custGeom>
            <a:solidFill>
              <a:srgbClr val="CFE1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674585" y="3044369"/>
            <a:ext cx="1677670" cy="366395"/>
          </a:xfrm>
          <a:prstGeom prst="rect">
            <a:avLst/>
          </a:prstGeom>
          <a:solidFill>
            <a:srgbClr val="CFE1EC"/>
          </a:solidFill>
          <a:ln w="10164">
            <a:solidFill>
              <a:srgbClr val="CCCCCC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70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정보</a:t>
            </a:r>
            <a:endParaRPr sz="1100">
              <a:latin typeface="Noto Sans Korean Regular"/>
              <a:cs typeface="Noto Sans Korean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1782" y="3044369"/>
            <a:ext cx="1667510" cy="366395"/>
          </a:xfrm>
          <a:prstGeom prst="rect">
            <a:avLst/>
          </a:prstGeom>
          <a:solidFill>
            <a:srgbClr val="E9E9E9"/>
          </a:solidFill>
          <a:ln w="10165">
            <a:solidFill>
              <a:srgbClr val="CCCCCC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70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20291832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33238" y="2541207"/>
            <a:ext cx="1331595" cy="366395"/>
            <a:chOff x="5133238" y="2541207"/>
            <a:chExt cx="1331595" cy="36639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4776" y="2541207"/>
              <a:ext cx="620054" cy="3659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99086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25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92"/>
                  </a:lnTo>
                  <a:lnTo>
                    <a:pt x="77165" y="129578"/>
                  </a:lnTo>
                  <a:lnTo>
                    <a:pt x="77165" y="126225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238" y="2541207"/>
              <a:ext cx="620054" cy="36593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921088" y="2650485"/>
            <a:ext cx="231076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21740" algn="l"/>
                <a:tab pos="1933575" algn="l"/>
              </a:tabLst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2022</a:t>
            </a:r>
            <a:r>
              <a:rPr dirty="0" sz="1100" spc="-705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dirty="0" sz="1100" spc="-705">
                <a:solidFill>
                  <a:srgbClr val="333333"/>
                </a:solidFill>
                <a:latin typeface="Noto Sans Korean Regular"/>
                <a:cs typeface="Noto Sans Korean Regular"/>
              </a:rPr>
              <a:t>-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>
                <a:solidFill>
                  <a:srgbClr val="333333"/>
                </a:solidFill>
                <a:latin typeface="Noto Sans Korean Regular"/>
                <a:cs typeface="Noto Sans Korean Regular"/>
              </a:rPr>
              <a:t>	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12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>
                <a:solidFill>
                  <a:srgbClr val="333333"/>
                </a:solidFill>
                <a:latin typeface="Noto Sans Korean Regular"/>
                <a:cs typeface="Noto Sans Korean Regular"/>
              </a:rPr>
              <a:t>	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14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86261" y="2649329"/>
            <a:ext cx="2581910" cy="2768600"/>
            <a:chOff x="4086261" y="2649329"/>
            <a:chExt cx="2581910" cy="2768600"/>
          </a:xfrm>
        </p:grpSpPr>
        <p:sp>
          <p:nvSpPr>
            <p:cNvPr id="23" name="object 23"/>
            <p:cNvSpPr/>
            <p:nvPr/>
          </p:nvSpPr>
          <p:spPr>
            <a:xfrm>
              <a:off x="5587542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77" y="126225"/>
                  </a:moveTo>
                  <a:lnTo>
                    <a:pt x="74396" y="123113"/>
                  </a:lnTo>
                  <a:lnTo>
                    <a:pt x="73202" y="122491"/>
                  </a:lnTo>
                  <a:lnTo>
                    <a:pt x="3962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81" y="170649"/>
                  </a:lnTo>
                  <a:lnTo>
                    <a:pt x="41935" y="168592"/>
                  </a:lnTo>
                  <a:lnTo>
                    <a:pt x="77177" y="129578"/>
                  </a:lnTo>
                  <a:lnTo>
                    <a:pt x="77177" y="126225"/>
                  </a:lnTo>
                  <a:close/>
                </a:path>
                <a:path w="77470" h="170814">
                  <a:moveTo>
                    <a:pt x="77177" y="41084"/>
                  </a:moveTo>
                  <a:lnTo>
                    <a:pt x="40119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77" y="44437"/>
                  </a:lnTo>
                  <a:lnTo>
                    <a:pt x="77177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86261" y="5011260"/>
              <a:ext cx="2581910" cy="407034"/>
            </a:xfrm>
            <a:custGeom>
              <a:avLst/>
              <a:gdLst/>
              <a:ahLst/>
              <a:cxnLst/>
              <a:rect l="l" t="t" r="r" b="b"/>
              <a:pathLst>
                <a:path w="2581909" h="407035">
                  <a:moveTo>
                    <a:pt x="2541207" y="406593"/>
                  </a:moveTo>
                  <a:lnTo>
                    <a:pt x="40659" y="406593"/>
                  </a:lnTo>
                  <a:lnTo>
                    <a:pt x="24837" y="403396"/>
                  </a:lnTo>
                  <a:lnTo>
                    <a:pt x="11913" y="394680"/>
                  </a:lnTo>
                  <a:lnTo>
                    <a:pt x="3196" y="381755"/>
                  </a:lnTo>
                  <a:lnTo>
                    <a:pt x="0" y="365933"/>
                  </a:lnTo>
                  <a:lnTo>
                    <a:pt x="0" y="40659"/>
                  </a:lnTo>
                  <a:lnTo>
                    <a:pt x="3196" y="24837"/>
                  </a:lnTo>
                  <a:lnTo>
                    <a:pt x="11913" y="11913"/>
                  </a:lnTo>
                  <a:lnTo>
                    <a:pt x="24837" y="3196"/>
                  </a:lnTo>
                  <a:lnTo>
                    <a:pt x="40659" y="0"/>
                  </a:lnTo>
                  <a:lnTo>
                    <a:pt x="2541207" y="0"/>
                  </a:lnTo>
                  <a:lnTo>
                    <a:pt x="2557028" y="3196"/>
                  </a:lnTo>
                  <a:lnTo>
                    <a:pt x="2569953" y="11913"/>
                  </a:lnTo>
                  <a:lnTo>
                    <a:pt x="2578669" y="24837"/>
                  </a:lnTo>
                  <a:lnTo>
                    <a:pt x="2581866" y="40659"/>
                  </a:lnTo>
                  <a:lnTo>
                    <a:pt x="2581866" y="365933"/>
                  </a:lnTo>
                  <a:lnTo>
                    <a:pt x="2578669" y="381755"/>
                  </a:lnTo>
                  <a:lnTo>
                    <a:pt x="2569953" y="394680"/>
                  </a:lnTo>
                  <a:lnTo>
                    <a:pt x="2557028" y="403396"/>
                  </a:lnTo>
                  <a:lnTo>
                    <a:pt x="2541207" y="406593"/>
                  </a:lnTo>
                  <a:close/>
                </a:path>
              </a:pathLst>
            </a:custGeom>
            <a:solidFill>
              <a:srgbClr val="3397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039219" y="5100208"/>
            <a:ext cx="6731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35">
                <a:solidFill>
                  <a:srgbClr val="33485D"/>
                </a:solidFill>
                <a:latin typeface="Noto Sans Korean Regular"/>
                <a:cs typeface="Noto Sans Korean Regular"/>
              </a:rPr>
              <a:t>예약</a:t>
            </a:r>
            <a:r>
              <a:rPr dirty="0" sz="1250" spc="-40">
                <a:solidFill>
                  <a:srgbClr val="33485D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485D"/>
                </a:solidFill>
                <a:latin typeface="Noto Sans Korean Regular"/>
                <a:cs typeface="Noto Sans Korean Regular"/>
              </a:rPr>
              <a:t>하기</a:t>
            </a:r>
            <a:endParaRPr sz="1250">
              <a:latin typeface="Noto Sans Korean Regular"/>
              <a:cs typeface="Noto Sans Korean Regular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679668" y="3740660"/>
          <a:ext cx="335978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7035"/>
                <a:gridCol w="1666875"/>
              </a:tblGrid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</a:t>
                      </a:r>
                      <a:r>
                        <a:rPr dirty="0" sz="110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목적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정기</a:t>
                      </a:r>
                      <a:r>
                        <a:rPr dirty="0" sz="110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사용인원</a:t>
                      </a:r>
                      <a:r>
                        <a:rPr dirty="0" sz="1100" spc="-6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5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수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5명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646638" y="3524660"/>
            <a:ext cx="63246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45">
                <a:solidFill>
                  <a:srgbClr val="333333"/>
                </a:solidFill>
                <a:latin typeface="Noto Sans Korean Regular"/>
                <a:cs typeface="Noto Sans Korean Regular"/>
              </a:rPr>
              <a:t>추가정</a:t>
            </a:r>
            <a:r>
              <a:rPr dirty="0" sz="125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보</a:t>
            </a:r>
            <a:endParaRPr sz="1250">
              <a:latin typeface="Noto Sans Korean Regular"/>
              <a:cs typeface="Noto Sans Korean Regular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7358" y="1179120"/>
            <a:ext cx="2907141" cy="260219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278017" y="1219779"/>
            <a:ext cx="2745105" cy="243967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850"/>
              </a:spcBef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선택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날짜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의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시간대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만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보여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줌</a:t>
            </a:r>
            <a:endParaRPr sz="115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750">
              <a:latin typeface="Noto Sans Korean Regular"/>
              <a:cs typeface="Noto Sans Korean Regular"/>
            </a:endParaRPr>
          </a:p>
          <a:p>
            <a:pPr marL="101600" marR="1518285">
              <a:lnSpc>
                <a:spcPct val="1213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사용여부 </a:t>
            </a:r>
            <a:r>
              <a:rPr dirty="0" sz="11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정보 </a:t>
            </a:r>
            <a:r>
              <a:rPr dirty="0" sz="1100" spc="-2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사용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인원</a:t>
            </a:r>
            <a:endParaRPr sz="11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목적</a:t>
            </a:r>
            <a:r>
              <a:rPr dirty="0" sz="1100" spc="5">
                <a:solidFill>
                  <a:srgbClr val="333333"/>
                </a:solidFill>
                <a:latin typeface="Noto Sans Korean Regular"/>
                <a:cs typeface="Noto Sans Korean Regular"/>
              </a:rPr>
              <a:t>,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-65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용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시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간</a:t>
            </a:r>
            <a:endParaRPr sz="110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조건</a:t>
            </a:r>
            <a:endParaRPr sz="1100">
              <a:latin typeface="Noto Sans Korean Regular"/>
              <a:cs typeface="Noto Sans Korean Regular"/>
            </a:endParaRPr>
          </a:p>
          <a:p>
            <a:pPr marL="101600" marR="95250">
              <a:lnSpc>
                <a:spcPct val="1213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예약자는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중복되지않게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예약,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안되면 </a:t>
            </a:r>
            <a:r>
              <a:rPr dirty="0" sz="1100" spc="-2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다시0</a:t>
            </a:r>
            <a:endParaRPr sz="11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예약내용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바로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확인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예약정보)0</a:t>
            </a:r>
            <a:endParaRPr sz="110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09677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예약</a:t>
            </a:r>
            <a:r>
              <a:rPr dirty="0" sz="125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정보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8997" y="190596"/>
            <a:ext cx="5454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5" b="1">
                <a:solidFill>
                  <a:srgbClr val="333333"/>
                </a:solidFill>
                <a:latin typeface="Trebuchet MS"/>
                <a:cs typeface="Trebuchet MS"/>
              </a:rPr>
              <a:t>7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6865" y="498076"/>
            <a:ext cx="3679825" cy="6119495"/>
            <a:chOff x="3506865" y="498076"/>
            <a:chExt cx="3679825" cy="6119495"/>
          </a:xfrm>
        </p:grpSpPr>
        <p:sp>
          <p:nvSpPr>
            <p:cNvPr id="5" name="object 5"/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17030" y="508241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45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dirty="0" sz="14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275" y="1339222"/>
            <a:ext cx="194119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나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의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정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보</a:t>
            </a:r>
            <a:endParaRPr sz="2550">
              <a:latin typeface="Noto Sans Korean Regular"/>
              <a:cs typeface="Noto Sans Korean Regular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98349" y="3059617"/>
          <a:ext cx="3532504" cy="1757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394"/>
                <a:gridCol w="884555"/>
                <a:gridCol w="884555"/>
                <a:gridCol w="874394"/>
              </a:tblGrid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회의실</a:t>
                      </a:r>
                      <a:r>
                        <a:rPr dirty="0" sz="110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번호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100" spc="-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TIME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32384">
                        <a:lnSpc>
                          <a:spcPct val="100000"/>
                        </a:lnSpc>
                      </a:pPr>
                      <a:r>
                        <a:rPr dirty="0" sz="1050" spc="-15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update</a:t>
                      </a:r>
                      <a:endParaRPr sz="105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27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100" spc="15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delete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dirty="0" sz="800" spc="-9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2022-12-17</a:t>
                      </a:r>
                      <a:endParaRPr sz="80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dirty="0" sz="8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10:00</a:t>
                      </a:r>
                      <a:r>
                        <a:rPr dirty="0" sz="80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80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11:00</a:t>
                      </a:r>
                      <a:endParaRPr sz="8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381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234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2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수정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2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삭제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49225">
                        <a:lnSpc>
                          <a:spcPct val="100000"/>
                        </a:lnSpc>
                      </a:pPr>
                      <a:r>
                        <a:rPr dirty="0" sz="800" spc="-9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2022-12-20</a:t>
                      </a:r>
                      <a:endParaRPr sz="80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113664">
                        <a:lnSpc>
                          <a:spcPct val="100000"/>
                        </a:lnSpc>
                      </a:pPr>
                      <a:r>
                        <a:rPr dirty="0" sz="8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12:00</a:t>
                      </a:r>
                      <a:r>
                        <a:rPr dirty="0" sz="80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80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14:00</a:t>
                      </a:r>
                      <a:endParaRPr sz="8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381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2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수정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234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2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삭제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7358" y="772526"/>
            <a:ext cx="2907141" cy="18906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278017" y="813186"/>
            <a:ext cx="2745105" cy="172847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80010" rIns="0" bIns="0" rtlCol="0" vert="horz">
            <a:spAutoFit/>
          </a:bodyPr>
          <a:lstStyle/>
          <a:p>
            <a:pPr marL="101600" marR="1650364">
              <a:lnSpc>
                <a:spcPct val="115999"/>
              </a:lnSpc>
              <a:spcBef>
                <a:spcPts val="630"/>
              </a:spcBef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수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정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삭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추가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됨 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수정</a:t>
            </a:r>
            <a:endParaRPr sz="1150">
              <a:latin typeface="Noto Sans Korean Regular"/>
              <a:cs typeface="Noto Sans Korean Regular"/>
            </a:endParaRPr>
          </a:p>
          <a:p>
            <a:pPr marL="101600" marR="938530">
              <a:lnSpc>
                <a:spcPct val="115999"/>
              </a:lnSpc>
            </a:pP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1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시간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설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정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페</a:t>
            </a:r>
            <a:r>
              <a:rPr dirty="0" sz="1150" spc="-114" i="1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114" i="1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동  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수정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간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먼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50" spc="-6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후</a:t>
            </a:r>
            <a:endParaRPr sz="1150">
              <a:latin typeface="Noto Sans Korean Regular"/>
              <a:cs typeface="Noto Sans Korean Regular"/>
            </a:endParaRPr>
          </a:p>
          <a:p>
            <a:pPr marL="101600" marR="1426845" indent="91440">
              <a:lnSpc>
                <a:spcPct val="115999"/>
              </a:lnSpc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나머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시간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삭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제 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삭제</a:t>
            </a:r>
            <a:endParaRPr sz="115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20"/>
              </a:spcBef>
            </a:pP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1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1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정보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만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삭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제</a:t>
            </a:r>
            <a:endParaRPr sz="115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59461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3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삭제</a:t>
            </a:r>
            <a:r>
              <a:rPr dirty="0" sz="125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클릭시</a:t>
            </a:r>
            <a:r>
              <a:rPr dirty="0" sz="125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3333"/>
                </a:solidFill>
                <a:latin typeface="Noto Sans Korean Regular"/>
                <a:cs typeface="Noto Sans Korean Regular"/>
              </a:rPr>
              <a:t>화면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8997" y="190596"/>
            <a:ext cx="5454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5" b="1">
                <a:solidFill>
                  <a:srgbClr val="333333"/>
                </a:solidFill>
                <a:latin typeface="Trebuchet MS"/>
                <a:cs typeface="Trebuchet MS"/>
              </a:rPr>
              <a:t>8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6865" y="498076"/>
            <a:ext cx="3679825" cy="6119495"/>
            <a:chOff x="3506865" y="498076"/>
            <a:chExt cx="3679825" cy="6119495"/>
          </a:xfrm>
        </p:grpSpPr>
        <p:sp>
          <p:nvSpPr>
            <p:cNvPr id="5" name="object 5"/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17030" y="508241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45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dirty="0" sz="14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275" y="1339222"/>
            <a:ext cx="194119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나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의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정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보</a:t>
            </a:r>
            <a:endParaRPr sz="2550">
              <a:latin typeface="Noto Sans Korean Regular"/>
              <a:cs typeface="Noto Sans Korean Regular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98349" y="3059614"/>
          <a:ext cx="3532504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394"/>
                <a:gridCol w="884555"/>
                <a:gridCol w="884555"/>
                <a:gridCol w="874394"/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회의실</a:t>
                      </a:r>
                      <a:r>
                        <a:rPr dirty="0" sz="110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번호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100" spc="-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TIME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32384">
                        <a:lnSpc>
                          <a:spcPct val="100000"/>
                        </a:lnSpc>
                      </a:pPr>
                      <a:r>
                        <a:rPr dirty="0" sz="1050" spc="-15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update</a:t>
                      </a:r>
                      <a:endParaRPr sz="105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715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100" spc="15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delete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49225">
                        <a:lnSpc>
                          <a:spcPct val="100000"/>
                        </a:lnSpc>
                      </a:pPr>
                      <a:r>
                        <a:rPr dirty="0" sz="800" spc="-9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2022-12-20</a:t>
                      </a:r>
                      <a:endParaRPr sz="800">
                        <a:latin typeface="Noto Sans Korean Regular"/>
                        <a:cs typeface="Noto Sans Korean Regula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11366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12:00</a:t>
                      </a:r>
                      <a:r>
                        <a:rPr dirty="0" sz="80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80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14:00</a:t>
                      </a:r>
                      <a:endParaRPr sz="8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127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100" spc="2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수정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R="234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100" spc="20">
                          <a:solidFill>
                            <a:srgbClr val="287FB8"/>
                          </a:solidFill>
                          <a:latin typeface="Noto Sans Korean Regular"/>
                          <a:cs typeface="Noto Sans Korean Regular"/>
                        </a:rPr>
                        <a:t>삭제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7358" y="772526"/>
            <a:ext cx="2907141" cy="18906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278017" y="813186"/>
            <a:ext cx="2745105" cy="172847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80010" rIns="0" bIns="0" rtlCol="0" vert="horz">
            <a:spAutoFit/>
          </a:bodyPr>
          <a:lstStyle/>
          <a:p>
            <a:pPr marL="101600" marR="1650364">
              <a:lnSpc>
                <a:spcPct val="115999"/>
              </a:lnSpc>
              <a:spcBef>
                <a:spcPts val="630"/>
              </a:spcBef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수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정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삭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추가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됨 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수정</a:t>
            </a:r>
            <a:endParaRPr sz="1150">
              <a:latin typeface="Noto Sans Korean Regular"/>
              <a:cs typeface="Noto Sans Korean Regular"/>
            </a:endParaRPr>
          </a:p>
          <a:p>
            <a:pPr marL="101600" marR="938530">
              <a:lnSpc>
                <a:spcPct val="115999"/>
              </a:lnSpc>
            </a:pP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1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시간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설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정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페</a:t>
            </a:r>
            <a:r>
              <a:rPr dirty="0" sz="1150" spc="-114" i="1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114" i="1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동  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2</a:t>
            </a: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수정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간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먼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50" spc="-66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후</a:t>
            </a:r>
            <a:endParaRPr sz="1150">
              <a:latin typeface="Noto Sans Korean Regular"/>
              <a:cs typeface="Noto Sans Korean Regular"/>
            </a:endParaRPr>
          </a:p>
          <a:p>
            <a:pPr marL="101600" marR="1426845" indent="91440">
              <a:lnSpc>
                <a:spcPct val="115999"/>
              </a:lnSpc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나머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시간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대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삭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제 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삭제</a:t>
            </a:r>
            <a:endParaRPr sz="115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20"/>
              </a:spcBef>
            </a:pPr>
            <a:r>
              <a:rPr dirty="0" sz="1150" spc="-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1150" spc="-1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.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12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정보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만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삭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제</a:t>
            </a:r>
            <a:endParaRPr sz="115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85" y="200761"/>
            <a:ext cx="24942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5">
                <a:solidFill>
                  <a:srgbClr val="333333"/>
                </a:solidFill>
                <a:latin typeface="Noto Sans Korean Regular"/>
                <a:cs typeface="Noto Sans Korean Regular"/>
              </a:rPr>
              <a:t>meeting_reservation</a:t>
            </a:r>
            <a:r>
              <a:rPr dirty="0" sz="1050" spc="2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050" spc="2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25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solidFill>
                  <a:srgbClr val="333333"/>
                </a:solidFill>
                <a:latin typeface="Noto Sans Korean Regular"/>
                <a:cs typeface="Noto Sans Korean Regular"/>
              </a:rPr>
              <a:t>수정시1</a:t>
            </a:r>
            <a:endParaRPr sz="1250">
              <a:latin typeface="Noto Sans Korean Regular"/>
              <a:cs typeface="Noto Sans Kore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8997" y="190596"/>
            <a:ext cx="5454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5" b="1">
                <a:solidFill>
                  <a:srgbClr val="333333"/>
                </a:solidFill>
                <a:latin typeface="Trebuchet MS"/>
                <a:cs typeface="Trebuchet MS"/>
              </a:rPr>
              <a:t>9</a:t>
            </a:r>
            <a:r>
              <a:rPr dirty="0" sz="1250" spc="4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-20" b="1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dirty="0" sz="1250" spc="75" b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250" spc="150" b="1">
                <a:solidFill>
                  <a:srgbClr val="333333"/>
                </a:solidFill>
                <a:latin typeface="Trebuchet MS"/>
                <a:cs typeface="Trebuchet MS"/>
              </a:rPr>
              <a:t>10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6865" y="498076"/>
            <a:ext cx="3679825" cy="6119495"/>
            <a:chOff x="3506865" y="498076"/>
            <a:chExt cx="3679825" cy="6119495"/>
          </a:xfrm>
        </p:grpSpPr>
        <p:sp>
          <p:nvSpPr>
            <p:cNvPr id="5" name="object 5"/>
            <p:cNvSpPr/>
            <p:nvPr/>
          </p:nvSpPr>
          <p:spPr>
            <a:xfrm>
              <a:off x="3506863" y="498080"/>
              <a:ext cx="3679825" cy="6119495"/>
            </a:xfrm>
            <a:custGeom>
              <a:avLst/>
              <a:gdLst/>
              <a:ahLst/>
              <a:cxnLst/>
              <a:rect l="l" t="t" r="r" b="b"/>
              <a:pathLst>
                <a:path w="3679825" h="6119495">
                  <a:moveTo>
                    <a:pt x="3679660" y="0"/>
                  </a:moveTo>
                  <a:lnTo>
                    <a:pt x="0" y="0"/>
                  </a:lnTo>
                  <a:lnTo>
                    <a:pt x="0" y="6119228"/>
                  </a:lnTo>
                  <a:lnTo>
                    <a:pt x="10160" y="6109068"/>
                  </a:lnTo>
                  <a:lnTo>
                    <a:pt x="10160" y="10172"/>
                  </a:lnTo>
                  <a:lnTo>
                    <a:pt x="3669500" y="10172"/>
                  </a:lnTo>
                  <a:lnTo>
                    <a:pt x="3669500" y="6109068"/>
                  </a:lnTo>
                  <a:lnTo>
                    <a:pt x="3679660" y="6119228"/>
                  </a:lnTo>
                  <a:lnTo>
                    <a:pt x="367966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6865" y="1067307"/>
              <a:ext cx="3679668" cy="55499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17030" y="508241"/>
            <a:ext cx="3659504" cy="569595"/>
          </a:xfrm>
          <a:prstGeom prst="rect">
            <a:avLst/>
          </a:prstGeom>
          <a:solidFill>
            <a:srgbClr val="263137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1450">
                <a:solidFill>
                  <a:srgbClr val="FFFFFF"/>
                </a:solidFill>
                <a:latin typeface="Noto Sans Korean Regular"/>
                <a:cs typeface="Noto Sans Korean Regular"/>
              </a:rPr>
              <a:t>meeting</a:t>
            </a:r>
            <a:r>
              <a:rPr dirty="0" sz="14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FFFFFF"/>
                </a:solidFill>
                <a:latin typeface="Noto Sans Korean Regular"/>
                <a:cs typeface="Noto Sans Korean Regular"/>
              </a:rPr>
              <a:t>reservation</a:t>
            </a:r>
            <a:endParaRPr sz="1450">
              <a:latin typeface="Noto Sans Korean Regular"/>
              <a:cs typeface="Noto Sans Korean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275" y="1339222"/>
            <a:ext cx="21240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1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번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2550" spc="-202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2550" spc="-25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255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endParaRPr sz="2550">
              <a:latin typeface="Noto Sans Korean Regular"/>
              <a:cs typeface="Noto Sans Korean Regula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23624" y="2541207"/>
            <a:ext cx="3009265" cy="366395"/>
            <a:chOff x="3923624" y="2541207"/>
            <a:chExt cx="3009265" cy="366395"/>
          </a:xfrm>
        </p:grpSpPr>
        <p:sp>
          <p:nvSpPr>
            <p:cNvPr id="10" name="object 10"/>
            <p:cNvSpPr/>
            <p:nvPr/>
          </p:nvSpPr>
          <p:spPr>
            <a:xfrm>
              <a:off x="6566479" y="2541207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5" h="366394">
                  <a:moveTo>
                    <a:pt x="274450" y="365933"/>
                  </a:moveTo>
                  <a:lnTo>
                    <a:pt x="91483" y="365933"/>
                  </a:lnTo>
                  <a:lnTo>
                    <a:pt x="55884" y="358740"/>
                  </a:lnTo>
                  <a:lnTo>
                    <a:pt x="26804" y="339128"/>
                  </a:lnTo>
                  <a:lnTo>
                    <a:pt x="7192" y="310047"/>
                  </a:lnTo>
                  <a:lnTo>
                    <a:pt x="0" y="274450"/>
                  </a:lnTo>
                  <a:lnTo>
                    <a:pt x="0" y="91483"/>
                  </a:lnTo>
                  <a:lnTo>
                    <a:pt x="7192" y="55885"/>
                  </a:lnTo>
                  <a:lnTo>
                    <a:pt x="26804" y="26805"/>
                  </a:lnTo>
                  <a:lnTo>
                    <a:pt x="55884" y="7193"/>
                  </a:lnTo>
                  <a:lnTo>
                    <a:pt x="91483" y="0"/>
                  </a:lnTo>
                  <a:lnTo>
                    <a:pt x="274450" y="0"/>
                  </a:lnTo>
                  <a:lnTo>
                    <a:pt x="310048" y="7193"/>
                  </a:lnTo>
                  <a:lnTo>
                    <a:pt x="339129" y="26805"/>
                  </a:lnTo>
                  <a:lnTo>
                    <a:pt x="358740" y="55885"/>
                  </a:lnTo>
                  <a:lnTo>
                    <a:pt x="365933" y="91483"/>
                  </a:lnTo>
                  <a:lnTo>
                    <a:pt x="365933" y="274450"/>
                  </a:lnTo>
                  <a:lnTo>
                    <a:pt x="358740" y="310047"/>
                  </a:lnTo>
                  <a:lnTo>
                    <a:pt x="339129" y="339128"/>
                  </a:lnTo>
                  <a:lnTo>
                    <a:pt x="310048" y="358740"/>
                  </a:lnTo>
                  <a:lnTo>
                    <a:pt x="274450" y="365933"/>
                  </a:lnTo>
                  <a:close/>
                </a:path>
              </a:pathLst>
            </a:custGeom>
            <a:solidFill>
              <a:srgbClr val="CFE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12221" y="25869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99107" y="198214"/>
                  </a:moveTo>
                  <a:lnTo>
                    <a:pt x="60529" y="190426"/>
                  </a:lnTo>
                  <a:lnTo>
                    <a:pt x="29026" y="169187"/>
                  </a:lnTo>
                  <a:lnTo>
                    <a:pt x="7788" y="137684"/>
                  </a:lnTo>
                  <a:lnTo>
                    <a:pt x="0" y="99107"/>
                  </a:lnTo>
                  <a:lnTo>
                    <a:pt x="7788" y="60529"/>
                  </a:lnTo>
                  <a:lnTo>
                    <a:pt x="29026" y="29026"/>
                  </a:lnTo>
                  <a:lnTo>
                    <a:pt x="60529" y="7788"/>
                  </a:lnTo>
                  <a:lnTo>
                    <a:pt x="99107" y="0"/>
                  </a:lnTo>
                  <a:lnTo>
                    <a:pt x="137684" y="7788"/>
                  </a:lnTo>
                  <a:lnTo>
                    <a:pt x="169187" y="29026"/>
                  </a:lnTo>
                  <a:lnTo>
                    <a:pt x="170176" y="30494"/>
                  </a:lnTo>
                  <a:lnTo>
                    <a:pt x="99107" y="30494"/>
                  </a:lnTo>
                  <a:lnTo>
                    <a:pt x="72401" y="35887"/>
                  </a:lnTo>
                  <a:lnTo>
                    <a:pt x="50592" y="50592"/>
                  </a:lnTo>
                  <a:lnTo>
                    <a:pt x="35887" y="72401"/>
                  </a:lnTo>
                  <a:lnTo>
                    <a:pt x="30494" y="99107"/>
                  </a:lnTo>
                  <a:lnTo>
                    <a:pt x="35887" y="125812"/>
                  </a:lnTo>
                  <a:lnTo>
                    <a:pt x="50592" y="147621"/>
                  </a:lnTo>
                  <a:lnTo>
                    <a:pt x="72401" y="162327"/>
                  </a:lnTo>
                  <a:lnTo>
                    <a:pt x="99107" y="167719"/>
                  </a:lnTo>
                  <a:lnTo>
                    <a:pt x="190590" y="167719"/>
                  </a:lnTo>
                  <a:lnTo>
                    <a:pt x="197209" y="174352"/>
                  </a:lnTo>
                  <a:lnTo>
                    <a:pt x="163526" y="174352"/>
                  </a:lnTo>
                  <a:lnTo>
                    <a:pt x="149623" y="184352"/>
                  </a:lnTo>
                  <a:lnTo>
                    <a:pt x="134061" y="191857"/>
                  </a:lnTo>
                  <a:lnTo>
                    <a:pt x="117127" y="196576"/>
                  </a:lnTo>
                  <a:lnTo>
                    <a:pt x="99107" y="198214"/>
                  </a:lnTo>
                  <a:close/>
                </a:path>
                <a:path w="266700" h="266700">
                  <a:moveTo>
                    <a:pt x="178468" y="167719"/>
                  </a:moveTo>
                  <a:lnTo>
                    <a:pt x="99107" y="167719"/>
                  </a:lnTo>
                  <a:lnTo>
                    <a:pt x="125812" y="162327"/>
                  </a:lnTo>
                  <a:lnTo>
                    <a:pt x="147621" y="147621"/>
                  </a:lnTo>
                  <a:lnTo>
                    <a:pt x="162327" y="125812"/>
                  </a:lnTo>
                  <a:lnTo>
                    <a:pt x="167719" y="99107"/>
                  </a:lnTo>
                  <a:lnTo>
                    <a:pt x="162327" y="72401"/>
                  </a:lnTo>
                  <a:lnTo>
                    <a:pt x="147621" y="50592"/>
                  </a:lnTo>
                  <a:lnTo>
                    <a:pt x="125812" y="35887"/>
                  </a:lnTo>
                  <a:lnTo>
                    <a:pt x="99107" y="30494"/>
                  </a:lnTo>
                  <a:lnTo>
                    <a:pt x="170176" y="30494"/>
                  </a:lnTo>
                  <a:lnTo>
                    <a:pt x="190426" y="60529"/>
                  </a:lnTo>
                  <a:lnTo>
                    <a:pt x="198214" y="99107"/>
                  </a:lnTo>
                  <a:lnTo>
                    <a:pt x="196575" y="117127"/>
                  </a:lnTo>
                  <a:lnTo>
                    <a:pt x="191848" y="134061"/>
                  </a:lnTo>
                  <a:lnTo>
                    <a:pt x="184320" y="149623"/>
                  </a:lnTo>
                  <a:lnTo>
                    <a:pt x="174275" y="163526"/>
                  </a:lnTo>
                  <a:lnTo>
                    <a:pt x="178468" y="167719"/>
                  </a:lnTo>
                  <a:close/>
                </a:path>
                <a:path w="266700" h="266700">
                  <a:moveTo>
                    <a:pt x="243955" y="266674"/>
                  </a:moveTo>
                  <a:lnTo>
                    <a:pt x="167719" y="190590"/>
                  </a:lnTo>
                  <a:lnTo>
                    <a:pt x="167719" y="178545"/>
                  </a:lnTo>
                  <a:lnTo>
                    <a:pt x="163526" y="174352"/>
                  </a:lnTo>
                  <a:lnTo>
                    <a:pt x="197209" y="174352"/>
                  </a:lnTo>
                  <a:lnTo>
                    <a:pt x="266674" y="243955"/>
                  </a:lnTo>
                  <a:lnTo>
                    <a:pt x="243955" y="266674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3624" y="2541207"/>
              <a:ext cx="1148625" cy="35576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921088" y="2650485"/>
            <a:ext cx="77533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125">
                <a:solidFill>
                  <a:srgbClr val="333333"/>
                </a:solidFill>
                <a:latin typeface="Noto Sans Korean Regular"/>
                <a:cs typeface="Noto Sans Korean Regular"/>
              </a:rPr>
              <a:t>2022-12-20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06509" y="2541207"/>
            <a:ext cx="1558925" cy="366395"/>
            <a:chOff x="4906509" y="2541207"/>
            <a:chExt cx="1558925" cy="366395"/>
          </a:xfrm>
        </p:grpSpPr>
        <p:sp>
          <p:nvSpPr>
            <p:cNvPr id="15" name="object 15"/>
            <p:cNvSpPr/>
            <p:nvPr/>
          </p:nvSpPr>
          <p:spPr>
            <a:xfrm>
              <a:off x="4906505" y="263917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12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12"/>
                  </a:lnTo>
                  <a:lnTo>
                    <a:pt x="0" y="129565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79"/>
                  </a:lnTo>
                  <a:lnTo>
                    <a:pt x="77165" y="129565"/>
                  </a:lnTo>
                  <a:lnTo>
                    <a:pt x="77165" y="126212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36"/>
                  </a:lnTo>
                  <a:lnTo>
                    <a:pt x="3975" y="48158"/>
                  </a:lnTo>
                  <a:lnTo>
                    <a:pt x="5308" y="48158"/>
                  </a:lnTo>
                  <a:lnTo>
                    <a:pt x="73228" y="48158"/>
                  </a:lnTo>
                  <a:lnTo>
                    <a:pt x="74434" y="47498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4776" y="2541207"/>
              <a:ext cx="620054" cy="36593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842241" y="2650485"/>
            <a:ext cx="38925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15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33238" y="2541207"/>
            <a:ext cx="1243330" cy="366395"/>
            <a:chOff x="5133238" y="2541207"/>
            <a:chExt cx="1243330" cy="366395"/>
          </a:xfrm>
        </p:grpSpPr>
        <p:sp>
          <p:nvSpPr>
            <p:cNvPr id="19" name="object 19"/>
            <p:cNvSpPr/>
            <p:nvPr/>
          </p:nvSpPr>
          <p:spPr>
            <a:xfrm>
              <a:off x="6299086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65" y="126225"/>
                  </a:moveTo>
                  <a:lnTo>
                    <a:pt x="74396" y="123113"/>
                  </a:lnTo>
                  <a:lnTo>
                    <a:pt x="73190" y="122491"/>
                  </a:lnTo>
                  <a:lnTo>
                    <a:pt x="3949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68" y="170649"/>
                  </a:lnTo>
                  <a:lnTo>
                    <a:pt x="41922" y="168592"/>
                  </a:lnTo>
                  <a:lnTo>
                    <a:pt x="77165" y="129578"/>
                  </a:lnTo>
                  <a:lnTo>
                    <a:pt x="77165" y="126225"/>
                  </a:lnTo>
                  <a:close/>
                </a:path>
                <a:path w="77470" h="170814">
                  <a:moveTo>
                    <a:pt x="77165" y="41084"/>
                  </a:moveTo>
                  <a:lnTo>
                    <a:pt x="40106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65" y="44437"/>
                  </a:lnTo>
                  <a:lnTo>
                    <a:pt x="77165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238" y="2541207"/>
              <a:ext cx="620054" cy="36593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30703" y="2650485"/>
            <a:ext cx="38925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13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:</a:t>
            </a:r>
            <a:r>
              <a:rPr dirty="0" sz="1100" spc="25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r>
              <a:rPr dirty="0" sz="1100" spc="10">
                <a:solidFill>
                  <a:srgbClr val="333333"/>
                </a:solidFill>
                <a:latin typeface="Noto Sans Korean Regular"/>
                <a:cs typeface="Noto Sans Korean Regular"/>
              </a:rPr>
              <a:t>0</a:t>
            </a:r>
            <a:endParaRPr sz="1100">
              <a:latin typeface="Noto Sans Korean Regular"/>
              <a:cs typeface="Noto Sans Korean Regular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86261" y="2649329"/>
            <a:ext cx="2581910" cy="2656840"/>
            <a:chOff x="4086261" y="2649329"/>
            <a:chExt cx="2581910" cy="2656840"/>
          </a:xfrm>
        </p:grpSpPr>
        <p:sp>
          <p:nvSpPr>
            <p:cNvPr id="23" name="object 23"/>
            <p:cNvSpPr/>
            <p:nvPr/>
          </p:nvSpPr>
          <p:spPr>
            <a:xfrm>
              <a:off x="5587542" y="2649334"/>
              <a:ext cx="77470" cy="170815"/>
            </a:xfrm>
            <a:custGeom>
              <a:avLst/>
              <a:gdLst/>
              <a:ahLst/>
              <a:cxnLst/>
              <a:rect l="l" t="t" r="r" b="b"/>
              <a:pathLst>
                <a:path w="77470" h="170814">
                  <a:moveTo>
                    <a:pt x="77177" y="126225"/>
                  </a:moveTo>
                  <a:lnTo>
                    <a:pt x="74396" y="123113"/>
                  </a:lnTo>
                  <a:lnTo>
                    <a:pt x="73202" y="122491"/>
                  </a:lnTo>
                  <a:lnTo>
                    <a:pt x="3962" y="122491"/>
                  </a:lnTo>
                  <a:lnTo>
                    <a:pt x="2743" y="123151"/>
                  </a:lnTo>
                  <a:lnTo>
                    <a:pt x="0" y="126225"/>
                  </a:lnTo>
                  <a:lnTo>
                    <a:pt x="0" y="129578"/>
                  </a:lnTo>
                  <a:lnTo>
                    <a:pt x="37058" y="170649"/>
                  </a:lnTo>
                  <a:lnTo>
                    <a:pt x="40081" y="170649"/>
                  </a:lnTo>
                  <a:lnTo>
                    <a:pt x="41935" y="168592"/>
                  </a:lnTo>
                  <a:lnTo>
                    <a:pt x="77177" y="129578"/>
                  </a:lnTo>
                  <a:lnTo>
                    <a:pt x="77177" y="126225"/>
                  </a:lnTo>
                  <a:close/>
                </a:path>
                <a:path w="77470" h="170814">
                  <a:moveTo>
                    <a:pt x="77177" y="41084"/>
                  </a:moveTo>
                  <a:lnTo>
                    <a:pt x="40119" y="0"/>
                  </a:lnTo>
                  <a:lnTo>
                    <a:pt x="37096" y="0"/>
                  </a:lnTo>
                  <a:lnTo>
                    <a:pt x="0" y="41084"/>
                  </a:lnTo>
                  <a:lnTo>
                    <a:pt x="0" y="44437"/>
                  </a:lnTo>
                  <a:lnTo>
                    <a:pt x="2781" y="47548"/>
                  </a:lnTo>
                  <a:lnTo>
                    <a:pt x="3975" y="48158"/>
                  </a:lnTo>
                  <a:lnTo>
                    <a:pt x="5321" y="48158"/>
                  </a:lnTo>
                  <a:lnTo>
                    <a:pt x="73228" y="48158"/>
                  </a:lnTo>
                  <a:lnTo>
                    <a:pt x="74434" y="47510"/>
                  </a:lnTo>
                  <a:lnTo>
                    <a:pt x="77177" y="44437"/>
                  </a:lnTo>
                  <a:lnTo>
                    <a:pt x="77177" y="4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86261" y="4899447"/>
              <a:ext cx="2581910" cy="407034"/>
            </a:xfrm>
            <a:custGeom>
              <a:avLst/>
              <a:gdLst/>
              <a:ahLst/>
              <a:cxnLst/>
              <a:rect l="l" t="t" r="r" b="b"/>
              <a:pathLst>
                <a:path w="2581909" h="407035">
                  <a:moveTo>
                    <a:pt x="2541207" y="406593"/>
                  </a:moveTo>
                  <a:lnTo>
                    <a:pt x="40659" y="406593"/>
                  </a:lnTo>
                  <a:lnTo>
                    <a:pt x="24837" y="403396"/>
                  </a:lnTo>
                  <a:lnTo>
                    <a:pt x="11913" y="394680"/>
                  </a:lnTo>
                  <a:lnTo>
                    <a:pt x="3196" y="381755"/>
                  </a:lnTo>
                  <a:lnTo>
                    <a:pt x="0" y="365933"/>
                  </a:lnTo>
                  <a:lnTo>
                    <a:pt x="0" y="40659"/>
                  </a:lnTo>
                  <a:lnTo>
                    <a:pt x="3196" y="24837"/>
                  </a:lnTo>
                  <a:lnTo>
                    <a:pt x="11913" y="11913"/>
                  </a:lnTo>
                  <a:lnTo>
                    <a:pt x="24837" y="3196"/>
                  </a:lnTo>
                  <a:lnTo>
                    <a:pt x="40659" y="0"/>
                  </a:lnTo>
                  <a:lnTo>
                    <a:pt x="2541207" y="0"/>
                  </a:lnTo>
                  <a:lnTo>
                    <a:pt x="2557028" y="3196"/>
                  </a:lnTo>
                  <a:lnTo>
                    <a:pt x="2569953" y="11913"/>
                  </a:lnTo>
                  <a:lnTo>
                    <a:pt x="2578669" y="24837"/>
                  </a:lnTo>
                  <a:lnTo>
                    <a:pt x="2581866" y="40659"/>
                  </a:lnTo>
                  <a:lnTo>
                    <a:pt x="2581866" y="365933"/>
                  </a:lnTo>
                  <a:lnTo>
                    <a:pt x="2578669" y="381755"/>
                  </a:lnTo>
                  <a:lnTo>
                    <a:pt x="2569953" y="394680"/>
                  </a:lnTo>
                  <a:lnTo>
                    <a:pt x="2557028" y="403396"/>
                  </a:lnTo>
                  <a:lnTo>
                    <a:pt x="2541207" y="406593"/>
                  </a:lnTo>
                  <a:close/>
                </a:path>
              </a:pathLst>
            </a:custGeom>
            <a:solidFill>
              <a:srgbClr val="3397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039219" y="4988395"/>
            <a:ext cx="6731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35">
                <a:solidFill>
                  <a:srgbClr val="33485D"/>
                </a:solidFill>
                <a:latin typeface="Noto Sans Korean Regular"/>
                <a:cs typeface="Noto Sans Korean Regular"/>
              </a:rPr>
              <a:t>수정</a:t>
            </a:r>
            <a:r>
              <a:rPr dirty="0" sz="1250" spc="-40">
                <a:solidFill>
                  <a:srgbClr val="33485D"/>
                </a:solidFill>
                <a:latin typeface="Times New Roman"/>
                <a:cs typeface="Times New Roman"/>
              </a:rPr>
              <a:t> </a:t>
            </a:r>
            <a:r>
              <a:rPr dirty="0" sz="1250" spc="35">
                <a:solidFill>
                  <a:srgbClr val="33485D"/>
                </a:solidFill>
                <a:latin typeface="Noto Sans Korean Regular"/>
                <a:cs typeface="Noto Sans Korean Regular"/>
              </a:rPr>
              <a:t>하기</a:t>
            </a:r>
            <a:endParaRPr sz="1250">
              <a:latin typeface="Noto Sans Korean Regular"/>
              <a:cs typeface="Noto Sans Korean Regular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649173" y="3273073"/>
          <a:ext cx="340042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28395"/>
                <a:gridCol w="1128394"/>
              </a:tblGrid>
              <a:tr h="294640"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-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TIME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15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check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사용자</a:t>
                      </a:r>
                      <a:r>
                        <a:rPr dirty="0" sz="110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번호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13:00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11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13:30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X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20182739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13:30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11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14:00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14:00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11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14:30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14:30</a:t>
                      </a:r>
                      <a:r>
                        <a:rPr dirty="0" sz="110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~</a:t>
                      </a:r>
                      <a:r>
                        <a:rPr dirty="0" sz="11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solidFill>
                            <a:srgbClr val="333333"/>
                          </a:solidFill>
                          <a:latin typeface="Noto Sans Korean Regular"/>
                          <a:cs typeface="Noto Sans Korean Regular"/>
                        </a:rPr>
                        <a:t>15:00</a:t>
                      </a:r>
                      <a:endParaRPr sz="1100">
                        <a:latin typeface="Noto Sans Korean Regular"/>
                        <a:cs typeface="Noto Sans Korean Regular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CFE1EC"/>
                    </a:solidFill>
                  </a:tcPr>
                </a:tc>
              </a:tr>
            </a:tbl>
          </a:graphicData>
        </a:graphic>
      </p:graphicFrame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5546" y="3913459"/>
            <a:ext cx="203296" cy="20329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5546" y="4228568"/>
            <a:ext cx="203296" cy="20329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5546" y="4543678"/>
            <a:ext cx="203296" cy="20329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7358" y="1179120"/>
            <a:ext cx="2907141" cy="260219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278017" y="1219779"/>
            <a:ext cx="2745105" cy="2439670"/>
          </a:xfrm>
          <a:prstGeom prst="rect">
            <a:avLst/>
          </a:prstGeom>
          <a:solidFill>
            <a:srgbClr val="FFEA97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850"/>
              </a:spcBef>
            </a:pP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선택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한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날짜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의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시간대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만</a:t>
            </a:r>
            <a:r>
              <a:rPr dirty="0" sz="1150" spc="-90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50" spc="-25" i="1">
                <a:solidFill>
                  <a:srgbClr val="333333"/>
                </a:solidFill>
                <a:latin typeface="Noto Sans Korean Regular"/>
                <a:cs typeface="Noto Sans Korean Regular"/>
              </a:rPr>
              <a:t>보여</a:t>
            </a:r>
            <a:r>
              <a:rPr dirty="0" sz="1150" spc="-30" i="1">
                <a:solidFill>
                  <a:srgbClr val="333333"/>
                </a:solidFill>
                <a:latin typeface="Noto Sans Korean Regular"/>
                <a:cs typeface="Noto Sans Korean Regular"/>
              </a:rPr>
              <a:t>줌</a:t>
            </a:r>
            <a:endParaRPr sz="115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750">
              <a:latin typeface="Noto Sans Korean Regular"/>
              <a:cs typeface="Noto Sans Korean Regular"/>
            </a:endParaRPr>
          </a:p>
          <a:p>
            <a:pPr marL="101600" marR="1518285">
              <a:lnSpc>
                <a:spcPct val="1213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사용여부 </a:t>
            </a:r>
            <a:r>
              <a:rPr dirty="0" sz="11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</a:t>
            </a:r>
            <a:r>
              <a:rPr dirty="0" sz="11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정보 </a:t>
            </a:r>
            <a:r>
              <a:rPr dirty="0" sz="1100" spc="-2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사용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인원</a:t>
            </a:r>
            <a:endParaRPr sz="11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실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목적</a:t>
            </a:r>
            <a:r>
              <a:rPr dirty="0" sz="1100" spc="5">
                <a:solidFill>
                  <a:srgbClr val="333333"/>
                </a:solidFill>
                <a:latin typeface="Noto Sans Korean Regular"/>
                <a:cs typeface="Noto Sans Korean Regular"/>
              </a:rPr>
              <a:t>,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-65">
                <a:solidFill>
                  <a:srgbClr val="333333"/>
                </a:solidFill>
                <a:latin typeface="Noto Sans Korean Regular"/>
                <a:cs typeface="Noto Sans Korean Regular"/>
              </a:rPr>
              <a:t>🕔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용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약</a:t>
            </a:r>
            <a:r>
              <a:rPr dirty="0" sz="1100" spc="-855">
                <a:solidFill>
                  <a:srgbClr val="333333"/>
                </a:solidFill>
                <a:latin typeface="Noto Sans Korean Regular"/>
                <a:cs typeface="Noto Sans Korean Regular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시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간</a:t>
            </a:r>
            <a:endParaRPr sz="1100">
              <a:latin typeface="Noto Sans Korean Regular"/>
              <a:cs typeface="Noto Sans Korean Regular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조건</a:t>
            </a:r>
            <a:endParaRPr sz="1100">
              <a:latin typeface="Noto Sans Korean Regular"/>
              <a:cs typeface="Noto Sans Korean Regular"/>
            </a:endParaRPr>
          </a:p>
          <a:p>
            <a:pPr marL="101600" marR="95250">
              <a:lnSpc>
                <a:spcPct val="121300"/>
              </a:lnSpc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회의실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예약자는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중복되지않게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예약,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안되면 </a:t>
            </a:r>
            <a:r>
              <a:rPr dirty="0" sz="1100" spc="-2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333333"/>
                </a:solidFill>
                <a:latin typeface="Noto Sans Korean Regular"/>
                <a:cs typeface="Noto Sans Korean Regular"/>
              </a:rPr>
              <a:t>다시0</a:t>
            </a:r>
            <a:endParaRPr sz="1100">
              <a:latin typeface="Noto Sans Korean Regular"/>
              <a:cs typeface="Noto Sans Korean Regular"/>
            </a:endParaRPr>
          </a:p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예약내용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바로</a:t>
            </a:r>
            <a:r>
              <a:rPr dirty="0" sz="11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확인</a:t>
            </a:r>
            <a:r>
              <a:rPr dirty="0" sz="11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333333"/>
                </a:solidFill>
                <a:latin typeface="Noto Sans Korean Regular"/>
                <a:cs typeface="Noto Sans Korean Regular"/>
              </a:rPr>
              <a:t>(</a:t>
            </a:r>
            <a:r>
              <a:rPr dirty="0" sz="11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333333"/>
                </a:solidFill>
                <a:latin typeface="Noto Sans Korean Regular"/>
                <a:cs typeface="Noto Sans Korean Regular"/>
              </a:rPr>
              <a:t>예약정보)0</a:t>
            </a:r>
            <a:endParaRPr sz="1100">
              <a:latin typeface="Noto Sans Korean Regular"/>
              <a:cs typeface="Noto Sans Korean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2022-12-18T11:01:46Z</dcterms:created>
  <dcterms:modified xsi:type="dcterms:W3CDTF">2022-12-18T11:01:46Z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2022-12-18T00:00:00Z</vt:filetime>
  </property>
  <property fmtid="{D5CDD505-2E9C-101B-9397-08002B2CF9AE}" pid="3" name="LastSaved">
    <vt:filetime>2022-12-18T00:00:00Z</vt:filetime>
  </property>
</Properties>
</file>