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2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09263" y="-9524"/>
            <a:ext cx="15890737" cy="10321913"/>
            <a:chOff x="8109263" y="-9524"/>
            <a:chExt cx="15890737" cy="10321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9263" y="-9524"/>
              <a:ext cx="15890737" cy="1032191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8817" y="4663326"/>
            <a:ext cx="2774786" cy="5235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7995" y="8866433"/>
            <a:ext cx="5580812" cy="10268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21192" y="355450"/>
            <a:ext cx="3756234" cy="10363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49169" y="-789947"/>
            <a:ext cx="281879" cy="11783359"/>
            <a:chOff x="10349169" y="-789947"/>
            <a:chExt cx="281879" cy="11783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560000">
              <a:off x="10349169" y="-789947"/>
              <a:ext cx="281879" cy="117833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8351" y="3715876"/>
            <a:ext cx="7746148" cy="1159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5069" y="7421914"/>
            <a:ext cx="3950109" cy="2027870"/>
            <a:chOff x="885069" y="7421914"/>
            <a:chExt cx="3950109" cy="20278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069" y="7421914"/>
              <a:ext cx="3950109" cy="20278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1408800"/>
            <a:ext cx="18285714" cy="7087486"/>
            <a:chOff x="0" y="-1408800"/>
            <a:chExt cx="18285714" cy="70874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408800"/>
              <a:ext cx="18285714" cy="70874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8669" y="2314707"/>
            <a:ext cx="8733362" cy="10987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38221" y="7680240"/>
            <a:ext cx="1527850" cy="7750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216" y="4401680"/>
            <a:ext cx="3946131" cy="2959598"/>
            <a:chOff x="927216" y="4401680"/>
            <a:chExt cx="3946131" cy="29595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216" y="4401680"/>
              <a:ext cx="3946131" cy="29595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385" y="456118"/>
            <a:ext cx="954109" cy="6640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03413" y="1130239"/>
            <a:ext cx="15571775" cy="20956"/>
            <a:chOff x="1703413" y="1130239"/>
            <a:chExt cx="15571775" cy="209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703413" y="1130239"/>
              <a:ext cx="15571775" cy="209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526" y="1093098"/>
            <a:ext cx="763910" cy="95238"/>
            <a:chOff x="1010526" y="1093098"/>
            <a:chExt cx="763910" cy="952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010526" y="1093098"/>
              <a:ext cx="763910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56898" y="7361278"/>
            <a:ext cx="3950109" cy="2027870"/>
            <a:chOff x="5056898" y="7361278"/>
            <a:chExt cx="3950109" cy="20278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6898" y="7361278"/>
              <a:ext cx="3950109" cy="20278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82164" y="7680240"/>
            <a:ext cx="1917603" cy="7655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60304" y="4401680"/>
            <a:ext cx="3946131" cy="2959598"/>
            <a:chOff x="5060304" y="4401680"/>
            <a:chExt cx="3946131" cy="29595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60304" y="4401680"/>
              <a:ext cx="3946131" cy="2959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89986" y="7361278"/>
            <a:ext cx="3950109" cy="2027870"/>
            <a:chOff x="9189986" y="7361278"/>
            <a:chExt cx="3950109" cy="20278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9986" y="7361278"/>
              <a:ext cx="3950109" cy="202787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36954" y="7680240"/>
            <a:ext cx="2195917" cy="7655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93392" y="4401680"/>
            <a:ext cx="3946131" cy="2959598"/>
            <a:chOff x="9193392" y="4401680"/>
            <a:chExt cx="3946131" cy="295959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93392" y="4401680"/>
              <a:ext cx="3946131" cy="29595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23074" y="7361278"/>
            <a:ext cx="3950109" cy="2027870"/>
            <a:chOff x="13323074" y="7361278"/>
            <a:chExt cx="3950109" cy="20278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23074" y="7361278"/>
              <a:ext cx="3950109" cy="202787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66859" y="7680240"/>
            <a:ext cx="1999060" cy="76555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40566" y="-320099"/>
            <a:ext cx="7230004" cy="270633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442546" y="4401680"/>
            <a:ext cx="3946131" cy="2959598"/>
            <a:chOff x="13442546" y="4401680"/>
            <a:chExt cx="3946131" cy="295959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42546" y="4401680"/>
              <a:ext cx="3946131" cy="2959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171429" cy="10285817"/>
            <a:chOff x="0" y="0"/>
            <a:chExt cx="6171429" cy="102858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171429" cy="10285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429" y="0"/>
            <a:ext cx="2136766" cy="2136766"/>
            <a:chOff x="6171429" y="0"/>
            <a:chExt cx="2136766" cy="21367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1429" y="0"/>
              <a:ext cx="2136766" cy="213676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1331" y="355185"/>
            <a:ext cx="1115543" cy="105110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40462" y="714502"/>
            <a:ext cx="2170653" cy="18239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9745" y="1495122"/>
            <a:ext cx="1206328" cy="6450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5505" y="-56629"/>
            <a:ext cx="4220525" cy="19793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7239" y="2132935"/>
            <a:ext cx="11862433" cy="8033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42405" y="-266146"/>
            <a:ext cx="7128757" cy="5632145"/>
            <a:chOff x="11242405" y="-266146"/>
            <a:chExt cx="7128757" cy="56321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2405" y="-266146"/>
              <a:ext cx="7128757" cy="56321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2724" y="0"/>
            <a:ext cx="2136766" cy="2136766"/>
            <a:chOff x="-42724" y="0"/>
            <a:chExt cx="2136766" cy="21367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2724" y="0"/>
              <a:ext cx="2136766" cy="213676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852" y="540782"/>
            <a:ext cx="1051419" cy="10185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3089" y="-102163"/>
            <a:ext cx="2170653" cy="18239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3087" y="1168630"/>
            <a:ext cx="1241366" cy="6401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70860" y="9012501"/>
            <a:ext cx="3670402" cy="19793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4634" y="2503175"/>
            <a:ext cx="8661223" cy="69798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3016" y="0"/>
            <a:ext cx="18351746" cy="4184019"/>
            <a:chOff x="-33016" y="0"/>
            <a:chExt cx="18351746" cy="41840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016" y="0"/>
              <a:ext cx="18351746" cy="41840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355" y="362383"/>
            <a:ext cx="1160467" cy="10185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37139" y="316670"/>
            <a:ext cx="5807376" cy="16677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1109" y="1026631"/>
            <a:ext cx="5852493" cy="79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27698" y="280106"/>
            <a:ext cx="7391188" cy="3555245"/>
            <a:chOff x="10427698" y="280106"/>
            <a:chExt cx="7391188" cy="35552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27698" y="280106"/>
              <a:ext cx="7391188" cy="35552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33152" y="-196798"/>
            <a:ext cx="3670554" cy="19544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4259" y="4310954"/>
            <a:ext cx="11719881" cy="5677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689345" cy="4337181"/>
            <a:chOff x="0" y="0"/>
            <a:chExt cx="4689345" cy="43371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89345" cy="4337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6241" y="37070"/>
            <a:ext cx="1316862" cy="1316862"/>
            <a:chOff x="1686241" y="37070"/>
            <a:chExt cx="1316862" cy="13168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6241" y="37070"/>
              <a:ext cx="1316862" cy="131686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3101" y="359268"/>
            <a:ext cx="710513" cy="7633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030" y="1264476"/>
            <a:ext cx="3484469" cy="12016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1027" y="2182614"/>
            <a:ext cx="1697081" cy="4799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97237" y="103006"/>
            <a:ext cx="3670402" cy="197930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59835" y="874387"/>
            <a:ext cx="9374776" cy="75020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03632" y="-44959"/>
            <a:ext cx="11291217" cy="10646819"/>
            <a:chOff x="-503632" y="-44959"/>
            <a:chExt cx="11291217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03632" y="-44959"/>
              <a:ext cx="11291217" cy="106468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3956" y="5073354"/>
            <a:ext cx="7880192" cy="9252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5299" y="3263102"/>
            <a:ext cx="8602126" cy="19200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33152" y="-196798"/>
            <a:ext cx="3670402" cy="19793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2022-11-02T23:04:39Z</dcterms:created>
  <dcterms:modified xsi:type="dcterms:W3CDTF">2022-11-02T23:04:39Z</dcterms:modified>
</cp:coreProperties>
</file>