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9" r:id="rId12"/>
    <p:sldId id="284" r:id="rId13"/>
    <p:sldId id="288" r:id="rId14"/>
    <p:sldId id="286" r:id="rId15"/>
    <p:sldId id="287" r:id="rId16"/>
    <p:sldId id="291" r:id="rId17"/>
    <p:sldId id="292" r:id="rId18"/>
    <p:sldId id="276" r:id="rId1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0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343259"/>
            <a:ext cx="10169318" cy="7027783"/>
            <a:chOff x="262960" y="343259"/>
            <a:chExt cx="10169318" cy="7027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343259"/>
              <a:ext cx="10169318" cy="70277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0093" y="2144798"/>
            <a:ext cx="7697809" cy="34642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20C78-C007-FADC-826C-C6EFA02A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r>
              <a:rPr lang="en-US" altLang="ko-KR" dirty="0"/>
              <a:t>(TCP) </a:t>
            </a:r>
            <a:r>
              <a:rPr lang="ko-KR" altLang="en-US" dirty="0"/>
              <a:t>프로토콜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29ADD503-FC29-C37A-B8D7-CE37B5B53338}"/>
              </a:ext>
            </a:extLst>
          </p:cNvPr>
          <p:cNvGrpSpPr/>
          <p:nvPr/>
        </p:nvGrpSpPr>
        <p:grpSpPr>
          <a:xfrm>
            <a:off x="928687" y="1647825"/>
            <a:ext cx="9296400" cy="5103531"/>
            <a:chOff x="1353362" y="1698216"/>
            <a:chExt cx="8514433" cy="5103531"/>
          </a:xfrm>
        </p:grpSpPr>
        <p:pic>
          <p:nvPicPr>
            <p:cNvPr id="6" name="Object 10">
              <a:extLst>
                <a:ext uri="{FF2B5EF4-FFF2-40B4-BE49-F238E27FC236}">
                  <a16:creationId xmlns:a16="http://schemas.microsoft.com/office/drawing/2014/main" id="{1331309E-8A8B-BFD3-108E-28405FF5D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362" y="1698216"/>
              <a:ext cx="8514433" cy="510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56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C832-A158-2D31-604A-A969302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및 서버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EC9012-02F2-226B-8D52-EE1E4744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417638"/>
            <a:ext cx="7543800" cy="583268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459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6CE72-1E05-1955-789C-7EE0F37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계층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837B-A539-E9DF-F72C-15027079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8" y="151844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무상태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프로토콜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(Stateless)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비연결성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(Connectionless)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10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6CE72-1E05-1955-789C-7EE0F37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계층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837B-A539-E9DF-F72C-15027079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8" y="151844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 </a:t>
            </a:r>
            <a:r>
              <a:rPr lang="ko-KR" altLang="en-US" dirty="0"/>
              <a:t>포맷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C37A7-FB09-626A-E005-F9B2827A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530988"/>
            <a:ext cx="4724400" cy="4525963"/>
          </a:xfrm>
          <a:prstGeom prst="rect">
            <a:avLst/>
          </a:prstGeom>
        </p:spPr>
      </p:pic>
      <p:pic>
        <p:nvPicPr>
          <p:cNvPr id="6" name="Picture 0">
            <a:extLst>
              <a:ext uri="{FF2B5EF4-FFF2-40B4-BE49-F238E27FC236}">
                <a16:creationId xmlns:a16="http://schemas.microsoft.com/office/drawing/2014/main" id="{B3AFD625-C575-AB7D-746F-92C5025C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57" y="2333625"/>
            <a:ext cx="4839930" cy="46958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075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2A628-62F4-D719-04AE-4377E3B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계층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8B5B7-FF3F-2556-04EC-6B46628C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latin typeface="ㅎ"/>
              </a:rPr>
              <a:t>SSL </a:t>
            </a:r>
            <a:r>
              <a:rPr lang="ko-KR" altLang="en-US" sz="1800" dirty="0">
                <a:latin typeface="ㅎ"/>
              </a:rPr>
              <a:t>인증서를 사용한 </a:t>
            </a:r>
            <a:r>
              <a:rPr lang="en-US" altLang="ko-KR" sz="1800" b="1" i="0" dirty="0">
                <a:solidFill>
                  <a:srgbClr val="101010"/>
                </a:solidFill>
                <a:effectLst/>
                <a:latin typeface="ㅎ"/>
              </a:rPr>
              <a:t>HTTPS</a:t>
            </a:r>
            <a:r>
              <a:rPr lang="ko-KR" altLang="en-US" sz="1800" b="1" i="0" dirty="0">
                <a:solidFill>
                  <a:srgbClr val="101010"/>
                </a:solidFill>
                <a:effectLst/>
                <a:latin typeface="ㅎ"/>
              </a:rPr>
              <a:t>는 </a:t>
            </a:r>
            <a:r>
              <a:rPr lang="en-US" altLang="ko-KR" sz="1800" b="1" i="0" dirty="0">
                <a:solidFill>
                  <a:srgbClr val="101010"/>
                </a:solidFill>
                <a:effectLst/>
                <a:latin typeface="ㅎ"/>
              </a:rPr>
              <a:t>HTTP</a:t>
            </a:r>
            <a:r>
              <a:rPr lang="ko-KR" altLang="en-US" sz="1800" b="1" i="0" dirty="0">
                <a:solidFill>
                  <a:srgbClr val="101010"/>
                </a:solidFill>
                <a:effectLst/>
                <a:latin typeface="ㅎ"/>
              </a:rPr>
              <a:t>보다 더 안전한 보안용 프로토콜</a:t>
            </a:r>
            <a:endParaRPr lang="ko-KR" altLang="en-US" sz="1800" dirty="0">
              <a:latin typeface="ㅎ"/>
            </a:endParaRPr>
          </a:p>
        </p:txBody>
      </p:sp>
    </p:spTree>
    <p:extLst>
      <p:ext uri="{BB962C8B-B14F-4D97-AF65-F5344CB8AC3E}">
        <p14:creationId xmlns:p14="http://schemas.microsoft.com/office/powerpoint/2010/main" val="269726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0F45-A393-BCA3-9996-7FF2D9B7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E91B2-5FF7-440A-E30E-EADED4C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202882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세션 </a:t>
            </a:r>
            <a:r>
              <a:rPr lang="en-US" altLang="ko-KR" dirty="0"/>
              <a:t>/ </a:t>
            </a:r>
            <a:r>
              <a:rPr lang="ko-KR" altLang="en-US" dirty="0"/>
              <a:t>쿠키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JWT (JSON Web Token)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42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FBF1-02A0-0CF1-CE97-53EBF7AE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3687"/>
            <a:ext cx="8229600" cy="1143000"/>
          </a:xfrm>
        </p:spPr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69036-9417-59BB-65C2-2F575D43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105025"/>
            <a:ext cx="457199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ABA372-B23F-BD71-EFA1-B0EC6DAB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2105025"/>
            <a:ext cx="4800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2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FBF1-02A0-0CF1-CE97-53EBF7AE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3687"/>
            <a:ext cx="8229600" cy="1143000"/>
          </a:xfrm>
        </p:spPr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AB7C74-2556-D978-8F44-FCE02B32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2862262"/>
            <a:ext cx="9216981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0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6827" y="321260"/>
            <a:ext cx="10169318" cy="6919385"/>
            <a:chOff x="226827" y="321260"/>
            <a:chExt cx="10169318" cy="6919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827" y="321260"/>
              <a:ext cx="10169318" cy="6919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7273" y="1322265"/>
            <a:ext cx="4235806" cy="11103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1024" y="2876852"/>
            <a:ext cx="8355048" cy="2943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462" y="325449"/>
            <a:ext cx="10169318" cy="6911951"/>
            <a:chOff x="262960" y="394404"/>
            <a:chExt cx="10169318" cy="69119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394404"/>
              <a:ext cx="10169318" cy="69119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2751" y="549558"/>
            <a:ext cx="2588929" cy="11504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9818" y="3067091"/>
            <a:ext cx="4606918" cy="5822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3577" y="2174700"/>
            <a:ext cx="1386287" cy="7460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5699" y="2295265"/>
            <a:ext cx="2693356" cy="5822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29709" y="2924058"/>
            <a:ext cx="1394953" cy="7460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10121" y="3838918"/>
            <a:ext cx="3090832" cy="5822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47776" y="3704393"/>
            <a:ext cx="1386677" cy="8645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95887" y="4619625"/>
            <a:ext cx="3119299" cy="5822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904" y="4547057"/>
            <a:ext cx="1390620" cy="7460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55699" y="5519642"/>
            <a:ext cx="3449432" cy="5822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83904" y="5437748"/>
            <a:ext cx="1776286" cy="746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6859" y="411591"/>
            <a:ext cx="10169318" cy="6883253"/>
            <a:chOff x="236859" y="411591"/>
            <a:chExt cx="10169318" cy="6883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859" y="411591"/>
              <a:ext cx="10169318" cy="6883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0422" y="2415645"/>
            <a:ext cx="2283879" cy="1069945"/>
            <a:chOff x="680422" y="2415645"/>
            <a:chExt cx="2283879" cy="10699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721" y="3011442"/>
              <a:ext cx="2181711" cy="56043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613" y="2348750"/>
              <a:ext cx="1728617" cy="7991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2971" y="4491964"/>
            <a:ext cx="2283874" cy="1069943"/>
            <a:chOff x="7303813" y="2433711"/>
            <a:chExt cx="2283874" cy="10699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303813" y="2433711"/>
              <a:ext cx="2283874" cy="1069943"/>
              <a:chOff x="7303813" y="2433711"/>
              <a:chExt cx="2283874" cy="10699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58112" y="3029506"/>
                <a:ext cx="2389159" cy="560435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59999" y="2366816"/>
                <a:ext cx="1766417" cy="79919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217171" y="2440158"/>
            <a:ext cx="2283879" cy="1085492"/>
            <a:chOff x="2051919" y="4544960"/>
            <a:chExt cx="2283879" cy="108549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51919" y="4544960"/>
              <a:ext cx="2283879" cy="1085492"/>
              <a:chOff x="2051919" y="4544960"/>
              <a:chExt cx="2283879" cy="10854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006217" y="5156303"/>
                <a:ext cx="2353835" cy="560425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08110" y="4478065"/>
                <a:ext cx="1734893" cy="80872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143807" y="4526894"/>
            <a:ext cx="2283879" cy="1069946"/>
            <a:chOff x="6143807" y="4526894"/>
            <a:chExt cx="2283879" cy="106994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143807" y="4526894"/>
              <a:ext cx="2283879" cy="1069946"/>
              <a:chOff x="6143807" y="4526894"/>
              <a:chExt cx="2283879" cy="106994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98106" y="5122692"/>
                <a:ext cx="2446511" cy="552063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399998" y="4459999"/>
                <a:ext cx="1793026" cy="8087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3942634" y="2433711"/>
            <a:ext cx="2809970" cy="1085490"/>
            <a:chOff x="3942634" y="2433711"/>
            <a:chExt cx="2809970" cy="10854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7681" y="3061399"/>
              <a:ext cx="2960784" cy="55748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17078" y="2367886"/>
              <a:ext cx="1767528" cy="81022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8275" y="702198"/>
            <a:ext cx="4436152" cy="904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8CE3-FB76-23B8-2E4C-C7B08412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클라이언트를 위한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1D13A-FC6F-AD1C-5CD1-3483BB7B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610" y="303688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애플사의 </a:t>
            </a:r>
            <a:r>
              <a:rPr lang="en-US" altLang="ko-KR" dirty="0"/>
              <a:t>GUI </a:t>
            </a:r>
            <a:r>
              <a:rPr lang="ko-KR" altLang="en-US" dirty="0"/>
              <a:t>레퍼런스 참고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애플사의 </a:t>
            </a:r>
            <a:r>
              <a:rPr lang="en-US" altLang="ko-KR" dirty="0"/>
              <a:t>human interface guidelines</a:t>
            </a:r>
            <a:r>
              <a:rPr lang="ko-KR" altLang="en-US" dirty="0"/>
              <a:t> </a:t>
            </a:r>
          </a:p>
        </p:txBody>
      </p:sp>
      <p:grpSp>
        <p:nvGrpSpPr>
          <p:cNvPr id="4" name="그룹 1003">
            <a:extLst>
              <a:ext uri="{FF2B5EF4-FFF2-40B4-BE49-F238E27FC236}">
                <a16:creationId xmlns:a16="http://schemas.microsoft.com/office/drawing/2014/main" id="{21A33550-C4DE-7977-6C79-205501003CB1}"/>
              </a:ext>
            </a:extLst>
          </p:cNvPr>
          <p:cNvGrpSpPr/>
          <p:nvPr/>
        </p:nvGrpSpPr>
        <p:grpSpPr>
          <a:xfrm>
            <a:off x="700087" y="3023060"/>
            <a:ext cx="2376969" cy="2197267"/>
            <a:chOff x="892222" y="2682319"/>
            <a:chExt cx="2376969" cy="2197267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FF1F69F-BC36-F936-C63E-03A21EDA1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222" y="2682319"/>
              <a:ext cx="2376969" cy="2197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2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6B6F5-EC99-D50F-FA9E-50C500F4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클라이언트를 위한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ED09-95F1-B3FA-F9DC-EE68E832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9996487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지침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주요 타겟층을 생각하고 그 사람들이 편하게 사용할 수 있는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GUI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설계해야 한다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1FDC9074-981D-26DE-15AC-E74B53BF6159}"/>
              </a:ext>
            </a:extLst>
          </p:cNvPr>
          <p:cNvGrpSpPr/>
          <p:nvPr/>
        </p:nvGrpSpPr>
        <p:grpSpPr>
          <a:xfrm>
            <a:off x="623888" y="2790825"/>
            <a:ext cx="9615488" cy="4267200"/>
            <a:chOff x="1359184" y="3380653"/>
            <a:chExt cx="8265930" cy="3163116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A87B5B1E-9CE6-6C84-330F-F4DDB609F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184" y="3380653"/>
              <a:ext cx="8265930" cy="3163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1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2487C-3F48-64E3-3087-5616CF94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클라이언트를 위한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7CB00-DEB5-ABFE-5E24-CAD667DA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0987087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지침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주요 기능들은 쉽게 사용할 수 있도록 직관적으로 보여줘야 한다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F1E854D-3788-A423-97B7-B11A4752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518902"/>
            <a:ext cx="4766564" cy="37898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656C5AA-88F6-D966-1352-38778045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159" y="2518902"/>
            <a:ext cx="4911217" cy="37898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90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470-771F-D639-6CBD-1BD9ABA6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클라이언트를 위한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DBAD-9A64-0773-B560-858A4E10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지침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계층 구조를 잘 살려야 한다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C41E95D-8531-3F33-CE01-66BA2931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1224"/>
            <a:ext cx="9782175" cy="45259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117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BD72A-03F6-64F1-32D1-06DDD02B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클라이언트를 위한</a:t>
            </a:r>
            <a:r>
              <a:rPr lang="en-US" altLang="ko-KR" dirty="0"/>
              <a:t> 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A5C26-11B8-B099-7929-066501C13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9996487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지침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전체적인 컨셉을 대표할 수 있는 메인 색상 사용합니다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F957705C-1991-0B29-1554-A87DD839BB2B}"/>
              </a:ext>
            </a:extLst>
          </p:cNvPr>
          <p:cNvGrpSpPr/>
          <p:nvPr/>
        </p:nvGrpSpPr>
        <p:grpSpPr>
          <a:xfrm>
            <a:off x="1766887" y="2333625"/>
            <a:ext cx="7620000" cy="4724400"/>
            <a:chOff x="2419016" y="2687943"/>
            <a:chExt cx="6360375" cy="423444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83C09CED-E479-4B84-C1CF-F96ABE50E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016" y="2687943"/>
              <a:ext cx="6360375" cy="4234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34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20C78-C007-FADC-826C-C6EFA02A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r>
              <a:rPr lang="en-US" altLang="ko-KR" dirty="0"/>
              <a:t>(TCP) </a:t>
            </a:r>
            <a:r>
              <a:rPr lang="ko-KR" altLang="en-US" dirty="0"/>
              <a:t>프로토콜</a:t>
            </a:r>
          </a:p>
        </p:txBody>
      </p:sp>
      <p:grpSp>
        <p:nvGrpSpPr>
          <p:cNvPr id="4" name="그룹 1003">
            <a:extLst>
              <a:ext uri="{FF2B5EF4-FFF2-40B4-BE49-F238E27FC236}">
                <a16:creationId xmlns:a16="http://schemas.microsoft.com/office/drawing/2014/main" id="{F811BCB1-D5F1-56B8-499C-DC16E8978E40}"/>
              </a:ext>
            </a:extLst>
          </p:cNvPr>
          <p:cNvGrpSpPr/>
          <p:nvPr/>
        </p:nvGrpSpPr>
        <p:grpSpPr>
          <a:xfrm>
            <a:off x="623887" y="1389063"/>
            <a:ext cx="9615488" cy="5516562"/>
            <a:chOff x="1119288" y="1963301"/>
            <a:chExt cx="8718702" cy="5054361"/>
          </a:xfrm>
        </p:grpSpPr>
        <p:pic>
          <p:nvPicPr>
            <p:cNvPr id="5" name="Object 10">
              <a:extLst>
                <a:ext uri="{FF2B5EF4-FFF2-40B4-BE49-F238E27FC236}">
                  <a16:creationId xmlns:a16="http://schemas.microsoft.com/office/drawing/2014/main" id="{F88C4F1B-32FE-7B6D-ECE0-86C6C429A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88" y="1963301"/>
              <a:ext cx="8718702" cy="505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841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140</Words>
  <Application>Microsoft Office PowerPoint</Application>
  <PresentationFormat>사용자 지정</PresentationFormat>
  <Paragraphs>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ㅎ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클라이언트를 위한 GUI</vt:lpstr>
      <vt:lpstr>클라이언트를 위한 GUI</vt:lpstr>
      <vt:lpstr>클라이언트를 위한 GUI</vt:lpstr>
      <vt:lpstr>클라이언트를 위한 GUI</vt:lpstr>
      <vt:lpstr>클라이언트를 위한 GUI</vt:lpstr>
      <vt:lpstr>전송 계층(TCP) 프로토콜</vt:lpstr>
      <vt:lpstr>전송 계층(TCP) 프로토콜</vt:lpstr>
      <vt:lpstr>클라이언트 및 서버</vt:lpstr>
      <vt:lpstr>응용 계층 프로토콜</vt:lpstr>
      <vt:lpstr>응용 계층 프로토콜</vt:lpstr>
      <vt:lpstr>응용 계층 프로토콜</vt:lpstr>
      <vt:lpstr>사용자 인증</vt:lpstr>
      <vt:lpstr>사용자 인증</vt:lpstr>
      <vt:lpstr>사용자 인증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ylosernwinner@naver.com</cp:lastModifiedBy>
  <cp:revision>4</cp:revision>
  <dcterms:created xsi:type="dcterms:W3CDTF">2022-11-20T23:31:17Z</dcterms:created>
  <dcterms:modified xsi:type="dcterms:W3CDTF">2022-11-20T22:09:04Z</dcterms:modified>
</cp:coreProperties>
</file>