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71" r:id="rId8"/>
    <p:sldId id="272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134BA-FFD1-44B8-9F71-9186049170C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4580-F196-45EB-8FF1-C2162ECFD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29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F4580-F196-45EB-8FF1-C2162ECFDE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4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1748-C50F-3828-A98F-C8EDFC73C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B30DF9-99C1-A75E-25B2-317431866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DBC0B-0F15-9D9E-3121-3B092612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CE92-A10C-4822-9B04-CB165C17456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61813-4BDF-7F87-3EF9-3C7FB651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4A448-6156-2BC9-AF90-0F4CB4E3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CF64-F84C-4576-A865-07ECEB257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6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55F74-3BD4-E7F5-41E3-234A7FCA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5AD21E-8AE9-E738-DE5E-ED215C75B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7D3AD-5E2F-D459-7C44-9CC37E82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CE92-A10C-4822-9B04-CB165C17456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D93B3E-51CC-BE58-DF43-223A32D8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A73E9-DC0C-C105-5E71-9DE06D7D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CF64-F84C-4576-A865-07ECEB257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0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6A61E4-B0AC-5440-E075-C6BC9AACB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86F275-A106-B748-F659-53190C4A4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B7042-0141-0A01-5D44-B28F3FC0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CE92-A10C-4822-9B04-CB165C17456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1FCBA-DFAF-A7B0-35FB-70FEC5C0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C57B5-481A-4F43-1C41-5B2C376A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CF64-F84C-4576-A865-07ECEB257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1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7F08F-5B40-EA08-94F9-8273F01D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1EED09-1133-C080-1EAD-A87D3CA0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606FA-7343-1841-7855-46539390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CE92-A10C-4822-9B04-CB165C17456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A760F-9090-66BF-D7B4-ABBFB33B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C3383-D730-D214-20BD-FFC718F5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CF64-F84C-4576-A865-07ECEB257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4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DD2E5-029E-0261-32D4-9321A5E4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7CCB2-22ED-832F-2D39-DFA0D2C1C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7AF25-75D0-9C46-B867-67C5B2D2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CE92-A10C-4822-9B04-CB165C17456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B6E8E-D006-B051-0EBA-B0AF35B6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CFFB3-9F75-C3B8-DBDD-03E8814D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CF64-F84C-4576-A865-07ECEB257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5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D002B-A948-E561-EA44-4C79A9F1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22073-5952-0640-17B3-AA8863B93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BEC0C4-7652-D6A0-5885-EF09E43C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AB02B7-6ACA-4BC4-05C6-2A20E996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CE92-A10C-4822-9B04-CB165C17456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B5AAA-2B9B-CBA6-9176-18549A96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7D7C9D-C898-704A-CE6B-A8EA3379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CF64-F84C-4576-A865-07ECEB257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0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09163-BCA1-3836-6E1E-FEF9DBC6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EFA188-7D56-19C8-9100-C7E579B45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5904F-F50E-5B0E-82A5-8C5CC9D92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53521A-6FA8-C9DA-E632-9AEECB72A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6BAC4A-F9AE-1842-BDBF-C2B25B844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5CDA82-8253-E4CE-0018-53D05B09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CE92-A10C-4822-9B04-CB165C17456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D239ED-E7FF-F7B2-3E88-F05E7AD8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2A1F1A-7ACA-0459-7AE7-9FBB4EC5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CF64-F84C-4576-A865-07ECEB257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64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DD28C-7D81-87C3-3FE7-A985A700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0DFF98-225D-796E-A589-1BA38103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CE92-A10C-4822-9B04-CB165C17456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5748DB-6BAA-36FA-2D18-95BE3F70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E570C2-BBB6-4D9B-FD9E-8490296C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CF64-F84C-4576-A865-07ECEB257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479431-175C-BB51-01D1-2E52CE47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CE92-A10C-4822-9B04-CB165C17456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BFC788-79C6-5E20-0844-B1F4981B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D26A7-6BC0-79D5-86A8-7A558128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CF64-F84C-4576-A865-07ECEB257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6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2423-FB24-09AB-EC7A-0E03C78F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3A946-9E96-EABF-C9C4-4C992AB19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5A9B6-7DAE-8A32-B56E-B6D34DDCD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93C69D-12E8-755E-3470-C96F19BE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CE92-A10C-4822-9B04-CB165C17456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26AFAC-A5C0-558E-462B-D61032F8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29753-1BDF-A7AB-59B1-4F8186DC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CF64-F84C-4576-A865-07ECEB257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8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A1F9-5615-78B2-10C7-19B66C10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698A32-E8C0-5D5B-F91C-E5C7ED822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A65402-4DDC-A90A-047C-41BB69862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9C892B-0D96-173C-E528-A2E4A0D2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CE92-A10C-4822-9B04-CB165C17456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4C575-5F0E-0974-91A5-E4DAA548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51B0EE-6057-6316-8777-FB7AD18F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CF64-F84C-4576-A865-07ECEB257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16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BADCB8-D0A9-C991-6D40-BA5A0BB8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73DA6F-F6ED-7832-5BA4-98047CB71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73DA7-A8BF-EBC7-9629-F12A2E743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CE92-A10C-4822-9B04-CB165C17456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20691-324D-FA3C-F7F2-45CE0F15A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B32A8-CA18-6A1F-B3B6-286CDE621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CCF64-F84C-4576-A865-07ECEB257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26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DFDB0-971E-9525-AE03-4E85FF411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회의실 예약 프로토콜 설계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B8179-C39C-9A91-87CF-AC0F43315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7379" y="4907756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4</a:t>
            </a:r>
            <a:r>
              <a:rPr lang="ko-KR" altLang="en-US" dirty="0"/>
              <a:t>조</a:t>
            </a:r>
            <a:r>
              <a:rPr lang="en-US" altLang="ko-KR" dirty="0"/>
              <a:t> </a:t>
            </a:r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 err="1"/>
              <a:t>원치현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965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4">
            <a:extLst>
              <a:ext uri="{FF2B5EF4-FFF2-40B4-BE49-F238E27FC236}">
                <a16:creationId xmlns:a16="http://schemas.microsoft.com/office/drawing/2014/main" id="{C5071ADB-2A1A-D73E-E38A-9C697099B505}"/>
              </a:ext>
            </a:extLst>
          </p:cNvPr>
          <p:cNvGrpSpPr/>
          <p:nvPr/>
        </p:nvGrpSpPr>
        <p:grpSpPr>
          <a:xfrm>
            <a:off x="3886310" y="369252"/>
            <a:ext cx="3679825" cy="6119495"/>
            <a:chOff x="3506865" y="498076"/>
            <a:chExt cx="3679825" cy="6119495"/>
          </a:xfrm>
        </p:grpSpPr>
        <p:sp>
          <p:nvSpPr>
            <p:cNvPr id="3" name="object 5">
              <a:extLst>
                <a:ext uri="{FF2B5EF4-FFF2-40B4-BE49-F238E27FC236}">
                  <a16:creationId xmlns:a16="http://schemas.microsoft.com/office/drawing/2014/main" id="{2C411702-48DA-013B-817A-AEE260875231}"/>
                </a:ext>
              </a:extLst>
            </p:cNvPr>
            <p:cNvSpPr/>
            <p:nvPr/>
          </p:nvSpPr>
          <p:spPr>
            <a:xfrm>
              <a:off x="3506863" y="498080"/>
              <a:ext cx="3679825" cy="6119495"/>
            </a:xfrm>
            <a:custGeom>
              <a:avLst/>
              <a:gdLst/>
              <a:ahLst/>
              <a:cxnLst/>
              <a:rect l="l" t="t" r="r" b="b"/>
              <a:pathLst>
                <a:path w="3679825" h="6119495">
                  <a:moveTo>
                    <a:pt x="3679660" y="0"/>
                  </a:moveTo>
                  <a:lnTo>
                    <a:pt x="0" y="0"/>
                  </a:lnTo>
                  <a:lnTo>
                    <a:pt x="0" y="6119228"/>
                  </a:lnTo>
                  <a:lnTo>
                    <a:pt x="10160" y="6109068"/>
                  </a:lnTo>
                  <a:lnTo>
                    <a:pt x="10160" y="10172"/>
                  </a:lnTo>
                  <a:lnTo>
                    <a:pt x="3669500" y="10172"/>
                  </a:lnTo>
                  <a:lnTo>
                    <a:pt x="3669500" y="6109068"/>
                  </a:lnTo>
                  <a:lnTo>
                    <a:pt x="3679660" y="6119228"/>
                  </a:lnTo>
                  <a:lnTo>
                    <a:pt x="367966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6">
              <a:extLst>
                <a:ext uri="{FF2B5EF4-FFF2-40B4-BE49-F238E27FC236}">
                  <a16:creationId xmlns:a16="http://schemas.microsoft.com/office/drawing/2014/main" id="{76C4ECB4-C74B-5FA7-942B-5A968B01DE9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6865" y="1046977"/>
              <a:ext cx="3679668" cy="5570326"/>
            </a:xfrm>
            <a:prstGeom prst="rect">
              <a:avLst/>
            </a:prstGeom>
          </p:spPr>
        </p:pic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734E2A50-C561-B4C6-CF21-094B956D0DC6}"/>
                </a:ext>
              </a:extLst>
            </p:cNvPr>
            <p:cNvSpPr/>
            <p:nvPr/>
          </p:nvSpPr>
          <p:spPr>
            <a:xfrm>
              <a:off x="5549996" y="5692304"/>
              <a:ext cx="1016635" cy="407034"/>
            </a:xfrm>
            <a:custGeom>
              <a:avLst/>
              <a:gdLst/>
              <a:ahLst/>
              <a:cxnLst/>
              <a:rect l="l" t="t" r="r" b="b"/>
              <a:pathLst>
                <a:path w="1016634" h="407035">
                  <a:moveTo>
                    <a:pt x="975823" y="406593"/>
                  </a:moveTo>
                  <a:lnTo>
                    <a:pt x="40659" y="406593"/>
                  </a:lnTo>
                  <a:lnTo>
                    <a:pt x="24837" y="403396"/>
                  </a:lnTo>
                  <a:lnTo>
                    <a:pt x="11913" y="394680"/>
                  </a:lnTo>
                  <a:lnTo>
                    <a:pt x="3196" y="381755"/>
                  </a:lnTo>
                  <a:lnTo>
                    <a:pt x="0" y="365933"/>
                  </a:lnTo>
                  <a:lnTo>
                    <a:pt x="0" y="40659"/>
                  </a:lnTo>
                  <a:lnTo>
                    <a:pt x="3196" y="24837"/>
                  </a:lnTo>
                  <a:lnTo>
                    <a:pt x="11913" y="11913"/>
                  </a:lnTo>
                  <a:lnTo>
                    <a:pt x="24837" y="3196"/>
                  </a:lnTo>
                  <a:lnTo>
                    <a:pt x="40659" y="0"/>
                  </a:lnTo>
                  <a:lnTo>
                    <a:pt x="975823" y="0"/>
                  </a:lnTo>
                  <a:lnTo>
                    <a:pt x="991645" y="3196"/>
                  </a:lnTo>
                  <a:lnTo>
                    <a:pt x="1004569" y="11913"/>
                  </a:lnTo>
                  <a:lnTo>
                    <a:pt x="1013286" y="24837"/>
                  </a:lnTo>
                  <a:lnTo>
                    <a:pt x="1016482" y="40659"/>
                  </a:lnTo>
                  <a:lnTo>
                    <a:pt x="1016482" y="365933"/>
                  </a:lnTo>
                  <a:lnTo>
                    <a:pt x="1013286" y="381755"/>
                  </a:lnTo>
                  <a:lnTo>
                    <a:pt x="1004569" y="394680"/>
                  </a:lnTo>
                  <a:lnTo>
                    <a:pt x="991645" y="403396"/>
                  </a:lnTo>
                  <a:lnTo>
                    <a:pt x="975823" y="406593"/>
                  </a:lnTo>
                  <a:close/>
                </a:path>
              </a:pathLst>
            </a:cu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8">
            <a:extLst>
              <a:ext uri="{FF2B5EF4-FFF2-40B4-BE49-F238E27FC236}">
                <a16:creationId xmlns:a16="http://schemas.microsoft.com/office/drawing/2014/main" id="{0A74620C-2FE6-5B16-A097-4881854837C0}"/>
              </a:ext>
            </a:extLst>
          </p:cNvPr>
          <p:cNvSpPr txBox="1"/>
          <p:nvPr/>
        </p:nvSpPr>
        <p:spPr>
          <a:xfrm>
            <a:off x="6004910" y="5652428"/>
            <a:ext cx="1016635" cy="2090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ko-KR" altLang="en-US" sz="1250" spc="45" dirty="0">
                <a:solidFill>
                  <a:srgbClr val="FFFFFF"/>
                </a:solidFill>
                <a:latin typeface="Noto Sans Korean Regular"/>
                <a:cs typeface="Noto Sans Korean Regular"/>
              </a:rPr>
              <a:t>마이페이지</a:t>
            </a:r>
            <a:endParaRPr sz="1250" dirty="0">
              <a:latin typeface="Noto Sans Korean Regular"/>
              <a:cs typeface="Noto Sans Korean Regular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83C3DC7F-DF0D-E7D3-C710-CB5BEFC3BF2F}"/>
              </a:ext>
            </a:extLst>
          </p:cNvPr>
          <p:cNvSpPr/>
          <p:nvPr/>
        </p:nvSpPr>
        <p:spPr>
          <a:xfrm>
            <a:off x="4496200" y="5563480"/>
            <a:ext cx="1016635" cy="407034"/>
          </a:xfrm>
          <a:custGeom>
            <a:avLst/>
            <a:gdLst/>
            <a:ahLst/>
            <a:cxnLst/>
            <a:rect l="l" t="t" r="r" b="b"/>
            <a:pathLst>
              <a:path w="1016635" h="407035">
                <a:moveTo>
                  <a:pt x="975823" y="406593"/>
                </a:moveTo>
                <a:lnTo>
                  <a:pt x="40659" y="406593"/>
                </a:lnTo>
                <a:lnTo>
                  <a:pt x="24837" y="403396"/>
                </a:lnTo>
                <a:lnTo>
                  <a:pt x="11913" y="394680"/>
                </a:lnTo>
                <a:lnTo>
                  <a:pt x="3196" y="381755"/>
                </a:lnTo>
                <a:lnTo>
                  <a:pt x="0" y="365933"/>
                </a:lnTo>
                <a:lnTo>
                  <a:pt x="0" y="40659"/>
                </a:lnTo>
                <a:lnTo>
                  <a:pt x="3196" y="24837"/>
                </a:lnTo>
                <a:lnTo>
                  <a:pt x="11913" y="11913"/>
                </a:lnTo>
                <a:lnTo>
                  <a:pt x="24837" y="3196"/>
                </a:lnTo>
                <a:lnTo>
                  <a:pt x="40659" y="0"/>
                </a:lnTo>
                <a:lnTo>
                  <a:pt x="975823" y="0"/>
                </a:lnTo>
                <a:lnTo>
                  <a:pt x="991645" y="3196"/>
                </a:lnTo>
                <a:lnTo>
                  <a:pt x="1004569" y="11913"/>
                </a:lnTo>
                <a:lnTo>
                  <a:pt x="1013286" y="24837"/>
                </a:lnTo>
                <a:lnTo>
                  <a:pt x="1016482" y="40659"/>
                </a:lnTo>
                <a:lnTo>
                  <a:pt x="1016482" y="365933"/>
                </a:lnTo>
                <a:lnTo>
                  <a:pt x="1013286" y="381755"/>
                </a:lnTo>
                <a:lnTo>
                  <a:pt x="1004569" y="394680"/>
                </a:lnTo>
                <a:lnTo>
                  <a:pt x="991645" y="403396"/>
                </a:lnTo>
                <a:lnTo>
                  <a:pt x="975823" y="406593"/>
                </a:lnTo>
                <a:close/>
              </a:path>
            </a:pathLst>
          </a:custGeom>
          <a:gradFill>
            <a:gsLst>
              <a:gs pos="0">
                <a:schemeClr val="dk1">
                  <a:shade val="51000"/>
                  <a:satMod val="130000"/>
                </a:schemeClr>
              </a:gs>
              <a:gs pos="75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98B58B9A-3238-99BE-F387-83D0939DEEF5}"/>
              </a:ext>
            </a:extLst>
          </p:cNvPr>
          <p:cNvSpPr txBox="1"/>
          <p:nvPr/>
        </p:nvSpPr>
        <p:spPr>
          <a:xfrm>
            <a:off x="4839269" y="5652428"/>
            <a:ext cx="470270" cy="2090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ko-KR" altLang="en-US" sz="1250" spc="45" dirty="0">
                <a:solidFill>
                  <a:srgbClr val="FFFFFF"/>
                </a:solidFill>
                <a:latin typeface="Noto Sans Korean Regular"/>
                <a:cs typeface="Noto Sans Korean Regular"/>
              </a:rPr>
              <a:t>알림</a:t>
            </a:r>
            <a:endParaRPr sz="1250" dirty="0">
              <a:latin typeface="Noto Sans Korean Regular"/>
              <a:cs typeface="Noto Sans Korean Regular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C90B9319-CB2B-C51D-21F7-56DB94D97D2E}"/>
              </a:ext>
            </a:extLst>
          </p:cNvPr>
          <p:cNvSpPr txBox="1"/>
          <p:nvPr/>
        </p:nvSpPr>
        <p:spPr>
          <a:xfrm>
            <a:off x="3896475" y="379417"/>
            <a:ext cx="3659504" cy="569595"/>
          </a:xfrm>
          <a:prstGeom prst="rect">
            <a:avLst/>
          </a:prstGeom>
          <a:solidFill>
            <a:srgbClr val="263137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</a:pPr>
            <a:r>
              <a:rPr sz="1450" dirty="0">
                <a:solidFill>
                  <a:srgbClr val="FFFFFF"/>
                </a:solidFill>
                <a:latin typeface="Noto Sans Korean Regular"/>
                <a:cs typeface="Noto Sans Korean Regular"/>
              </a:rPr>
              <a:t>meeting</a:t>
            </a:r>
            <a:r>
              <a:rPr sz="145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Noto Sans Korean Regular"/>
                <a:cs typeface="Noto Sans Korean Regular"/>
              </a:rPr>
              <a:t>reservation</a:t>
            </a:r>
            <a:endParaRPr sz="1450">
              <a:latin typeface="Noto Sans Korean Regular"/>
              <a:cs typeface="Noto Sans Korean Regular"/>
            </a:endParaRPr>
          </a:p>
        </p:txBody>
      </p:sp>
      <p:grpSp>
        <p:nvGrpSpPr>
          <p:cNvPr id="10" name="object 13">
            <a:extLst>
              <a:ext uri="{FF2B5EF4-FFF2-40B4-BE49-F238E27FC236}">
                <a16:creationId xmlns:a16="http://schemas.microsoft.com/office/drawing/2014/main" id="{29268FE6-F0E6-7A8F-657A-F219B245C116}"/>
              </a:ext>
            </a:extLst>
          </p:cNvPr>
          <p:cNvGrpSpPr/>
          <p:nvPr/>
        </p:nvGrpSpPr>
        <p:grpSpPr>
          <a:xfrm>
            <a:off x="4242080" y="2412383"/>
            <a:ext cx="3039745" cy="366395"/>
            <a:chOff x="3862635" y="2541207"/>
            <a:chExt cx="3039745" cy="366395"/>
          </a:xfrm>
        </p:grpSpPr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0BB4FC10-34FB-2405-E4EC-E73E864E202A}"/>
                </a:ext>
              </a:extLst>
            </p:cNvPr>
            <p:cNvSpPr/>
            <p:nvPr/>
          </p:nvSpPr>
          <p:spPr>
            <a:xfrm>
              <a:off x="6535985" y="2541207"/>
              <a:ext cx="366395" cy="366395"/>
            </a:xfrm>
            <a:custGeom>
              <a:avLst/>
              <a:gdLst/>
              <a:ahLst/>
              <a:cxnLst/>
              <a:rect l="l" t="t" r="r" b="b"/>
              <a:pathLst>
                <a:path w="366395" h="366394">
                  <a:moveTo>
                    <a:pt x="274450" y="365933"/>
                  </a:moveTo>
                  <a:lnTo>
                    <a:pt x="91483" y="365933"/>
                  </a:lnTo>
                  <a:lnTo>
                    <a:pt x="55884" y="358740"/>
                  </a:lnTo>
                  <a:lnTo>
                    <a:pt x="26804" y="339129"/>
                  </a:lnTo>
                  <a:lnTo>
                    <a:pt x="7192" y="310048"/>
                  </a:lnTo>
                  <a:lnTo>
                    <a:pt x="0" y="274450"/>
                  </a:lnTo>
                  <a:lnTo>
                    <a:pt x="0" y="91483"/>
                  </a:lnTo>
                  <a:lnTo>
                    <a:pt x="7192" y="55884"/>
                  </a:lnTo>
                  <a:lnTo>
                    <a:pt x="26804" y="26804"/>
                  </a:lnTo>
                  <a:lnTo>
                    <a:pt x="55884" y="7192"/>
                  </a:lnTo>
                  <a:lnTo>
                    <a:pt x="91483" y="0"/>
                  </a:lnTo>
                  <a:lnTo>
                    <a:pt x="274450" y="0"/>
                  </a:lnTo>
                  <a:lnTo>
                    <a:pt x="310048" y="7192"/>
                  </a:lnTo>
                  <a:lnTo>
                    <a:pt x="339129" y="26804"/>
                  </a:lnTo>
                  <a:lnTo>
                    <a:pt x="358740" y="55884"/>
                  </a:lnTo>
                  <a:lnTo>
                    <a:pt x="365933" y="91483"/>
                  </a:lnTo>
                  <a:lnTo>
                    <a:pt x="365933" y="274450"/>
                  </a:lnTo>
                  <a:lnTo>
                    <a:pt x="358740" y="310048"/>
                  </a:lnTo>
                  <a:lnTo>
                    <a:pt x="339129" y="339129"/>
                  </a:lnTo>
                  <a:lnTo>
                    <a:pt x="310048" y="358740"/>
                  </a:lnTo>
                  <a:lnTo>
                    <a:pt x="274450" y="365933"/>
                  </a:lnTo>
                  <a:close/>
                </a:path>
              </a:pathLst>
            </a:custGeom>
            <a:solidFill>
              <a:srgbClr val="CFE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5">
              <a:extLst>
                <a:ext uri="{FF2B5EF4-FFF2-40B4-BE49-F238E27FC236}">
                  <a16:creationId xmlns:a16="http://schemas.microsoft.com/office/drawing/2014/main" id="{B3CB1A45-5CFF-AA93-A7EC-DF3AC34BA7E4}"/>
                </a:ext>
              </a:extLst>
            </p:cNvPr>
            <p:cNvSpPr/>
            <p:nvPr/>
          </p:nvSpPr>
          <p:spPr>
            <a:xfrm>
              <a:off x="6581726" y="258694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99107" y="198214"/>
                  </a:moveTo>
                  <a:lnTo>
                    <a:pt x="60529" y="190426"/>
                  </a:lnTo>
                  <a:lnTo>
                    <a:pt x="29026" y="169187"/>
                  </a:lnTo>
                  <a:lnTo>
                    <a:pt x="7788" y="137684"/>
                  </a:lnTo>
                  <a:lnTo>
                    <a:pt x="0" y="99107"/>
                  </a:lnTo>
                  <a:lnTo>
                    <a:pt x="7788" y="60529"/>
                  </a:lnTo>
                  <a:lnTo>
                    <a:pt x="29026" y="29026"/>
                  </a:lnTo>
                  <a:lnTo>
                    <a:pt x="60529" y="7788"/>
                  </a:lnTo>
                  <a:lnTo>
                    <a:pt x="99107" y="0"/>
                  </a:lnTo>
                  <a:lnTo>
                    <a:pt x="137684" y="7788"/>
                  </a:lnTo>
                  <a:lnTo>
                    <a:pt x="169187" y="29026"/>
                  </a:lnTo>
                  <a:lnTo>
                    <a:pt x="170176" y="30494"/>
                  </a:lnTo>
                  <a:lnTo>
                    <a:pt x="99107" y="30494"/>
                  </a:lnTo>
                  <a:lnTo>
                    <a:pt x="72401" y="35887"/>
                  </a:lnTo>
                  <a:lnTo>
                    <a:pt x="50592" y="50592"/>
                  </a:lnTo>
                  <a:lnTo>
                    <a:pt x="35887" y="72401"/>
                  </a:lnTo>
                  <a:lnTo>
                    <a:pt x="30494" y="99107"/>
                  </a:lnTo>
                  <a:lnTo>
                    <a:pt x="35887" y="125812"/>
                  </a:lnTo>
                  <a:lnTo>
                    <a:pt x="50592" y="147621"/>
                  </a:lnTo>
                  <a:lnTo>
                    <a:pt x="72401" y="162327"/>
                  </a:lnTo>
                  <a:lnTo>
                    <a:pt x="99107" y="167719"/>
                  </a:lnTo>
                  <a:lnTo>
                    <a:pt x="190590" y="167719"/>
                  </a:lnTo>
                  <a:lnTo>
                    <a:pt x="197209" y="174352"/>
                  </a:lnTo>
                  <a:lnTo>
                    <a:pt x="163526" y="174352"/>
                  </a:lnTo>
                  <a:lnTo>
                    <a:pt x="149623" y="184352"/>
                  </a:lnTo>
                  <a:lnTo>
                    <a:pt x="134061" y="191857"/>
                  </a:lnTo>
                  <a:lnTo>
                    <a:pt x="117127" y="196576"/>
                  </a:lnTo>
                  <a:lnTo>
                    <a:pt x="99107" y="198214"/>
                  </a:lnTo>
                  <a:close/>
                </a:path>
                <a:path w="266700" h="266700">
                  <a:moveTo>
                    <a:pt x="178468" y="167719"/>
                  </a:moveTo>
                  <a:lnTo>
                    <a:pt x="99107" y="167719"/>
                  </a:lnTo>
                  <a:lnTo>
                    <a:pt x="125812" y="162327"/>
                  </a:lnTo>
                  <a:lnTo>
                    <a:pt x="147621" y="147621"/>
                  </a:lnTo>
                  <a:lnTo>
                    <a:pt x="162327" y="125812"/>
                  </a:lnTo>
                  <a:lnTo>
                    <a:pt x="167719" y="99107"/>
                  </a:lnTo>
                  <a:lnTo>
                    <a:pt x="162327" y="72401"/>
                  </a:lnTo>
                  <a:lnTo>
                    <a:pt x="147621" y="50592"/>
                  </a:lnTo>
                  <a:lnTo>
                    <a:pt x="125812" y="35887"/>
                  </a:lnTo>
                  <a:lnTo>
                    <a:pt x="99107" y="30494"/>
                  </a:lnTo>
                  <a:lnTo>
                    <a:pt x="170176" y="30494"/>
                  </a:lnTo>
                  <a:lnTo>
                    <a:pt x="190426" y="60529"/>
                  </a:lnTo>
                  <a:lnTo>
                    <a:pt x="198214" y="99107"/>
                  </a:lnTo>
                  <a:lnTo>
                    <a:pt x="196575" y="117127"/>
                  </a:lnTo>
                  <a:lnTo>
                    <a:pt x="191848" y="134061"/>
                  </a:lnTo>
                  <a:lnTo>
                    <a:pt x="184320" y="149623"/>
                  </a:lnTo>
                  <a:lnTo>
                    <a:pt x="174276" y="163526"/>
                  </a:lnTo>
                  <a:lnTo>
                    <a:pt x="178468" y="167719"/>
                  </a:lnTo>
                  <a:close/>
                </a:path>
                <a:path w="266700" h="266700">
                  <a:moveTo>
                    <a:pt x="243955" y="266674"/>
                  </a:moveTo>
                  <a:lnTo>
                    <a:pt x="167719" y="190590"/>
                  </a:lnTo>
                  <a:lnTo>
                    <a:pt x="167719" y="178545"/>
                  </a:lnTo>
                  <a:lnTo>
                    <a:pt x="163526" y="174352"/>
                  </a:lnTo>
                  <a:lnTo>
                    <a:pt x="197209" y="174352"/>
                  </a:lnTo>
                  <a:lnTo>
                    <a:pt x="266674" y="243955"/>
                  </a:lnTo>
                  <a:lnTo>
                    <a:pt x="243955" y="2666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6">
              <a:extLst>
                <a:ext uri="{FF2B5EF4-FFF2-40B4-BE49-F238E27FC236}">
                  <a16:creationId xmlns:a16="http://schemas.microsoft.com/office/drawing/2014/main" id="{CF353543-37B4-FA75-3D9D-ACD652B9A98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2635" y="2541207"/>
              <a:ext cx="1148625" cy="355769"/>
            </a:xfrm>
            <a:prstGeom prst="rect">
              <a:avLst/>
            </a:prstGeom>
          </p:spPr>
        </p:pic>
      </p:grpSp>
      <p:sp>
        <p:nvSpPr>
          <p:cNvPr id="14" name="object 17">
            <a:extLst>
              <a:ext uri="{FF2B5EF4-FFF2-40B4-BE49-F238E27FC236}">
                <a16:creationId xmlns:a16="http://schemas.microsoft.com/office/drawing/2014/main" id="{AECA6B6B-99C5-9D7D-548F-CD14DA36722F}"/>
              </a:ext>
            </a:extLst>
          </p:cNvPr>
          <p:cNvSpPr txBox="1"/>
          <p:nvPr/>
        </p:nvSpPr>
        <p:spPr>
          <a:xfrm>
            <a:off x="4239544" y="2521661"/>
            <a:ext cx="775335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2022</a:t>
            </a:r>
            <a:r>
              <a:rPr lang="en-US" sz="1100" spc="-1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.</a:t>
            </a:r>
            <a:r>
              <a:rPr lang="en-US" altLang="ko-KR" sz="1100" spc="-1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12.20</a:t>
            </a:r>
            <a:endParaRPr sz="1100" dirty="0">
              <a:latin typeface="Noto Sans Korean Regular"/>
              <a:cs typeface="Noto Sans Korean Regular"/>
            </a:endParaRPr>
          </a:p>
        </p:txBody>
      </p:sp>
      <p:grpSp>
        <p:nvGrpSpPr>
          <p:cNvPr id="15" name="object 18">
            <a:extLst>
              <a:ext uri="{FF2B5EF4-FFF2-40B4-BE49-F238E27FC236}">
                <a16:creationId xmlns:a16="http://schemas.microsoft.com/office/drawing/2014/main" id="{985B6B45-345B-6627-3D36-FCB479C14F0D}"/>
              </a:ext>
            </a:extLst>
          </p:cNvPr>
          <p:cNvGrpSpPr/>
          <p:nvPr/>
        </p:nvGrpSpPr>
        <p:grpSpPr>
          <a:xfrm>
            <a:off x="4170926" y="2510340"/>
            <a:ext cx="1352550" cy="1254125"/>
            <a:chOff x="3791481" y="2639164"/>
            <a:chExt cx="1352550" cy="1254125"/>
          </a:xfrm>
        </p:grpSpPr>
        <p:sp>
          <p:nvSpPr>
            <p:cNvPr id="16" name="object 19">
              <a:extLst>
                <a:ext uri="{FF2B5EF4-FFF2-40B4-BE49-F238E27FC236}">
                  <a16:creationId xmlns:a16="http://schemas.microsoft.com/office/drawing/2014/main" id="{159911BA-9B6B-E80F-F7D2-18D190F7C708}"/>
                </a:ext>
              </a:extLst>
            </p:cNvPr>
            <p:cNvSpPr/>
            <p:nvPr/>
          </p:nvSpPr>
          <p:spPr>
            <a:xfrm>
              <a:off x="4845520" y="2639174"/>
              <a:ext cx="77470" cy="170815"/>
            </a:xfrm>
            <a:custGeom>
              <a:avLst/>
              <a:gdLst/>
              <a:ahLst/>
              <a:cxnLst/>
              <a:rect l="l" t="t" r="r" b="b"/>
              <a:pathLst>
                <a:path w="77470" h="170814">
                  <a:moveTo>
                    <a:pt x="77165" y="126212"/>
                  </a:moveTo>
                  <a:lnTo>
                    <a:pt x="74396" y="123113"/>
                  </a:lnTo>
                  <a:lnTo>
                    <a:pt x="73190" y="122491"/>
                  </a:lnTo>
                  <a:lnTo>
                    <a:pt x="3949" y="122491"/>
                  </a:lnTo>
                  <a:lnTo>
                    <a:pt x="2743" y="123151"/>
                  </a:lnTo>
                  <a:lnTo>
                    <a:pt x="0" y="126212"/>
                  </a:lnTo>
                  <a:lnTo>
                    <a:pt x="0" y="129565"/>
                  </a:lnTo>
                  <a:lnTo>
                    <a:pt x="37058" y="170649"/>
                  </a:lnTo>
                  <a:lnTo>
                    <a:pt x="40068" y="170649"/>
                  </a:lnTo>
                  <a:lnTo>
                    <a:pt x="41922" y="168579"/>
                  </a:lnTo>
                  <a:lnTo>
                    <a:pt x="77165" y="129565"/>
                  </a:lnTo>
                  <a:lnTo>
                    <a:pt x="77165" y="126212"/>
                  </a:lnTo>
                  <a:close/>
                </a:path>
                <a:path w="77470" h="170814">
                  <a:moveTo>
                    <a:pt x="77165" y="41084"/>
                  </a:moveTo>
                  <a:lnTo>
                    <a:pt x="40106" y="0"/>
                  </a:lnTo>
                  <a:lnTo>
                    <a:pt x="37096" y="0"/>
                  </a:lnTo>
                  <a:lnTo>
                    <a:pt x="0" y="41084"/>
                  </a:lnTo>
                  <a:lnTo>
                    <a:pt x="0" y="44437"/>
                  </a:lnTo>
                  <a:lnTo>
                    <a:pt x="2781" y="47536"/>
                  </a:lnTo>
                  <a:lnTo>
                    <a:pt x="3962" y="48158"/>
                  </a:lnTo>
                  <a:lnTo>
                    <a:pt x="5308" y="48158"/>
                  </a:lnTo>
                  <a:lnTo>
                    <a:pt x="73215" y="48158"/>
                  </a:lnTo>
                  <a:lnTo>
                    <a:pt x="74434" y="47498"/>
                  </a:lnTo>
                  <a:lnTo>
                    <a:pt x="77165" y="44437"/>
                  </a:lnTo>
                  <a:lnTo>
                    <a:pt x="77165" y="4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20">
              <a:extLst>
                <a:ext uri="{FF2B5EF4-FFF2-40B4-BE49-F238E27FC236}">
                  <a16:creationId xmlns:a16="http://schemas.microsoft.com/office/drawing/2014/main" id="{D9D3D496-C6DF-C1E2-27E5-A699F88A57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1481" y="2866481"/>
              <a:ext cx="1351922" cy="1026647"/>
            </a:xfrm>
            <a:prstGeom prst="rect">
              <a:avLst/>
            </a:prstGeom>
          </p:spPr>
        </p:pic>
        <p:pic>
          <p:nvPicPr>
            <p:cNvPr id="18" name="object 21">
              <a:extLst>
                <a:ext uri="{FF2B5EF4-FFF2-40B4-BE49-F238E27FC236}">
                  <a16:creationId xmlns:a16="http://schemas.microsoft.com/office/drawing/2014/main" id="{61EC0085-E57F-B29A-9CBE-535F2E7321A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2635" y="2937635"/>
              <a:ext cx="1148625" cy="823351"/>
            </a:xfrm>
            <a:prstGeom prst="rect">
              <a:avLst/>
            </a:prstGeom>
          </p:spPr>
        </p:pic>
      </p:grpSp>
      <p:sp>
        <p:nvSpPr>
          <p:cNvPr id="19" name="object 22">
            <a:extLst>
              <a:ext uri="{FF2B5EF4-FFF2-40B4-BE49-F238E27FC236}">
                <a16:creationId xmlns:a16="http://schemas.microsoft.com/office/drawing/2014/main" id="{A991634D-125D-5EE2-B1F3-674F4E39A44D}"/>
              </a:ext>
            </a:extLst>
          </p:cNvPr>
          <p:cNvSpPr txBox="1"/>
          <p:nvPr/>
        </p:nvSpPr>
        <p:spPr>
          <a:xfrm>
            <a:off x="4303069" y="2879965"/>
            <a:ext cx="904875" cy="732155"/>
          </a:xfrm>
          <a:prstGeom prst="rect">
            <a:avLst/>
          </a:prstGeom>
          <a:solidFill>
            <a:srgbClr val="CFE1EC"/>
          </a:solidFill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lang="en-US" sz="1100" spc="-1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2022.</a:t>
            </a:r>
            <a:r>
              <a:rPr lang="en-US" altLang="ko-KR" sz="1100" spc="-1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12.21</a:t>
            </a:r>
            <a:endParaRPr sz="1100" dirty="0">
              <a:latin typeface="Noto Sans Korean Regular"/>
              <a:cs typeface="Noto Sans Korean Regular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100" spc="-1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2022</a:t>
            </a:r>
            <a:r>
              <a:rPr lang="en-US" sz="1100" spc="-1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.</a:t>
            </a:r>
            <a:r>
              <a:rPr sz="1100" spc="-1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12</a:t>
            </a:r>
            <a:r>
              <a:rPr lang="en-US" sz="1100" spc="-1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.</a:t>
            </a:r>
            <a:r>
              <a:rPr sz="1100" spc="-1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22</a:t>
            </a:r>
            <a:endParaRPr sz="1100" dirty="0">
              <a:latin typeface="Noto Sans Korean Regular"/>
              <a:cs typeface="Noto Sans Korean Regular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100" spc="-1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2022</a:t>
            </a:r>
            <a:r>
              <a:rPr lang="en-US" sz="1100" spc="-1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.</a:t>
            </a:r>
            <a:r>
              <a:rPr sz="1100" spc="-1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12</a:t>
            </a:r>
            <a:r>
              <a:rPr lang="en-US" sz="1100" spc="-1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.</a:t>
            </a:r>
            <a:r>
              <a:rPr sz="1100" spc="-1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23</a:t>
            </a:r>
            <a:endParaRPr sz="1100" dirty="0">
              <a:latin typeface="Noto Sans Korean Regular"/>
              <a:cs typeface="Noto Sans Korean Regular"/>
            </a:endParaRPr>
          </a:p>
        </p:txBody>
      </p:sp>
      <p:pic>
        <p:nvPicPr>
          <p:cNvPr id="20" name="object 23">
            <a:extLst>
              <a:ext uri="{FF2B5EF4-FFF2-40B4-BE49-F238E27FC236}">
                <a16:creationId xmlns:a16="http://schemas.microsoft.com/office/drawing/2014/main" id="{1F44FEF6-276A-7924-9BA1-34756D06A96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22848" y="2412383"/>
            <a:ext cx="620054" cy="365933"/>
          </a:xfrm>
          <a:prstGeom prst="rect">
            <a:avLst/>
          </a:prstGeom>
        </p:spPr>
      </p:pic>
      <p:sp>
        <p:nvSpPr>
          <p:cNvPr id="21" name="object 24">
            <a:extLst>
              <a:ext uri="{FF2B5EF4-FFF2-40B4-BE49-F238E27FC236}">
                <a16:creationId xmlns:a16="http://schemas.microsoft.com/office/drawing/2014/main" id="{6FE85D42-EF90-8B1B-4899-F47F2D6FF0CE}"/>
              </a:ext>
            </a:extLst>
          </p:cNvPr>
          <p:cNvSpPr txBox="1"/>
          <p:nvPr/>
        </p:nvSpPr>
        <p:spPr>
          <a:xfrm>
            <a:off x="5520313" y="2521661"/>
            <a:ext cx="38925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12</a:t>
            </a:r>
            <a:r>
              <a:rPr sz="11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sz="1100" spc="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sz="11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</p:txBody>
      </p:sp>
      <p:grpSp>
        <p:nvGrpSpPr>
          <p:cNvPr id="22" name="object 25">
            <a:extLst>
              <a:ext uri="{FF2B5EF4-FFF2-40B4-BE49-F238E27FC236}">
                <a16:creationId xmlns:a16="http://schemas.microsoft.com/office/drawing/2014/main" id="{701DB6EA-DC74-9343-3D9D-2F81607D25D9}"/>
              </a:ext>
            </a:extLst>
          </p:cNvPr>
          <p:cNvGrpSpPr/>
          <p:nvPr/>
        </p:nvGrpSpPr>
        <p:grpSpPr>
          <a:xfrm>
            <a:off x="5441529" y="2520505"/>
            <a:ext cx="823594" cy="1243965"/>
            <a:chOff x="5062084" y="2649329"/>
            <a:chExt cx="823594" cy="1243965"/>
          </a:xfrm>
        </p:grpSpPr>
        <p:sp>
          <p:nvSpPr>
            <p:cNvPr id="23" name="object 26">
              <a:extLst>
                <a:ext uri="{FF2B5EF4-FFF2-40B4-BE49-F238E27FC236}">
                  <a16:creationId xmlns:a16="http://schemas.microsoft.com/office/drawing/2014/main" id="{02DC4915-5DA7-B858-3002-88D73C438797}"/>
                </a:ext>
              </a:extLst>
            </p:cNvPr>
            <p:cNvSpPr/>
            <p:nvPr/>
          </p:nvSpPr>
          <p:spPr>
            <a:xfrm>
              <a:off x="5597715" y="2649334"/>
              <a:ext cx="77470" cy="170815"/>
            </a:xfrm>
            <a:custGeom>
              <a:avLst/>
              <a:gdLst/>
              <a:ahLst/>
              <a:cxnLst/>
              <a:rect l="l" t="t" r="r" b="b"/>
              <a:pathLst>
                <a:path w="77470" h="170814">
                  <a:moveTo>
                    <a:pt x="77165" y="126225"/>
                  </a:moveTo>
                  <a:lnTo>
                    <a:pt x="74396" y="123113"/>
                  </a:lnTo>
                  <a:lnTo>
                    <a:pt x="73190" y="122491"/>
                  </a:lnTo>
                  <a:lnTo>
                    <a:pt x="3949" y="122491"/>
                  </a:lnTo>
                  <a:lnTo>
                    <a:pt x="2743" y="123151"/>
                  </a:lnTo>
                  <a:lnTo>
                    <a:pt x="0" y="126225"/>
                  </a:lnTo>
                  <a:lnTo>
                    <a:pt x="0" y="129578"/>
                  </a:lnTo>
                  <a:lnTo>
                    <a:pt x="37058" y="170649"/>
                  </a:lnTo>
                  <a:lnTo>
                    <a:pt x="40068" y="170649"/>
                  </a:lnTo>
                  <a:lnTo>
                    <a:pt x="41922" y="168592"/>
                  </a:lnTo>
                  <a:lnTo>
                    <a:pt x="77165" y="129578"/>
                  </a:lnTo>
                  <a:lnTo>
                    <a:pt x="77165" y="126225"/>
                  </a:lnTo>
                  <a:close/>
                </a:path>
                <a:path w="77470" h="170814">
                  <a:moveTo>
                    <a:pt x="77165" y="41084"/>
                  </a:moveTo>
                  <a:lnTo>
                    <a:pt x="40106" y="0"/>
                  </a:lnTo>
                  <a:lnTo>
                    <a:pt x="37096" y="0"/>
                  </a:lnTo>
                  <a:lnTo>
                    <a:pt x="0" y="41084"/>
                  </a:lnTo>
                  <a:lnTo>
                    <a:pt x="0" y="44437"/>
                  </a:lnTo>
                  <a:lnTo>
                    <a:pt x="2781" y="47548"/>
                  </a:lnTo>
                  <a:lnTo>
                    <a:pt x="3975" y="48158"/>
                  </a:lnTo>
                  <a:lnTo>
                    <a:pt x="5308" y="48158"/>
                  </a:lnTo>
                  <a:lnTo>
                    <a:pt x="73215" y="48158"/>
                  </a:lnTo>
                  <a:lnTo>
                    <a:pt x="74434" y="47510"/>
                  </a:lnTo>
                  <a:lnTo>
                    <a:pt x="77165" y="44437"/>
                  </a:lnTo>
                  <a:lnTo>
                    <a:pt x="77165" y="4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7">
              <a:extLst>
                <a:ext uri="{FF2B5EF4-FFF2-40B4-BE49-F238E27FC236}">
                  <a16:creationId xmlns:a16="http://schemas.microsoft.com/office/drawing/2014/main" id="{56389C9C-774A-12DE-7EA1-02AB69A704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62084" y="2866481"/>
              <a:ext cx="823351" cy="1026647"/>
            </a:xfrm>
            <a:prstGeom prst="rect">
              <a:avLst/>
            </a:prstGeom>
          </p:spPr>
        </p:pic>
        <p:pic>
          <p:nvPicPr>
            <p:cNvPr id="25" name="object 28">
              <a:extLst>
                <a:ext uri="{FF2B5EF4-FFF2-40B4-BE49-F238E27FC236}">
                  <a16:creationId xmlns:a16="http://schemas.microsoft.com/office/drawing/2014/main" id="{C6C2DC28-C7C2-2F99-323B-5D733DA8CF3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33238" y="2937635"/>
              <a:ext cx="620054" cy="823351"/>
            </a:xfrm>
            <a:prstGeom prst="rect">
              <a:avLst/>
            </a:prstGeom>
          </p:spPr>
        </p:pic>
      </p:grpSp>
      <p:sp>
        <p:nvSpPr>
          <p:cNvPr id="26" name="object 29">
            <a:extLst>
              <a:ext uri="{FF2B5EF4-FFF2-40B4-BE49-F238E27FC236}">
                <a16:creationId xmlns:a16="http://schemas.microsoft.com/office/drawing/2014/main" id="{053BC727-282E-D558-4289-BB363F2B0B1B}"/>
              </a:ext>
            </a:extLst>
          </p:cNvPr>
          <p:cNvSpPr txBox="1"/>
          <p:nvPr/>
        </p:nvSpPr>
        <p:spPr>
          <a:xfrm>
            <a:off x="5540642" y="2834738"/>
            <a:ext cx="389255" cy="7575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100" spc="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13</a:t>
            </a:r>
            <a:r>
              <a:rPr sz="11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sz="1100" spc="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sz="11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14</a:t>
            </a:r>
            <a:r>
              <a:rPr sz="11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sz="1100" spc="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sz="11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15</a:t>
            </a:r>
            <a:r>
              <a:rPr sz="11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sz="1100" spc="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sz="11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</p:txBody>
      </p:sp>
      <p:pic>
        <p:nvPicPr>
          <p:cNvPr id="27" name="object 30">
            <a:extLst>
              <a:ext uri="{FF2B5EF4-FFF2-40B4-BE49-F238E27FC236}">
                <a16:creationId xmlns:a16="http://schemas.microsoft.com/office/drawing/2014/main" id="{EC58E818-5F56-1D67-B17B-60FB64244006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24221" y="2412383"/>
            <a:ext cx="620054" cy="365933"/>
          </a:xfrm>
          <a:prstGeom prst="rect">
            <a:avLst/>
          </a:prstGeom>
        </p:spPr>
      </p:pic>
      <p:sp>
        <p:nvSpPr>
          <p:cNvPr id="28" name="object 31">
            <a:extLst>
              <a:ext uri="{FF2B5EF4-FFF2-40B4-BE49-F238E27FC236}">
                <a16:creationId xmlns:a16="http://schemas.microsoft.com/office/drawing/2014/main" id="{339255FD-1708-8EA5-DD56-765ACB769630}"/>
              </a:ext>
            </a:extLst>
          </p:cNvPr>
          <p:cNvSpPr txBox="1"/>
          <p:nvPr/>
        </p:nvSpPr>
        <p:spPr>
          <a:xfrm>
            <a:off x="6221686" y="2521661"/>
            <a:ext cx="38925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14</a:t>
            </a:r>
            <a:r>
              <a:rPr sz="11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sz="1100" spc="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sz="11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</p:txBody>
      </p:sp>
      <p:grpSp>
        <p:nvGrpSpPr>
          <p:cNvPr id="29" name="object 32">
            <a:extLst>
              <a:ext uri="{FF2B5EF4-FFF2-40B4-BE49-F238E27FC236}">
                <a16:creationId xmlns:a16="http://schemas.microsoft.com/office/drawing/2014/main" id="{4B8B4A1D-EE77-856F-6AD0-B304393DA7B8}"/>
              </a:ext>
            </a:extLst>
          </p:cNvPr>
          <p:cNvGrpSpPr/>
          <p:nvPr/>
        </p:nvGrpSpPr>
        <p:grpSpPr>
          <a:xfrm>
            <a:off x="6153067" y="2520505"/>
            <a:ext cx="823594" cy="1243965"/>
            <a:chOff x="5773622" y="2649329"/>
            <a:chExt cx="823594" cy="1243965"/>
          </a:xfrm>
        </p:grpSpPr>
        <p:sp>
          <p:nvSpPr>
            <p:cNvPr id="30" name="object 33">
              <a:extLst>
                <a:ext uri="{FF2B5EF4-FFF2-40B4-BE49-F238E27FC236}">
                  <a16:creationId xmlns:a16="http://schemas.microsoft.com/office/drawing/2014/main" id="{E93874C4-6B3C-DBF9-942B-2AF1AADC4F76}"/>
                </a:ext>
              </a:extLst>
            </p:cNvPr>
            <p:cNvSpPr/>
            <p:nvPr/>
          </p:nvSpPr>
          <p:spPr>
            <a:xfrm>
              <a:off x="6299085" y="2649334"/>
              <a:ext cx="77470" cy="170815"/>
            </a:xfrm>
            <a:custGeom>
              <a:avLst/>
              <a:gdLst/>
              <a:ahLst/>
              <a:cxnLst/>
              <a:rect l="l" t="t" r="r" b="b"/>
              <a:pathLst>
                <a:path w="77470" h="170814">
                  <a:moveTo>
                    <a:pt x="77165" y="126225"/>
                  </a:moveTo>
                  <a:lnTo>
                    <a:pt x="74396" y="123113"/>
                  </a:lnTo>
                  <a:lnTo>
                    <a:pt x="73190" y="122491"/>
                  </a:lnTo>
                  <a:lnTo>
                    <a:pt x="3949" y="122491"/>
                  </a:lnTo>
                  <a:lnTo>
                    <a:pt x="2743" y="123151"/>
                  </a:lnTo>
                  <a:lnTo>
                    <a:pt x="0" y="126225"/>
                  </a:lnTo>
                  <a:lnTo>
                    <a:pt x="0" y="129578"/>
                  </a:lnTo>
                  <a:lnTo>
                    <a:pt x="37058" y="170649"/>
                  </a:lnTo>
                  <a:lnTo>
                    <a:pt x="40068" y="170649"/>
                  </a:lnTo>
                  <a:lnTo>
                    <a:pt x="41922" y="168592"/>
                  </a:lnTo>
                  <a:lnTo>
                    <a:pt x="77165" y="129578"/>
                  </a:lnTo>
                  <a:lnTo>
                    <a:pt x="77165" y="126225"/>
                  </a:lnTo>
                  <a:close/>
                </a:path>
                <a:path w="77470" h="170814">
                  <a:moveTo>
                    <a:pt x="77165" y="41084"/>
                  </a:moveTo>
                  <a:lnTo>
                    <a:pt x="40106" y="0"/>
                  </a:lnTo>
                  <a:lnTo>
                    <a:pt x="37096" y="0"/>
                  </a:lnTo>
                  <a:lnTo>
                    <a:pt x="0" y="41084"/>
                  </a:lnTo>
                  <a:lnTo>
                    <a:pt x="0" y="44437"/>
                  </a:lnTo>
                  <a:lnTo>
                    <a:pt x="2781" y="47548"/>
                  </a:lnTo>
                  <a:lnTo>
                    <a:pt x="3975" y="48158"/>
                  </a:lnTo>
                  <a:lnTo>
                    <a:pt x="5321" y="48158"/>
                  </a:lnTo>
                  <a:lnTo>
                    <a:pt x="73228" y="48158"/>
                  </a:lnTo>
                  <a:lnTo>
                    <a:pt x="74434" y="47510"/>
                  </a:lnTo>
                  <a:lnTo>
                    <a:pt x="77165" y="44437"/>
                  </a:lnTo>
                  <a:lnTo>
                    <a:pt x="77165" y="4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4">
              <a:extLst>
                <a:ext uri="{FF2B5EF4-FFF2-40B4-BE49-F238E27FC236}">
                  <a16:creationId xmlns:a16="http://schemas.microsoft.com/office/drawing/2014/main" id="{346DB57D-C145-0F8D-FEFC-A4CEE03645F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3622" y="2866481"/>
              <a:ext cx="823351" cy="1026647"/>
            </a:xfrm>
            <a:prstGeom prst="rect">
              <a:avLst/>
            </a:prstGeom>
          </p:spPr>
        </p:pic>
        <p:pic>
          <p:nvPicPr>
            <p:cNvPr id="32" name="object 35">
              <a:extLst>
                <a:ext uri="{FF2B5EF4-FFF2-40B4-BE49-F238E27FC236}">
                  <a16:creationId xmlns:a16="http://schemas.microsoft.com/office/drawing/2014/main" id="{48D8EF87-88B9-C535-93C1-F8A32C0F2E4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44776" y="2937635"/>
              <a:ext cx="620054" cy="823351"/>
            </a:xfrm>
            <a:prstGeom prst="rect">
              <a:avLst/>
            </a:prstGeom>
          </p:spPr>
        </p:pic>
      </p:grpSp>
      <p:sp>
        <p:nvSpPr>
          <p:cNvPr id="33" name="object 36">
            <a:extLst>
              <a:ext uri="{FF2B5EF4-FFF2-40B4-BE49-F238E27FC236}">
                <a16:creationId xmlns:a16="http://schemas.microsoft.com/office/drawing/2014/main" id="{AD9A30BD-85D5-FDAA-D8AD-4173AE68E9AE}"/>
              </a:ext>
            </a:extLst>
          </p:cNvPr>
          <p:cNvSpPr txBox="1"/>
          <p:nvPr/>
        </p:nvSpPr>
        <p:spPr>
          <a:xfrm>
            <a:off x="6242016" y="2834738"/>
            <a:ext cx="389255" cy="7575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100" spc="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15</a:t>
            </a:r>
            <a:r>
              <a:rPr sz="11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sz="1100" spc="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sz="11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16</a:t>
            </a:r>
            <a:r>
              <a:rPr sz="11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sz="1100" spc="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sz="11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17</a:t>
            </a:r>
            <a:r>
              <a:rPr sz="11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sz="1100" spc="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sz="11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BC73C29E-9AD3-D426-5B30-51D24E8F8BC2}"/>
              </a:ext>
            </a:extLst>
          </p:cNvPr>
          <p:cNvSpPr txBox="1"/>
          <p:nvPr/>
        </p:nvSpPr>
        <p:spPr>
          <a:xfrm>
            <a:off x="4860862" y="1333496"/>
            <a:ext cx="1983413" cy="4159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altLang="ko-KR" sz="2550" spc="-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1</a:t>
            </a:r>
            <a:r>
              <a:rPr lang="ko-KR" altLang="en-US" sz="2550" spc="-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번 회의실</a:t>
            </a:r>
            <a:endParaRPr sz="2550" dirty="0">
              <a:latin typeface="Noto Sans Korean Regular"/>
              <a:cs typeface="Noto Sans Kore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1917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C17A88-35E6-D942-4365-63356089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280548"/>
            <a:ext cx="8230749" cy="62969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80D504-DC74-C8C5-8FF8-8D119306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20" y="209100"/>
            <a:ext cx="9030960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E15D6E2-363C-35BA-1B96-CFA34C7C0FE8}"/>
              </a:ext>
            </a:extLst>
          </p:cNvPr>
          <p:cNvGrpSpPr/>
          <p:nvPr/>
        </p:nvGrpSpPr>
        <p:grpSpPr>
          <a:xfrm>
            <a:off x="3880087" y="369252"/>
            <a:ext cx="3679825" cy="6119495"/>
            <a:chOff x="3506863" y="498080"/>
            <a:chExt cx="3679825" cy="6119495"/>
          </a:xfrm>
        </p:grpSpPr>
        <p:sp>
          <p:nvSpPr>
            <p:cNvPr id="3" name="object 5">
              <a:extLst>
                <a:ext uri="{FF2B5EF4-FFF2-40B4-BE49-F238E27FC236}">
                  <a16:creationId xmlns:a16="http://schemas.microsoft.com/office/drawing/2014/main" id="{DF91BC48-5E19-689E-DE51-6627FD3B6679}"/>
                </a:ext>
              </a:extLst>
            </p:cNvPr>
            <p:cNvSpPr/>
            <p:nvPr/>
          </p:nvSpPr>
          <p:spPr>
            <a:xfrm>
              <a:off x="3506863" y="498080"/>
              <a:ext cx="3679825" cy="6119495"/>
            </a:xfrm>
            <a:custGeom>
              <a:avLst/>
              <a:gdLst/>
              <a:ahLst/>
              <a:cxnLst/>
              <a:rect l="l" t="t" r="r" b="b"/>
              <a:pathLst>
                <a:path w="3679825" h="6119495">
                  <a:moveTo>
                    <a:pt x="3679660" y="0"/>
                  </a:moveTo>
                  <a:lnTo>
                    <a:pt x="0" y="0"/>
                  </a:lnTo>
                  <a:lnTo>
                    <a:pt x="0" y="6119228"/>
                  </a:lnTo>
                  <a:lnTo>
                    <a:pt x="10160" y="6109068"/>
                  </a:lnTo>
                  <a:lnTo>
                    <a:pt x="10160" y="10172"/>
                  </a:lnTo>
                  <a:lnTo>
                    <a:pt x="3669500" y="10172"/>
                  </a:lnTo>
                  <a:lnTo>
                    <a:pt x="3669500" y="6109068"/>
                  </a:lnTo>
                  <a:lnTo>
                    <a:pt x="3679660" y="6119228"/>
                  </a:lnTo>
                  <a:lnTo>
                    <a:pt x="367966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6">
              <a:extLst>
                <a:ext uri="{FF2B5EF4-FFF2-40B4-BE49-F238E27FC236}">
                  <a16:creationId xmlns:a16="http://schemas.microsoft.com/office/drawing/2014/main" id="{49325142-5AB4-AD17-AC2C-2707D43B698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6865" y="1067307"/>
              <a:ext cx="3679668" cy="5549996"/>
            </a:xfrm>
            <a:prstGeom prst="rect">
              <a:avLst/>
            </a:prstGeom>
          </p:spPr>
        </p:pic>
      </p:grpSp>
      <p:sp>
        <p:nvSpPr>
          <p:cNvPr id="5" name="object 7">
            <a:extLst>
              <a:ext uri="{FF2B5EF4-FFF2-40B4-BE49-F238E27FC236}">
                <a16:creationId xmlns:a16="http://schemas.microsoft.com/office/drawing/2014/main" id="{1B30ED3C-A793-3B73-74E4-556CC3446BCE}"/>
              </a:ext>
            </a:extLst>
          </p:cNvPr>
          <p:cNvSpPr txBox="1"/>
          <p:nvPr/>
        </p:nvSpPr>
        <p:spPr>
          <a:xfrm>
            <a:off x="3890254" y="379413"/>
            <a:ext cx="3659504" cy="569595"/>
          </a:xfrm>
          <a:prstGeom prst="rect">
            <a:avLst/>
          </a:prstGeom>
          <a:solidFill>
            <a:srgbClr val="263137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</a:pPr>
            <a:r>
              <a:rPr sz="1450" dirty="0">
                <a:solidFill>
                  <a:srgbClr val="FFFFFF"/>
                </a:solidFill>
                <a:latin typeface="Noto Sans Korean Regular"/>
                <a:cs typeface="Noto Sans Korean Regular"/>
              </a:rPr>
              <a:t>meeting</a:t>
            </a:r>
            <a:r>
              <a:rPr sz="145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Noto Sans Korean Regular"/>
                <a:cs typeface="Noto Sans Korean Regular"/>
              </a:rPr>
              <a:t>reservation</a:t>
            </a:r>
            <a:endParaRPr sz="1450">
              <a:latin typeface="Noto Sans Korean Regular"/>
              <a:cs typeface="Noto Sans Korean Regular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DA087A3-CD35-58E3-68F6-E61802DC6913}"/>
              </a:ext>
            </a:extLst>
          </p:cNvPr>
          <p:cNvGrpSpPr/>
          <p:nvPr/>
        </p:nvGrpSpPr>
        <p:grpSpPr>
          <a:xfrm>
            <a:off x="4296848" y="2412379"/>
            <a:ext cx="3009250" cy="366395"/>
            <a:chOff x="3923624" y="2541207"/>
            <a:chExt cx="3009250" cy="366395"/>
          </a:xfrm>
        </p:grpSpPr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3FDCEC5C-C414-B72B-8243-23D99730D478}"/>
                </a:ext>
              </a:extLst>
            </p:cNvPr>
            <p:cNvSpPr/>
            <p:nvPr/>
          </p:nvSpPr>
          <p:spPr>
            <a:xfrm>
              <a:off x="6566479" y="2541207"/>
              <a:ext cx="366395" cy="366395"/>
            </a:xfrm>
            <a:custGeom>
              <a:avLst/>
              <a:gdLst/>
              <a:ahLst/>
              <a:cxnLst/>
              <a:rect l="l" t="t" r="r" b="b"/>
              <a:pathLst>
                <a:path w="366395" h="366394">
                  <a:moveTo>
                    <a:pt x="274450" y="365933"/>
                  </a:moveTo>
                  <a:lnTo>
                    <a:pt x="91483" y="365933"/>
                  </a:lnTo>
                  <a:lnTo>
                    <a:pt x="55884" y="358740"/>
                  </a:lnTo>
                  <a:lnTo>
                    <a:pt x="26804" y="339129"/>
                  </a:lnTo>
                  <a:lnTo>
                    <a:pt x="7192" y="310048"/>
                  </a:lnTo>
                  <a:lnTo>
                    <a:pt x="0" y="274450"/>
                  </a:lnTo>
                  <a:lnTo>
                    <a:pt x="0" y="91483"/>
                  </a:lnTo>
                  <a:lnTo>
                    <a:pt x="7192" y="55884"/>
                  </a:lnTo>
                  <a:lnTo>
                    <a:pt x="26804" y="26804"/>
                  </a:lnTo>
                  <a:lnTo>
                    <a:pt x="55884" y="7192"/>
                  </a:lnTo>
                  <a:lnTo>
                    <a:pt x="91483" y="0"/>
                  </a:lnTo>
                  <a:lnTo>
                    <a:pt x="274450" y="0"/>
                  </a:lnTo>
                  <a:lnTo>
                    <a:pt x="310048" y="7192"/>
                  </a:lnTo>
                  <a:lnTo>
                    <a:pt x="339129" y="26804"/>
                  </a:lnTo>
                  <a:lnTo>
                    <a:pt x="358740" y="55884"/>
                  </a:lnTo>
                  <a:lnTo>
                    <a:pt x="365933" y="91483"/>
                  </a:lnTo>
                  <a:lnTo>
                    <a:pt x="365933" y="274450"/>
                  </a:lnTo>
                  <a:lnTo>
                    <a:pt x="358740" y="310048"/>
                  </a:lnTo>
                  <a:lnTo>
                    <a:pt x="339129" y="339129"/>
                  </a:lnTo>
                  <a:lnTo>
                    <a:pt x="310048" y="358740"/>
                  </a:lnTo>
                  <a:lnTo>
                    <a:pt x="274450" y="365933"/>
                  </a:lnTo>
                  <a:close/>
                </a:path>
              </a:pathLst>
            </a:custGeom>
            <a:solidFill>
              <a:srgbClr val="CFE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313FFC36-01C5-9C61-0BFD-F6FCCE9CD305}"/>
                </a:ext>
              </a:extLst>
            </p:cNvPr>
            <p:cNvSpPr/>
            <p:nvPr/>
          </p:nvSpPr>
          <p:spPr>
            <a:xfrm>
              <a:off x="6612221" y="258694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99107" y="198214"/>
                  </a:moveTo>
                  <a:lnTo>
                    <a:pt x="60529" y="190426"/>
                  </a:lnTo>
                  <a:lnTo>
                    <a:pt x="29026" y="169187"/>
                  </a:lnTo>
                  <a:lnTo>
                    <a:pt x="7788" y="137684"/>
                  </a:lnTo>
                  <a:lnTo>
                    <a:pt x="0" y="99107"/>
                  </a:lnTo>
                  <a:lnTo>
                    <a:pt x="7788" y="60529"/>
                  </a:lnTo>
                  <a:lnTo>
                    <a:pt x="29026" y="29026"/>
                  </a:lnTo>
                  <a:lnTo>
                    <a:pt x="60529" y="7788"/>
                  </a:lnTo>
                  <a:lnTo>
                    <a:pt x="99107" y="0"/>
                  </a:lnTo>
                  <a:lnTo>
                    <a:pt x="137684" y="7788"/>
                  </a:lnTo>
                  <a:lnTo>
                    <a:pt x="169187" y="29026"/>
                  </a:lnTo>
                  <a:lnTo>
                    <a:pt x="170176" y="30494"/>
                  </a:lnTo>
                  <a:lnTo>
                    <a:pt x="99107" y="30494"/>
                  </a:lnTo>
                  <a:lnTo>
                    <a:pt x="72401" y="35887"/>
                  </a:lnTo>
                  <a:lnTo>
                    <a:pt x="50592" y="50592"/>
                  </a:lnTo>
                  <a:lnTo>
                    <a:pt x="35887" y="72401"/>
                  </a:lnTo>
                  <a:lnTo>
                    <a:pt x="30494" y="99107"/>
                  </a:lnTo>
                  <a:lnTo>
                    <a:pt x="35887" y="125812"/>
                  </a:lnTo>
                  <a:lnTo>
                    <a:pt x="50592" y="147621"/>
                  </a:lnTo>
                  <a:lnTo>
                    <a:pt x="72401" y="162327"/>
                  </a:lnTo>
                  <a:lnTo>
                    <a:pt x="99107" y="167719"/>
                  </a:lnTo>
                  <a:lnTo>
                    <a:pt x="190590" y="167719"/>
                  </a:lnTo>
                  <a:lnTo>
                    <a:pt x="197209" y="174352"/>
                  </a:lnTo>
                  <a:lnTo>
                    <a:pt x="163526" y="174352"/>
                  </a:lnTo>
                  <a:lnTo>
                    <a:pt x="149623" y="184352"/>
                  </a:lnTo>
                  <a:lnTo>
                    <a:pt x="134061" y="191857"/>
                  </a:lnTo>
                  <a:lnTo>
                    <a:pt x="117127" y="196576"/>
                  </a:lnTo>
                  <a:lnTo>
                    <a:pt x="99107" y="198214"/>
                  </a:lnTo>
                  <a:close/>
                </a:path>
                <a:path w="266700" h="266700">
                  <a:moveTo>
                    <a:pt x="178468" y="167719"/>
                  </a:moveTo>
                  <a:lnTo>
                    <a:pt x="99107" y="167719"/>
                  </a:lnTo>
                  <a:lnTo>
                    <a:pt x="125812" y="162327"/>
                  </a:lnTo>
                  <a:lnTo>
                    <a:pt x="147621" y="147621"/>
                  </a:lnTo>
                  <a:lnTo>
                    <a:pt x="162327" y="125812"/>
                  </a:lnTo>
                  <a:lnTo>
                    <a:pt x="167719" y="99107"/>
                  </a:lnTo>
                  <a:lnTo>
                    <a:pt x="162327" y="72401"/>
                  </a:lnTo>
                  <a:lnTo>
                    <a:pt x="147621" y="50592"/>
                  </a:lnTo>
                  <a:lnTo>
                    <a:pt x="125812" y="35887"/>
                  </a:lnTo>
                  <a:lnTo>
                    <a:pt x="99107" y="30494"/>
                  </a:lnTo>
                  <a:lnTo>
                    <a:pt x="170176" y="30494"/>
                  </a:lnTo>
                  <a:lnTo>
                    <a:pt x="190426" y="60529"/>
                  </a:lnTo>
                  <a:lnTo>
                    <a:pt x="198214" y="99107"/>
                  </a:lnTo>
                  <a:lnTo>
                    <a:pt x="196575" y="117127"/>
                  </a:lnTo>
                  <a:lnTo>
                    <a:pt x="191848" y="134061"/>
                  </a:lnTo>
                  <a:lnTo>
                    <a:pt x="184320" y="149623"/>
                  </a:lnTo>
                  <a:lnTo>
                    <a:pt x="174275" y="163526"/>
                  </a:lnTo>
                  <a:lnTo>
                    <a:pt x="178468" y="167719"/>
                  </a:lnTo>
                  <a:close/>
                </a:path>
                <a:path w="266700" h="266700">
                  <a:moveTo>
                    <a:pt x="243955" y="266674"/>
                  </a:moveTo>
                  <a:lnTo>
                    <a:pt x="167719" y="190590"/>
                  </a:lnTo>
                  <a:lnTo>
                    <a:pt x="167719" y="178545"/>
                  </a:lnTo>
                  <a:lnTo>
                    <a:pt x="163526" y="174352"/>
                  </a:lnTo>
                  <a:lnTo>
                    <a:pt x="197209" y="174352"/>
                  </a:lnTo>
                  <a:lnTo>
                    <a:pt x="266674" y="243955"/>
                  </a:lnTo>
                  <a:lnTo>
                    <a:pt x="243955" y="266674"/>
                  </a:lnTo>
                  <a:close/>
                </a:path>
              </a:pathLst>
            </a:custGeom>
            <a:solidFill>
              <a:srgbClr val="2B3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12">
              <a:extLst>
                <a:ext uri="{FF2B5EF4-FFF2-40B4-BE49-F238E27FC236}">
                  <a16:creationId xmlns:a16="http://schemas.microsoft.com/office/drawing/2014/main" id="{DEEBF1CA-AB8D-44A3-ACD0-B1D1A2484B4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3624" y="2541207"/>
              <a:ext cx="1148625" cy="355769"/>
            </a:xfrm>
            <a:prstGeom prst="rect">
              <a:avLst/>
            </a:prstGeom>
          </p:spPr>
        </p:pic>
      </p:grpSp>
      <p:sp>
        <p:nvSpPr>
          <p:cNvPr id="10" name="object 13">
            <a:extLst>
              <a:ext uri="{FF2B5EF4-FFF2-40B4-BE49-F238E27FC236}">
                <a16:creationId xmlns:a16="http://schemas.microsoft.com/office/drawing/2014/main" id="{85F04870-9F15-EFCA-18B4-85EBB915A93E}"/>
              </a:ext>
            </a:extLst>
          </p:cNvPr>
          <p:cNvSpPr txBox="1"/>
          <p:nvPr/>
        </p:nvSpPr>
        <p:spPr>
          <a:xfrm>
            <a:off x="4294312" y="2521657"/>
            <a:ext cx="775335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2022</a:t>
            </a:r>
            <a:r>
              <a:rPr lang="en-US" sz="1200" spc="-1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.</a:t>
            </a:r>
            <a:r>
              <a:rPr sz="1200" spc="-1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12</a:t>
            </a:r>
            <a:r>
              <a:rPr lang="en-US" sz="1200" spc="-1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.</a:t>
            </a:r>
            <a:r>
              <a:rPr sz="1200" spc="-1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20</a:t>
            </a:r>
            <a:endParaRPr sz="1200" dirty="0">
              <a:latin typeface="Noto Sans Korean Regular"/>
              <a:cs typeface="Noto Sans Korean Regular"/>
            </a:endParaRPr>
          </a:p>
        </p:txBody>
      </p:sp>
      <p:graphicFrame>
        <p:nvGraphicFramePr>
          <p:cNvPr id="11" name="object 14">
            <a:extLst>
              <a:ext uri="{FF2B5EF4-FFF2-40B4-BE49-F238E27FC236}">
                <a16:creationId xmlns:a16="http://schemas.microsoft.com/office/drawing/2014/main" id="{5C117C62-71EB-A8EB-3152-5BF1C9BA6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06439"/>
              </p:ext>
            </p:extLst>
          </p:nvPr>
        </p:nvGraphicFramePr>
        <p:xfrm>
          <a:off x="4052892" y="3144248"/>
          <a:ext cx="338518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-1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TIME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15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check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ko-KR" altLang="en-US" sz="1100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예약자</a:t>
                      </a:r>
                      <a:r>
                        <a:rPr sz="1100" spc="-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번호</a:t>
                      </a:r>
                      <a:endParaRPr sz="1100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12:00</a:t>
                      </a:r>
                      <a:r>
                        <a:rPr sz="11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~</a:t>
                      </a:r>
                      <a:r>
                        <a:rPr sz="1100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12:30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12:30</a:t>
                      </a:r>
                      <a:r>
                        <a:rPr sz="11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~</a:t>
                      </a:r>
                      <a:r>
                        <a:rPr sz="1100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13:00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13:00</a:t>
                      </a:r>
                      <a:r>
                        <a:rPr sz="11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~</a:t>
                      </a:r>
                      <a:r>
                        <a:rPr sz="1100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13:30</a:t>
                      </a:r>
                      <a:endParaRPr sz="1100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1100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20182739</a:t>
                      </a:r>
                      <a:endParaRPr sz="1100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13:30</a:t>
                      </a:r>
                      <a:r>
                        <a:rPr sz="110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~</a:t>
                      </a:r>
                      <a:r>
                        <a:rPr sz="1100" spc="-4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14:00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8DCD2B-0EBB-9CB2-CCD2-A4BF34D9BACB}"/>
              </a:ext>
            </a:extLst>
          </p:cNvPr>
          <p:cNvGrpSpPr/>
          <p:nvPr/>
        </p:nvGrpSpPr>
        <p:grpSpPr>
          <a:xfrm>
            <a:off x="5279729" y="2412379"/>
            <a:ext cx="1558325" cy="365933"/>
            <a:chOff x="4906505" y="2541207"/>
            <a:chExt cx="1558325" cy="365933"/>
          </a:xfrm>
        </p:grpSpPr>
        <p:sp>
          <p:nvSpPr>
            <p:cNvPr id="13" name="object 16">
              <a:extLst>
                <a:ext uri="{FF2B5EF4-FFF2-40B4-BE49-F238E27FC236}">
                  <a16:creationId xmlns:a16="http://schemas.microsoft.com/office/drawing/2014/main" id="{464D02DF-BADB-D73D-299D-5A9523ED9685}"/>
                </a:ext>
              </a:extLst>
            </p:cNvPr>
            <p:cNvSpPr/>
            <p:nvPr/>
          </p:nvSpPr>
          <p:spPr>
            <a:xfrm>
              <a:off x="4906505" y="2639174"/>
              <a:ext cx="77470" cy="170815"/>
            </a:xfrm>
            <a:custGeom>
              <a:avLst/>
              <a:gdLst/>
              <a:ahLst/>
              <a:cxnLst/>
              <a:rect l="l" t="t" r="r" b="b"/>
              <a:pathLst>
                <a:path w="77470" h="170814">
                  <a:moveTo>
                    <a:pt x="77165" y="126212"/>
                  </a:moveTo>
                  <a:lnTo>
                    <a:pt x="74396" y="123113"/>
                  </a:lnTo>
                  <a:lnTo>
                    <a:pt x="73190" y="122491"/>
                  </a:lnTo>
                  <a:lnTo>
                    <a:pt x="3949" y="122491"/>
                  </a:lnTo>
                  <a:lnTo>
                    <a:pt x="2743" y="123151"/>
                  </a:lnTo>
                  <a:lnTo>
                    <a:pt x="0" y="126212"/>
                  </a:lnTo>
                  <a:lnTo>
                    <a:pt x="0" y="129565"/>
                  </a:lnTo>
                  <a:lnTo>
                    <a:pt x="37058" y="170649"/>
                  </a:lnTo>
                  <a:lnTo>
                    <a:pt x="40068" y="170649"/>
                  </a:lnTo>
                  <a:lnTo>
                    <a:pt x="41922" y="168579"/>
                  </a:lnTo>
                  <a:lnTo>
                    <a:pt x="77165" y="129565"/>
                  </a:lnTo>
                  <a:lnTo>
                    <a:pt x="77165" y="126212"/>
                  </a:lnTo>
                  <a:close/>
                </a:path>
                <a:path w="77470" h="170814">
                  <a:moveTo>
                    <a:pt x="77165" y="41084"/>
                  </a:moveTo>
                  <a:lnTo>
                    <a:pt x="40106" y="0"/>
                  </a:lnTo>
                  <a:lnTo>
                    <a:pt x="37096" y="0"/>
                  </a:lnTo>
                  <a:lnTo>
                    <a:pt x="0" y="41084"/>
                  </a:lnTo>
                  <a:lnTo>
                    <a:pt x="0" y="44437"/>
                  </a:lnTo>
                  <a:lnTo>
                    <a:pt x="2781" y="47536"/>
                  </a:lnTo>
                  <a:lnTo>
                    <a:pt x="3975" y="48158"/>
                  </a:lnTo>
                  <a:lnTo>
                    <a:pt x="5308" y="48158"/>
                  </a:lnTo>
                  <a:lnTo>
                    <a:pt x="73228" y="48158"/>
                  </a:lnTo>
                  <a:lnTo>
                    <a:pt x="74434" y="47498"/>
                  </a:lnTo>
                  <a:lnTo>
                    <a:pt x="77165" y="44437"/>
                  </a:lnTo>
                  <a:lnTo>
                    <a:pt x="77165" y="4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7">
              <a:extLst>
                <a:ext uri="{FF2B5EF4-FFF2-40B4-BE49-F238E27FC236}">
                  <a16:creationId xmlns:a16="http://schemas.microsoft.com/office/drawing/2014/main" id="{51598FB0-11C1-5270-1029-00544C26A1E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4776" y="2541207"/>
              <a:ext cx="620054" cy="365933"/>
            </a:xfrm>
            <a:prstGeom prst="rect">
              <a:avLst/>
            </a:prstGeom>
          </p:spPr>
        </p:pic>
      </p:grpSp>
      <p:sp>
        <p:nvSpPr>
          <p:cNvPr id="15" name="object 18">
            <a:extLst>
              <a:ext uri="{FF2B5EF4-FFF2-40B4-BE49-F238E27FC236}">
                <a16:creationId xmlns:a16="http://schemas.microsoft.com/office/drawing/2014/main" id="{CD6BB101-3618-D20B-4A71-F93C961AA6D2}"/>
              </a:ext>
            </a:extLst>
          </p:cNvPr>
          <p:cNvSpPr txBox="1"/>
          <p:nvPr/>
        </p:nvSpPr>
        <p:spPr>
          <a:xfrm>
            <a:off x="6215465" y="2521657"/>
            <a:ext cx="38925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14</a:t>
            </a:r>
            <a:r>
              <a:rPr sz="11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sz="1100" spc="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sz="11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1D97D65-27FD-080D-E3E5-F9D8A758B164}"/>
              </a:ext>
            </a:extLst>
          </p:cNvPr>
          <p:cNvGrpSpPr/>
          <p:nvPr/>
        </p:nvGrpSpPr>
        <p:grpSpPr>
          <a:xfrm>
            <a:off x="5506462" y="2412379"/>
            <a:ext cx="1243318" cy="365933"/>
            <a:chOff x="5133238" y="2541207"/>
            <a:chExt cx="1243318" cy="365933"/>
          </a:xfrm>
        </p:grpSpPr>
        <p:sp>
          <p:nvSpPr>
            <p:cNvPr id="17" name="object 20">
              <a:extLst>
                <a:ext uri="{FF2B5EF4-FFF2-40B4-BE49-F238E27FC236}">
                  <a16:creationId xmlns:a16="http://schemas.microsoft.com/office/drawing/2014/main" id="{2425B3ED-D6F1-34AC-AFBE-FBBF75A9BD04}"/>
                </a:ext>
              </a:extLst>
            </p:cNvPr>
            <p:cNvSpPr/>
            <p:nvPr/>
          </p:nvSpPr>
          <p:spPr>
            <a:xfrm>
              <a:off x="6299086" y="2649334"/>
              <a:ext cx="77470" cy="170815"/>
            </a:xfrm>
            <a:custGeom>
              <a:avLst/>
              <a:gdLst/>
              <a:ahLst/>
              <a:cxnLst/>
              <a:rect l="l" t="t" r="r" b="b"/>
              <a:pathLst>
                <a:path w="77470" h="170814">
                  <a:moveTo>
                    <a:pt x="77165" y="126225"/>
                  </a:moveTo>
                  <a:lnTo>
                    <a:pt x="74396" y="123113"/>
                  </a:lnTo>
                  <a:lnTo>
                    <a:pt x="73190" y="122491"/>
                  </a:lnTo>
                  <a:lnTo>
                    <a:pt x="3949" y="122491"/>
                  </a:lnTo>
                  <a:lnTo>
                    <a:pt x="2743" y="123151"/>
                  </a:lnTo>
                  <a:lnTo>
                    <a:pt x="0" y="126225"/>
                  </a:lnTo>
                  <a:lnTo>
                    <a:pt x="0" y="129578"/>
                  </a:lnTo>
                  <a:lnTo>
                    <a:pt x="37058" y="170649"/>
                  </a:lnTo>
                  <a:lnTo>
                    <a:pt x="40068" y="170649"/>
                  </a:lnTo>
                  <a:lnTo>
                    <a:pt x="41922" y="168592"/>
                  </a:lnTo>
                  <a:lnTo>
                    <a:pt x="77165" y="129578"/>
                  </a:lnTo>
                  <a:lnTo>
                    <a:pt x="77165" y="126225"/>
                  </a:lnTo>
                  <a:close/>
                </a:path>
                <a:path w="77470" h="170814">
                  <a:moveTo>
                    <a:pt x="77165" y="41084"/>
                  </a:moveTo>
                  <a:lnTo>
                    <a:pt x="40106" y="0"/>
                  </a:lnTo>
                  <a:lnTo>
                    <a:pt x="37096" y="0"/>
                  </a:lnTo>
                  <a:lnTo>
                    <a:pt x="0" y="41084"/>
                  </a:lnTo>
                  <a:lnTo>
                    <a:pt x="0" y="44437"/>
                  </a:lnTo>
                  <a:lnTo>
                    <a:pt x="2781" y="47548"/>
                  </a:lnTo>
                  <a:lnTo>
                    <a:pt x="3975" y="48158"/>
                  </a:lnTo>
                  <a:lnTo>
                    <a:pt x="5321" y="48158"/>
                  </a:lnTo>
                  <a:lnTo>
                    <a:pt x="73228" y="48158"/>
                  </a:lnTo>
                  <a:lnTo>
                    <a:pt x="74434" y="47510"/>
                  </a:lnTo>
                  <a:lnTo>
                    <a:pt x="77165" y="44437"/>
                  </a:lnTo>
                  <a:lnTo>
                    <a:pt x="77165" y="4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21">
              <a:extLst>
                <a:ext uri="{FF2B5EF4-FFF2-40B4-BE49-F238E27FC236}">
                  <a16:creationId xmlns:a16="http://schemas.microsoft.com/office/drawing/2014/main" id="{762D480E-E899-8DE6-4ED8-47CEE651059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3238" y="2541207"/>
              <a:ext cx="620054" cy="365933"/>
            </a:xfrm>
            <a:prstGeom prst="rect">
              <a:avLst/>
            </a:prstGeom>
          </p:spPr>
        </p:pic>
      </p:grpSp>
      <p:sp>
        <p:nvSpPr>
          <p:cNvPr id="19" name="object 22">
            <a:extLst>
              <a:ext uri="{FF2B5EF4-FFF2-40B4-BE49-F238E27FC236}">
                <a16:creationId xmlns:a16="http://schemas.microsoft.com/office/drawing/2014/main" id="{AA9D9EB4-8B52-B457-70C9-9D604CB36406}"/>
              </a:ext>
            </a:extLst>
          </p:cNvPr>
          <p:cNvSpPr txBox="1"/>
          <p:nvPr/>
        </p:nvSpPr>
        <p:spPr>
          <a:xfrm>
            <a:off x="5503927" y="2521657"/>
            <a:ext cx="38925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12</a:t>
            </a:r>
            <a:r>
              <a:rPr sz="11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sz="1100" spc="25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sz="11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 dirty="0">
              <a:latin typeface="Noto Sans Korean Regular"/>
              <a:cs typeface="Noto Sans Korean Regular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87A4FAA-2BE1-9D49-8F2E-537EF99932E2}"/>
              </a:ext>
            </a:extLst>
          </p:cNvPr>
          <p:cNvGrpSpPr/>
          <p:nvPr/>
        </p:nvGrpSpPr>
        <p:grpSpPr>
          <a:xfrm>
            <a:off x="4459485" y="2520506"/>
            <a:ext cx="2581910" cy="2657147"/>
            <a:chOff x="4086261" y="2649334"/>
            <a:chExt cx="2581910" cy="2657147"/>
          </a:xfrm>
        </p:grpSpPr>
        <p:sp>
          <p:nvSpPr>
            <p:cNvPr id="21" name="object 24">
              <a:extLst>
                <a:ext uri="{FF2B5EF4-FFF2-40B4-BE49-F238E27FC236}">
                  <a16:creationId xmlns:a16="http://schemas.microsoft.com/office/drawing/2014/main" id="{58F49B48-A2AD-E729-D26F-DEC3BBFC9D97}"/>
                </a:ext>
              </a:extLst>
            </p:cNvPr>
            <p:cNvSpPr/>
            <p:nvPr/>
          </p:nvSpPr>
          <p:spPr>
            <a:xfrm>
              <a:off x="5587542" y="2649334"/>
              <a:ext cx="77470" cy="170815"/>
            </a:xfrm>
            <a:custGeom>
              <a:avLst/>
              <a:gdLst/>
              <a:ahLst/>
              <a:cxnLst/>
              <a:rect l="l" t="t" r="r" b="b"/>
              <a:pathLst>
                <a:path w="77470" h="170814">
                  <a:moveTo>
                    <a:pt x="77177" y="126225"/>
                  </a:moveTo>
                  <a:lnTo>
                    <a:pt x="74396" y="123113"/>
                  </a:lnTo>
                  <a:lnTo>
                    <a:pt x="73202" y="122491"/>
                  </a:lnTo>
                  <a:lnTo>
                    <a:pt x="3962" y="122491"/>
                  </a:lnTo>
                  <a:lnTo>
                    <a:pt x="2743" y="123151"/>
                  </a:lnTo>
                  <a:lnTo>
                    <a:pt x="0" y="126225"/>
                  </a:lnTo>
                  <a:lnTo>
                    <a:pt x="0" y="129578"/>
                  </a:lnTo>
                  <a:lnTo>
                    <a:pt x="37058" y="170649"/>
                  </a:lnTo>
                  <a:lnTo>
                    <a:pt x="40081" y="170649"/>
                  </a:lnTo>
                  <a:lnTo>
                    <a:pt x="41935" y="168592"/>
                  </a:lnTo>
                  <a:lnTo>
                    <a:pt x="77177" y="129578"/>
                  </a:lnTo>
                  <a:lnTo>
                    <a:pt x="77177" y="126225"/>
                  </a:lnTo>
                  <a:close/>
                </a:path>
                <a:path w="77470" h="170814">
                  <a:moveTo>
                    <a:pt x="77177" y="41084"/>
                  </a:moveTo>
                  <a:lnTo>
                    <a:pt x="40119" y="0"/>
                  </a:lnTo>
                  <a:lnTo>
                    <a:pt x="37096" y="0"/>
                  </a:lnTo>
                  <a:lnTo>
                    <a:pt x="0" y="41084"/>
                  </a:lnTo>
                  <a:lnTo>
                    <a:pt x="0" y="44437"/>
                  </a:lnTo>
                  <a:lnTo>
                    <a:pt x="2781" y="47548"/>
                  </a:lnTo>
                  <a:lnTo>
                    <a:pt x="3975" y="48158"/>
                  </a:lnTo>
                  <a:lnTo>
                    <a:pt x="5321" y="48158"/>
                  </a:lnTo>
                  <a:lnTo>
                    <a:pt x="73228" y="48158"/>
                  </a:lnTo>
                  <a:lnTo>
                    <a:pt x="74434" y="47510"/>
                  </a:lnTo>
                  <a:lnTo>
                    <a:pt x="77177" y="44437"/>
                  </a:lnTo>
                  <a:lnTo>
                    <a:pt x="77177" y="4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84FFC2E4-218B-5FFA-2C97-7705B0C9C8DB}"/>
                </a:ext>
              </a:extLst>
            </p:cNvPr>
            <p:cNvSpPr/>
            <p:nvPr/>
          </p:nvSpPr>
          <p:spPr>
            <a:xfrm>
              <a:off x="4086261" y="4899447"/>
              <a:ext cx="2581910" cy="407034"/>
            </a:xfrm>
            <a:custGeom>
              <a:avLst/>
              <a:gdLst/>
              <a:ahLst/>
              <a:cxnLst/>
              <a:rect l="l" t="t" r="r" b="b"/>
              <a:pathLst>
                <a:path w="2581909" h="407035">
                  <a:moveTo>
                    <a:pt x="2541207" y="406593"/>
                  </a:moveTo>
                  <a:lnTo>
                    <a:pt x="40659" y="406593"/>
                  </a:lnTo>
                  <a:lnTo>
                    <a:pt x="24837" y="403396"/>
                  </a:lnTo>
                  <a:lnTo>
                    <a:pt x="11913" y="394680"/>
                  </a:lnTo>
                  <a:lnTo>
                    <a:pt x="3196" y="381755"/>
                  </a:lnTo>
                  <a:lnTo>
                    <a:pt x="0" y="365933"/>
                  </a:lnTo>
                  <a:lnTo>
                    <a:pt x="0" y="40659"/>
                  </a:lnTo>
                  <a:lnTo>
                    <a:pt x="3196" y="24837"/>
                  </a:lnTo>
                  <a:lnTo>
                    <a:pt x="11913" y="11913"/>
                  </a:lnTo>
                  <a:lnTo>
                    <a:pt x="24837" y="3196"/>
                  </a:lnTo>
                  <a:lnTo>
                    <a:pt x="40659" y="0"/>
                  </a:lnTo>
                  <a:lnTo>
                    <a:pt x="2541207" y="0"/>
                  </a:lnTo>
                  <a:lnTo>
                    <a:pt x="2557028" y="3196"/>
                  </a:lnTo>
                  <a:lnTo>
                    <a:pt x="2569953" y="11913"/>
                  </a:lnTo>
                  <a:lnTo>
                    <a:pt x="2578669" y="24837"/>
                  </a:lnTo>
                  <a:lnTo>
                    <a:pt x="2581866" y="40659"/>
                  </a:lnTo>
                  <a:lnTo>
                    <a:pt x="2581866" y="365933"/>
                  </a:lnTo>
                  <a:lnTo>
                    <a:pt x="2578669" y="381755"/>
                  </a:lnTo>
                  <a:lnTo>
                    <a:pt x="2569953" y="394680"/>
                  </a:lnTo>
                  <a:lnTo>
                    <a:pt x="2557028" y="403396"/>
                  </a:lnTo>
                  <a:lnTo>
                    <a:pt x="2541207" y="406593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63500" h="254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6">
            <a:extLst>
              <a:ext uri="{FF2B5EF4-FFF2-40B4-BE49-F238E27FC236}">
                <a16:creationId xmlns:a16="http://schemas.microsoft.com/office/drawing/2014/main" id="{C8FF4553-301C-2260-91BE-9A2E20FDA6C3}"/>
              </a:ext>
            </a:extLst>
          </p:cNvPr>
          <p:cNvSpPr txBox="1"/>
          <p:nvPr/>
        </p:nvSpPr>
        <p:spPr>
          <a:xfrm>
            <a:off x="5412443" y="4859567"/>
            <a:ext cx="970602" cy="2090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ko-KR" altLang="en-US" sz="1250" b="1" spc="35" dirty="0">
                <a:solidFill>
                  <a:schemeClr val="bg1"/>
                </a:solidFill>
                <a:latin typeface="Noto Sans Korean Regular"/>
                <a:cs typeface="Noto Sans Korean Regular"/>
              </a:rPr>
              <a:t>선택 완료</a:t>
            </a:r>
            <a:endParaRPr sz="1250" b="1" dirty="0">
              <a:solidFill>
                <a:schemeClr val="bg1"/>
              </a:solidFill>
              <a:latin typeface="Noto Sans Korean Regular"/>
              <a:cs typeface="Noto Sans Korean Regular"/>
            </a:endParaRPr>
          </a:p>
        </p:txBody>
      </p:sp>
      <p:pic>
        <p:nvPicPr>
          <p:cNvPr id="24" name="object 27">
            <a:extLst>
              <a:ext uri="{FF2B5EF4-FFF2-40B4-BE49-F238E27FC236}">
                <a16:creationId xmlns:a16="http://schemas.microsoft.com/office/drawing/2014/main" id="{B52A4AED-5289-1B1C-B5A1-905004981D39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58935" y="3794796"/>
            <a:ext cx="203296" cy="203296"/>
          </a:xfrm>
          <a:prstGeom prst="rect">
            <a:avLst/>
          </a:prstGeom>
        </p:spPr>
      </p:pic>
      <p:pic>
        <p:nvPicPr>
          <p:cNvPr id="25" name="object 28">
            <a:extLst>
              <a:ext uri="{FF2B5EF4-FFF2-40B4-BE49-F238E27FC236}">
                <a16:creationId xmlns:a16="http://schemas.microsoft.com/office/drawing/2014/main" id="{5916986E-14AD-677F-B8C1-2A76EF9C80D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58935" y="3484343"/>
            <a:ext cx="203296" cy="203296"/>
          </a:xfrm>
          <a:prstGeom prst="rect">
            <a:avLst/>
          </a:prstGeom>
        </p:spPr>
      </p:pic>
      <p:pic>
        <p:nvPicPr>
          <p:cNvPr id="26" name="object 29">
            <a:extLst>
              <a:ext uri="{FF2B5EF4-FFF2-40B4-BE49-F238E27FC236}">
                <a16:creationId xmlns:a16="http://schemas.microsoft.com/office/drawing/2014/main" id="{30140941-4C55-5794-55CA-AC317BBBCC3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58935" y="4360526"/>
            <a:ext cx="203296" cy="203296"/>
          </a:xfrm>
          <a:prstGeom prst="rect">
            <a:avLst/>
          </a:prstGeom>
        </p:spPr>
      </p:pic>
      <p:sp>
        <p:nvSpPr>
          <p:cNvPr id="27" name="object 10">
            <a:extLst>
              <a:ext uri="{FF2B5EF4-FFF2-40B4-BE49-F238E27FC236}">
                <a16:creationId xmlns:a16="http://schemas.microsoft.com/office/drawing/2014/main" id="{98C30C1B-5AB0-A777-CEC5-5A99A7FC24DA}"/>
              </a:ext>
            </a:extLst>
          </p:cNvPr>
          <p:cNvSpPr txBox="1"/>
          <p:nvPr/>
        </p:nvSpPr>
        <p:spPr>
          <a:xfrm>
            <a:off x="4854641" y="1333492"/>
            <a:ext cx="1895139" cy="4159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altLang="ko-KR" sz="2550" spc="-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1</a:t>
            </a:r>
            <a:r>
              <a:rPr lang="ko-KR" altLang="en-US" sz="2550" spc="-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번 회의실</a:t>
            </a:r>
            <a:endParaRPr sz="2550" dirty="0">
              <a:latin typeface="Noto Sans Korean Regular"/>
              <a:cs typeface="Noto Sans Korean Regular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5C3011-EBC8-42B7-349A-7C7F53FE6E0E}"/>
              </a:ext>
            </a:extLst>
          </p:cNvPr>
          <p:cNvSpPr/>
          <p:nvPr/>
        </p:nvSpPr>
        <p:spPr>
          <a:xfrm>
            <a:off x="5684383" y="4402502"/>
            <a:ext cx="152400" cy="127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71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9AC9F1-6256-4A25-E28D-4C1B58E3B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2" y="99548"/>
            <a:ext cx="8573696" cy="66589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63172E-6A78-4C74-71BE-A4A3F05EF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656" y="0"/>
            <a:ext cx="9376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0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4">
            <a:extLst>
              <a:ext uri="{FF2B5EF4-FFF2-40B4-BE49-F238E27FC236}">
                <a16:creationId xmlns:a16="http://schemas.microsoft.com/office/drawing/2014/main" id="{31C9FAE1-96A3-5B0C-222B-0AEFD6AD6B16}"/>
              </a:ext>
            </a:extLst>
          </p:cNvPr>
          <p:cNvGrpSpPr/>
          <p:nvPr/>
        </p:nvGrpSpPr>
        <p:grpSpPr>
          <a:xfrm>
            <a:off x="4153787" y="286582"/>
            <a:ext cx="3679825" cy="6119495"/>
            <a:chOff x="3506865" y="498076"/>
            <a:chExt cx="3679825" cy="6119495"/>
          </a:xfrm>
        </p:grpSpPr>
        <p:sp>
          <p:nvSpPr>
            <p:cNvPr id="3" name="object 5">
              <a:extLst>
                <a:ext uri="{FF2B5EF4-FFF2-40B4-BE49-F238E27FC236}">
                  <a16:creationId xmlns:a16="http://schemas.microsoft.com/office/drawing/2014/main" id="{85600154-2609-A3DB-B289-301773523467}"/>
                </a:ext>
              </a:extLst>
            </p:cNvPr>
            <p:cNvSpPr/>
            <p:nvPr/>
          </p:nvSpPr>
          <p:spPr>
            <a:xfrm>
              <a:off x="3506863" y="498080"/>
              <a:ext cx="3679825" cy="6119495"/>
            </a:xfrm>
            <a:custGeom>
              <a:avLst/>
              <a:gdLst/>
              <a:ahLst/>
              <a:cxnLst/>
              <a:rect l="l" t="t" r="r" b="b"/>
              <a:pathLst>
                <a:path w="3679825" h="6119495">
                  <a:moveTo>
                    <a:pt x="3679660" y="0"/>
                  </a:moveTo>
                  <a:lnTo>
                    <a:pt x="0" y="0"/>
                  </a:lnTo>
                  <a:lnTo>
                    <a:pt x="0" y="6119228"/>
                  </a:lnTo>
                  <a:lnTo>
                    <a:pt x="10160" y="6109068"/>
                  </a:lnTo>
                  <a:lnTo>
                    <a:pt x="10160" y="10172"/>
                  </a:lnTo>
                  <a:lnTo>
                    <a:pt x="3669500" y="10172"/>
                  </a:lnTo>
                  <a:lnTo>
                    <a:pt x="3669500" y="6109068"/>
                  </a:lnTo>
                  <a:lnTo>
                    <a:pt x="3679660" y="6119228"/>
                  </a:lnTo>
                  <a:lnTo>
                    <a:pt x="367966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6">
              <a:extLst>
                <a:ext uri="{FF2B5EF4-FFF2-40B4-BE49-F238E27FC236}">
                  <a16:creationId xmlns:a16="http://schemas.microsoft.com/office/drawing/2014/main" id="{9DBD3557-C658-FD2C-CC1F-C93A37CD02B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6865" y="1067307"/>
              <a:ext cx="3679668" cy="5549996"/>
            </a:xfrm>
            <a:prstGeom prst="rect">
              <a:avLst/>
            </a:prstGeom>
          </p:spPr>
        </p:pic>
      </p:grpSp>
      <p:sp>
        <p:nvSpPr>
          <p:cNvPr id="5" name="object 7">
            <a:extLst>
              <a:ext uri="{FF2B5EF4-FFF2-40B4-BE49-F238E27FC236}">
                <a16:creationId xmlns:a16="http://schemas.microsoft.com/office/drawing/2014/main" id="{E7F48877-DBAB-4B87-E42D-B71AC3A128C8}"/>
              </a:ext>
            </a:extLst>
          </p:cNvPr>
          <p:cNvSpPr txBox="1"/>
          <p:nvPr/>
        </p:nvSpPr>
        <p:spPr>
          <a:xfrm>
            <a:off x="4163952" y="296747"/>
            <a:ext cx="3659504" cy="569595"/>
          </a:xfrm>
          <a:prstGeom prst="rect">
            <a:avLst/>
          </a:prstGeom>
          <a:solidFill>
            <a:srgbClr val="263137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</a:pPr>
            <a:r>
              <a:rPr sz="1450" dirty="0">
                <a:solidFill>
                  <a:srgbClr val="FFFFFF"/>
                </a:solidFill>
                <a:latin typeface="Noto Sans Korean Regular"/>
                <a:cs typeface="Noto Sans Korean Regular"/>
              </a:rPr>
              <a:t>meeting</a:t>
            </a:r>
            <a:r>
              <a:rPr sz="145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Noto Sans Korean Regular"/>
                <a:cs typeface="Noto Sans Korean Regular"/>
              </a:rPr>
              <a:t>reservation</a:t>
            </a:r>
            <a:endParaRPr sz="1450">
              <a:latin typeface="Noto Sans Korean Regular"/>
              <a:cs typeface="Noto Sans Korean Regular"/>
            </a:endParaRPr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33602427-BC31-D3CF-3DF2-09C9A5055E3C}"/>
              </a:ext>
            </a:extLst>
          </p:cNvPr>
          <p:cNvSpPr txBox="1"/>
          <p:nvPr/>
        </p:nvSpPr>
        <p:spPr>
          <a:xfrm>
            <a:off x="4325165" y="2225817"/>
            <a:ext cx="1677670" cy="360000"/>
          </a:xfrm>
          <a:prstGeom prst="rect">
            <a:avLst/>
          </a:prstGeom>
          <a:solidFill>
            <a:srgbClr val="CFE1EC"/>
          </a:solidFill>
          <a:ln w="10164">
            <a:solidFill>
              <a:srgbClr val="CCCCCC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700"/>
              </a:spcBef>
            </a:pPr>
            <a:r>
              <a:rPr sz="1100" spc="2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예약자</a:t>
            </a:r>
            <a:r>
              <a:rPr sz="11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정보</a:t>
            </a:r>
            <a:endParaRPr sz="1100" dirty="0">
              <a:latin typeface="Noto Sans Korean Regular"/>
              <a:cs typeface="Noto Sans Korean Regular"/>
            </a:endParaRPr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0FA0C675-8AFE-9004-7CF9-0A90D8B6B869}"/>
              </a:ext>
            </a:extLst>
          </p:cNvPr>
          <p:cNvSpPr txBox="1"/>
          <p:nvPr/>
        </p:nvSpPr>
        <p:spPr>
          <a:xfrm>
            <a:off x="6002990" y="2219422"/>
            <a:ext cx="1667510" cy="366395"/>
          </a:xfrm>
          <a:prstGeom prst="rect">
            <a:avLst/>
          </a:prstGeom>
          <a:solidFill>
            <a:schemeClr val="bg1">
              <a:lumMod val="75000"/>
            </a:schemeClr>
          </a:solidFill>
          <a:ln w="10165">
            <a:solidFill>
              <a:srgbClr val="CCCCCC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700"/>
              </a:spcBef>
            </a:pPr>
            <a:r>
              <a:rPr sz="1100" spc="2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20291832</a:t>
            </a:r>
            <a:endParaRPr sz="1100" dirty="0">
              <a:latin typeface="Noto Sans Korean Regular"/>
              <a:cs typeface="Noto Sans Korean Regular"/>
            </a:endParaRPr>
          </a:p>
        </p:txBody>
      </p:sp>
      <p:sp>
        <p:nvSpPr>
          <p:cNvPr id="8" name="object 24">
            <a:extLst>
              <a:ext uri="{FF2B5EF4-FFF2-40B4-BE49-F238E27FC236}">
                <a16:creationId xmlns:a16="http://schemas.microsoft.com/office/drawing/2014/main" id="{461C2FE9-AD4F-E0DB-BA1F-217781699A57}"/>
              </a:ext>
            </a:extLst>
          </p:cNvPr>
          <p:cNvSpPr/>
          <p:nvPr/>
        </p:nvSpPr>
        <p:spPr>
          <a:xfrm>
            <a:off x="4733183" y="4799766"/>
            <a:ext cx="2581910" cy="407034"/>
          </a:xfrm>
          <a:custGeom>
            <a:avLst/>
            <a:gdLst/>
            <a:ahLst/>
            <a:cxnLst/>
            <a:rect l="l" t="t" r="r" b="b"/>
            <a:pathLst>
              <a:path w="2581909" h="407035">
                <a:moveTo>
                  <a:pt x="2541207" y="406593"/>
                </a:moveTo>
                <a:lnTo>
                  <a:pt x="40659" y="406593"/>
                </a:lnTo>
                <a:lnTo>
                  <a:pt x="24837" y="403396"/>
                </a:lnTo>
                <a:lnTo>
                  <a:pt x="11913" y="394680"/>
                </a:lnTo>
                <a:lnTo>
                  <a:pt x="3196" y="381755"/>
                </a:lnTo>
                <a:lnTo>
                  <a:pt x="0" y="365933"/>
                </a:lnTo>
                <a:lnTo>
                  <a:pt x="0" y="40659"/>
                </a:lnTo>
                <a:lnTo>
                  <a:pt x="3196" y="24837"/>
                </a:lnTo>
                <a:lnTo>
                  <a:pt x="11913" y="11913"/>
                </a:lnTo>
                <a:lnTo>
                  <a:pt x="24837" y="3196"/>
                </a:lnTo>
                <a:lnTo>
                  <a:pt x="40659" y="0"/>
                </a:lnTo>
                <a:lnTo>
                  <a:pt x="2541207" y="0"/>
                </a:lnTo>
                <a:lnTo>
                  <a:pt x="2557028" y="3196"/>
                </a:lnTo>
                <a:lnTo>
                  <a:pt x="2569953" y="11913"/>
                </a:lnTo>
                <a:lnTo>
                  <a:pt x="2578669" y="24837"/>
                </a:lnTo>
                <a:lnTo>
                  <a:pt x="2581866" y="40659"/>
                </a:lnTo>
                <a:lnTo>
                  <a:pt x="2581866" y="365933"/>
                </a:lnTo>
                <a:lnTo>
                  <a:pt x="2578669" y="381755"/>
                </a:lnTo>
                <a:lnTo>
                  <a:pt x="2569953" y="394680"/>
                </a:lnTo>
                <a:lnTo>
                  <a:pt x="2557028" y="403396"/>
                </a:lnTo>
                <a:lnTo>
                  <a:pt x="2541207" y="406593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5">
            <a:extLst>
              <a:ext uri="{FF2B5EF4-FFF2-40B4-BE49-F238E27FC236}">
                <a16:creationId xmlns:a16="http://schemas.microsoft.com/office/drawing/2014/main" id="{AA9DAA71-7C4E-9276-08F0-29A4F8D41D47}"/>
              </a:ext>
            </a:extLst>
          </p:cNvPr>
          <p:cNvSpPr txBox="1"/>
          <p:nvPr/>
        </p:nvSpPr>
        <p:spPr>
          <a:xfrm>
            <a:off x="5534824" y="4860393"/>
            <a:ext cx="917596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1600" b="1" spc="35" dirty="0">
                <a:solidFill>
                  <a:schemeClr val="bg1"/>
                </a:solidFill>
                <a:latin typeface="Noto Sans Korean Regular"/>
                <a:cs typeface="Noto Sans Korean Regular"/>
              </a:rPr>
              <a:t>예약</a:t>
            </a:r>
            <a:r>
              <a:rPr sz="1600" b="1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600" b="1" spc="35" dirty="0">
                <a:solidFill>
                  <a:schemeClr val="bg1"/>
                </a:solidFill>
                <a:latin typeface="Noto Sans Korean Regular"/>
                <a:cs typeface="Noto Sans Korean Regular"/>
              </a:rPr>
              <a:t>하기</a:t>
            </a:r>
            <a:endParaRPr sz="1600" b="1" dirty="0">
              <a:solidFill>
                <a:schemeClr val="bg1"/>
              </a:solidFill>
              <a:latin typeface="Noto Sans Korean Regular"/>
              <a:cs typeface="Noto Sans Korean Regular"/>
            </a:endParaRPr>
          </a:p>
        </p:txBody>
      </p:sp>
      <p:graphicFrame>
        <p:nvGraphicFramePr>
          <p:cNvPr id="10" name="object 26">
            <a:extLst>
              <a:ext uri="{FF2B5EF4-FFF2-40B4-BE49-F238E27FC236}">
                <a16:creationId xmlns:a16="http://schemas.microsoft.com/office/drawing/2014/main" id="{9ED7B3F3-6E21-55EF-157A-F8382AF36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295713"/>
              </p:ext>
            </p:extLst>
          </p:nvPr>
        </p:nvGraphicFramePr>
        <p:xfrm>
          <a:off x="4326590" y="2585817"/>
          <a:ext cx="3343910" cy="1705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7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13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endParaRPr lang="en-US" sz="1200" b="1" spc="20" dirty="0">
                        <a:solidFill>
                          <a:srgbClr val="333333"/>
                        </a:solidFill>
                        <a:latin typeface="Noto Sans Korean Regular"/>
                        <a:cs typeface="Noto Sans Korean Regular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b="1" spc="20" dirty="0" err="1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회의</a:t>
                      </a:r>
                      <a:r>
                        <a:rPr sz="1200" b="1" spc="-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목적</a:t>
                      </a:r>
                      <a:endParaRPr sz="1200" b="1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 marL="55372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endParaRPr lang="en-US" sz="1100" b="1" spc="20" dirty="0">
                        <a:solidFill>
                          <a:srgbClr val="333333"/>
                        </a:solidFill>
                        <a:latin typeface="Noto Sans Korean Regular"/>
                        <a:cs typeface="Noto Sans Korean Regular"/>
                      </a:endParaRPr>
                    </a:p>
                    <a:p>
                      <a:pPr marL="55372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100" b="1" u="sng" spc="20" dirty="0" err="1">
                          <a:solidFill>
                            <a:schemeClr val="tx1"/>
                          </a:solidFill>
                          <a:latin typeface="Noto Sans Korean Regular"/>
                          <a:cs typeface="Noto Sans Korean Regular"/>
                        </a:rPr>
                        <a:t>정기</a:t>
                      </a:r>
                      <a:r>
                        <a:rPr sz="1100" b="1" u="sng" spc="-7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u="sng" spc="20" dirty="0">
                          <a:solidFill>
                            <a:schemeClr val="tx1"/>
                          </a:solidFill>
                          <a:latin typeface="Noto Sans Korean Regular"/>
                          <a:cs typeface="Noto Sans Korean Regular"/>
                        </a:rPr>
                        <a:t>회의</a:t>
                      </a:r>
                      <a:endParaRPr sz="1100" b="1" u="sng" dirty="0">
                        <a:solidFill>
                          <a:schemeClr val="tx1"/>
                        </a:solidFill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43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endParaRPr lang="en-US" sz="1200" b="1" spc="20" dirty="0">
                        <a:solidFill>
                          <a:srgbClr val="333333"/>
                        </a:solidFill>
                        <a:latin typeface="Noto Sans Korean Regular"/>
                        <a:cs typeface="Noto Sans Korean Regular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b="1" spc="20" dirty="0" err="1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사용인원</a:t>
                      </a:r>
                      <a:endParaRPr sz="1200" b="1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endParaRPr lang="en-US" sz="1100" b="1" spc="20" dirty="0">
                        <a:solidFill>
                          <a:srgbClr val="333333"/>
                        </a:solidFill>
                        <a:latin typeface="Noto Sans Korean Regular"/>
                        <a:cs typeface="Noto Sans Korean Regular"/>
                      </a:endParaRPr>
                    </a:p>
                    <a:p>
                      <a:pPr marL="5969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100" b="1" u="sng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5명</a:t>
                      </a:r>
                      <a:endParaRPr sz="1100" b="1" u="sng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0">
            <a:extLst>
              <a:ext uri="{FF2B5EF4-FFF2-40B4-BE49-F238E27FC236}">
                <a16:creationId xmlns:a16="http://schemas.microsoft.com/office/drawing/2014/main" id="{66B68CD0-3992-FB01-E24B-3FD8B588DD55}"/>
              </a:ext>
            </a:extLst>
          </p:cNvPr>
          <p:cNvSpPr txBox="1"/>
          <p:nvPr/>
        </p:nvSpPr>
        <p:spPr>
          <a:xfrm>
            <a:off x="4704083" y="1277772"/>
            <a:ext cx="2597503" cy="4065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2550" spc="-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추가 정보 입력</a:t>
            </a:r>
            <a:endParaRPr sz="2550" dirty="0">
              <a:latin typeface="Noto Sans Korean Regular"/>
              <a:cs typeface="Noto Sans Kore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16315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08E2BD-B7A3-4D08-D311-4BED87C8F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5" y="109074"/>
            <a:ext cx="8954750" cy="66398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12C0EB-B157-31DF-3B7B-9971FD8B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51" y="75732"/>
            <a:ext cx="9659698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7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4">
            <a:extLst>
              <a:ext uri="{FF2B5EF4-FFF2-40B4-BE49-F238E27FC236}">
                <a16:creationId xmlns:a16="http://schemas.microsoft.com/office/drawing/2014/main" id="{0BD22C01-0A69-3D7E-496E-6B3C01DD6464}"/>
              </a:ext>
            </a:extLst>
          </p:cNvPr>
          <p:cNvGrpSpPr/>
          <p:nvPr/>
        </p:nvGrpSpPr>
        <p:grpSpPr>
          <a:xfrm>
            <a:off x="4091584" y="323905"/>
            <a:ext cx="3679825" cy="6119495"/>
            <a:chOff x="3506865" y="498076"/>
            <a:chExt cx="3679825" cy="6119495"/>
          </a:xfrm>
        </p:grpSpPr>
        <p:sp>
          <p:nvSpPr>
            <p:cNvPr id="3" name="object 5">
              <a:extLst>
                <a:ext uri="{FF2B5EF4-FFF2-40B4-BE49-F238E27FC236}">
                  <a16:creationId xmlns:a16="http://schemas.microsoft.com/office/drawing/2014/main" id="{955340D8-BA4F-E56D-7362-E8EE0B8E040E}"/>
                </a:ext>
              </a:extLst>
            </p:cNvPr>
            <p:cNvSpPr/>
            <p:nvPr/>
          </p:nvSpPr>
          <p:spPr>
            <a:xfrm>
              <a:off x="3506863" y="498080"/>
              <a:ext cx="3679825" cy="6119495"/>
            </a:xfrm>
            <a:custGeom>
              <a:avLst/>
              <a:gdLst/>
              <a:ahLst/>
              <a:cxnLst/>
              <a:rect l="l" t="t" r="r" b="b"/>
              <a:pathLst>
                <a:path w="3679825" h="6119495">
                  <a:moveTo>
                    <a:pt x="3679660" y="0"/>
                  </a:moveTo>
                  <a:lnTo>
                    <a:pt x="0" y="0"/>
                  </a:lnTo>
                  <a:lnTo>
                    <a:pt x="0" y="6119228"/>
                  </a:lnTo>
                  <a:lnTo>
                    <a:pt x="10160" y="6109068"/>
                  </a:lnTo>
                  <a:lnTo>
                    <a:pt x="10160" y="10172"/>
                  </a:lnTo>
                  <a:lnTo>
                    <a:pt x="3669500" y="10172"/>
                  </a:lnTo>
                  <a:lnTo>
                    <a:pt x="3669500" y="6109068"/>
                  </a:lnTo>
                  <a:lnTo>
                    <a:pt x="3679660" y="6119228"/>
                  </a:lnTo>
                  <a:lnTo>
                    <a:pt x="367966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6">
              <a:extLst>
                <a:ext uri="{FF2B5EF4-FFF2-40B4-BE49-F238E27FC236}">
                  <a16:creationId xmlns:a16="http://schemas.microsoft.com/office/drawing/2014/main" id="{2160A487-69AD-21BD-E3B9-EEEFD841833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6865" y="1067307"/>
              <a:ext cx="3679668" cy="5549996"/>
            </a:xfrm>
            <a:prstGeom prst="rect">
              <a:avLst/>
            </a:prstGeom>
          </p:spPr>
        </p:pic>
      </p:grpSp>
      <p:sp>
        <p:nvSpPr>
          <p:cNvPr id="5" name="object 7">
            <a:extLst>
              <a:ext uri="{FF2B5EF4-FFF2-40B4-BE49-F238E27FC236}">
                <a16:creationId xmlns:a16="http://schemas.microsoft.com/office/drawing/2014/main" id="{F068196C-0CA0-6BD5-3D7A-A9952092644C}"/>
              </a:ext>
            </a:extLst>
          </p:cNvPr>
          <p:cNvSpPr txBox="1"/>
          <p:nvPr/>
        </p:nvSpPr>
        <p:spPr>
          <a:xfrm>
            <a:off x="4101749" y="334070"/>
            <a:ext cx="3659504" cy="569595"/>
          </a:xfrm>
          <a:prstGeom prst="rect">
            <a:avLst/>
          </a:prstGeom>
          <a:solidFill>
            <a:srgbClr val="263137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</a:pPr>
            <a:r>
              <a:rPr sz="1450" dirty="0">
                <a:solidFill>
                  <a:srgbClr val="FFFFFF"/>
                </a:solidFill>
                <a:latin typeface="Noto Sans Korean Regular"/>
                <a:cs typeface="Noto Sans Korean Regular"/>
              </a:rPr>
              <a:t>meeting</a:t>
            </a:r>
            <a:r>
              <a:rPr sz="145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Noto Sans Korean Regular"/>
                <a:cs typeface="Noto Sans Korean Regular"/>
              </a:rPr>
              <a:t>reservation</a:t>
            </a:r>
            <a:endParaRPr sz="1450">
              <a:latin typeface="Noto Sans Korean Regular"/>
              <a:cs typeface="Noto Sans Korean Regular"/>
            </a:endParaRPr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D2BE09A3-C9B8-20BC-DDE4-7DDC6B066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71341"/>
              </p:ext>
            </p:extLst>
          </p:nvPr>
        </p:nvGraphicFramePr>
        <p:xfrm>
          <a:off x="4183068" y="2885446"/>
          <a:ext cx="3517898" cy="1757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100" b="1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회의실</a:t>
                      </a:r>
                      <a:r>
                        <a:rPr sz="1100" b="1" spc="-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번호</a:t>
                      </a:r>
                      <a:endParaRPr sz="1100" b="1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100" b="1" spc="-1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TIME</a:t>
                      </a:r>
                      <a:endParaRPr sz="1100" b="1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50" b="1">
                        <a:latin typeface="Times New Roman"/>
                        <a:cs typeface="Times New Roman"/>
                      </a:endParaRPr>
                    </a:p>
                    <a:p>
                      <a:pPr marL="32384" algn="ctr">
                        <a:lnSpc>
                          <a:spcPct val="100000"/>
                        </a:lnSpc>
                      </a:pPr>
                      <a:r>
                        <a:rPr sz="1050" b="1" spc="-15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update</a:t>
                      </a:r>
                      <a:endParaRPr sz="1050" b="1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100" b="1" spc="15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delete</a:t>
                      </a:r>
                      <a:endParaRPr sz="1100" b="1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b="1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2</a:t>
                      </a:r>
                      <a:endParaRPr sz="1100" b="1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lang="en-US" sz="1000" b="1" spc="-9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 </a:t>
                      </a:r>
                    </a:p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sz="1000" b="1" spc="-9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2022</a:t>
                      </a:r>
                      <a:r>
                        <a:rPr lang="en-US" sz="1000" b="1" spc="-9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.</a:t>
                      </a:r>
                      <a:r>
                        <a:rPr sz="1000" b="1" spc="-9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12</a:t>
                      </a:r>
                      <a:r>
                        <a:rPr lang="en-US" sz="1000" b="1" spc="-9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.</a:t>
                      </a:r>
                      <a:r>
                        <a:rPr sz="1000" b="1" spc="-9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17</a:t>
                      </a:r>
                      <a:endParaRPr sz="1000" b="1" dirty="0">
                        <a:latin typeface="Noto Sans Korean Regular"/>
                        <a:cs typeface="Noto Sans Korean Regular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sz="1000" b="1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10:00</a:t>
                      </a:r>
                      <a:r>
                        <a:rPr sz="1000" b="1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~</a:t>
                      </a:r>
                      <a:r>
                        <a:rPr sz="1000" b="1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11:00</a:t>
                      </a:r>
                      <a:endParaRPr sz="1000" b="1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381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b="1" u="sng" dirty="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b="1" u="sng" spc="20" dirty="0">
                          <a:solidFill>
                            <a:srgbClr val="287FB8"/>
                          </a:solidFill>
                          <a:latin typeface="Noto Sans Korean Regular"/>
                          <a:cs typeface="Noto Sans Korean Regular"/>
                        </a:rPr>
                        <a:t>수정</a:t>
                      </a:r>
                      <a:endParaRPr sz="1100" b="1" u="sng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b="1" u="sng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b="1" u="sng" spc="20" dirty="0">
                          <a:solidFill>
                            <a:srgbClr val="287FB8"/>
                          </a:solidFill>
                          <a:latin typeface="Noto Sans Korean Regular"/>
                          <a:cs typeface="Noto Sans Korean Regular"/>
                        </a:rPr>
                        <a:t>삭제</a:t>
                      </a:r>
                      <a:endParaRPr sz="1100" b="1" u="sng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b="1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</a:t>
                      </a:r>
                      <a:endParaRPr sz="1100" b="1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lang="en-US" altLang="ko-KR" sz="1000" b="1" spc="-9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 </a:t>
                      </a:r>
                    </a:p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lang="en-US" altLang="ko-KR" sz="1000" b="1" spc="-9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2022.12.20</a:t>
                      </a:r>
                      <a:endParaRPr lang="en-US" altLang="ko-KR" sz="1000" b="1" dirty="0">
                        <a:latin typeface="Noto Sans Korean Regular"/>
                        <a:cs typeface="Noto Sans Korean Regular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lang="en-US" altLang="ko-KR" sz="1000" b="1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12:00</a:t>
                      </a:r>
                      <a:r>
                        <a:rPr lang="en-US" altLang="ko-KR" sz="1000" b="1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~</a:t>
                      </a:r>
                      <a:r>
                        <a:rPr lang="en-US" altLang="ko-KR" sz="1000" b="1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ko-KR" sz="1000" b="1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14:00</a:t>
                      </a:r>
                      <a:endParaRPr lang="en-US" altLang="ko-KR" sz="1000" b="1" dirty="0">
                        <a:latin typeface="Noto Sans Korean Regular"/>
                        <a:cs typeface="Noto Sans Korean Regular"/>
                      </a:endParaRPr>
                    </a:p>
                    <a:p>
                      <a:pPr marR="149225" algn="r">
                        <a:lnSpc>
                          <a:spcPct val="100000"/>
                        </a:lnSpc>
                      </a:pPr>
                      <a:endParaRPr lang="en-US" sz="1000" b="1" spc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b="1" u="sng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b="1" u="sng" spc="20" dirty="0">
                          <a:solidFill>
                            <a:srgbClr val="287FB8"/>
                          </a:solidFill>
                          <a:latin typeface="Noto Sans Korean Regular"/>
                          <a:cs typeface="Noto Sans Korean Regular"/>
                        </a:rPr>
                        <a:t>수정</a:t>
                      </a:r>
                      <a:endParaRPr sz="1100" b="1" u="sng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b="1" u="sng" dirty="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b="1" u="sng" spc="20" dirty="0">
                          <a:solidFill>
                            <a:srgbClr val="287FB8"/>
                          </a:solidFill>
                          <a:latin typeface="Noto Sans Korean Regular"/>
                          <a:cs typeface="Noto Sans Korean Regular"/>
                        </a:rPr>
                        <a:t>삭제</a:t>
                      </a:r>
                      <a:endParaRPr sz="1100" b="1" u="sng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10">
            <a:extLst>
              <a:ext uri="{FF2B5EF4-FFF2-40B4-BE49-F238E27FC236}">
                <a16:creationId xmlns:a16="http://schemas.microsoft.com/office/drawing/2014/main" id="{A8C20A2A-5877-ECAC-1DB5-0F198667311F}"/>
              </a:ext>
            </a:extLst>
          </p:cNvPr>
          <p:cNvSpPr txBox="1"/>
          <p:nvPr/>
        </p:nvSpPr>
        <p:spPr>
          <a:xfrm>
            <a:off x="4868558" y="1299908"/>
            <a:ext cx="2186754" cy="4065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2550" spc="-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마이페이지</a:t>
            </a:r>
            <a:endParaRPr sz="2550" dirty="0">
              <a:latin typeface="Noto Sans Korean Regular"/>
              <a:cs typeface="Noto Sans Kore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66129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9299E3-C92F-170D-E920-27B22CEA3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CBE35F-DDC3-C0F7-F284-614625DF3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807" y="192832"/>
            <a:ext cx="9595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3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object 4">
            <a:extLst>
              <a:ext uri="{FF2B5EF4-FFF2-40B4-BE49-F238E27FC236}">
                <a16:creationId xmlns:a16="http://schemas.microsoft.com/office/drawing/2014/main" id="{EEAD032B-21EE-63A5-B0AA-5F4B4BB36801}"/>
              </a:ext>
            </a:extLst>
          </p:cNvPr>
          <p:cNvGrpSpPr/>
          <p:nvPr/>
        </p:nvGrpSpPr>
        <p:grpSpPr>
          <a:xfrm>
            <a:off x="4035600" y="363032"/>
            <a:ext cx="3679825" cy="6119495"/>
            <a:chOff x="3506865" y="498076"/>
            <a:chExt cx="3679825" cy="6119495"/>
          </a:xfrm>
        </p:grpSpPr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46ECCA1D-39FC-DCD4-97AA-BCF98C7CA377}"/>
                </a:ext>
              </a:extLst>
            </p:cNvPr>
            <p:cNvSpPr/>
            <p:nvPr/>
          </p:nvSpPr>
          <p:spPr>
            <a:xfrm>
              <a:off x="3506863" y="498080"/>
              <a:ext cx="3679825" cy="6119495"/>
            </a:xfrm>
            <a:custGeom>
              <a:avLst/>
              <a:gdLst/>
              <a:ahLst/>
              <a:cxnLst/>
              <a:rect l="l" t="t" r="r" b="b"/>
              <a:pathLst>
                <a:path w="3679825" h="6119495">
                  <a:moveTo>
                    <a:pt x="3679660" y="0"/>
                  </a:moveTo>
                  <a:lnTo>
                    <a:pt x="0" y="0"/>
                  </a:lnTo>
                  <a:lnTo>
                    <a:pt x="0" y="6119228"/>
                  </a:lnTo>
                  <a:lnTo>
                    <a:pt x="10160" y="6109068"/>
                  </a:lnTo>
                  <a:lnTo>
                    <a:pt x="10160" y="10172"/>
                  </a:lnTo>
                  <a:lnTo>
                    <a:pt x="3669500" y="10172"/>
                  </a:lnTo>
                  <a:lnTo>
                    <a:pt x="3669500" y="6109068"/>
                  </a:lnTo>
                  <a:lnTo>
                    <a:pt x="3679660" y="6119228"/>
                  </a:lnTo>
                  <a:lnTo>
                    <a:pt x="367966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6">
              <a:extLst>
                <a:ext uri="{FF2B5EF4-FFF2-40B4-BE49-F238E27FC236}">
                  <a16:creationId xmlns:a16="http://schemas.microsoft.com/office/drawing/2014/main" id="{31A4D606-B611-3272-6D01-00E7DBBD31F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6865" y="1067307"/>
              <a:ext cx="3679668" cy="5549996"/>
            </a:xfrm>
            <a:prstGeom prst="rect">
              <a:avLst/>
            </a:prstGeom>
          </p:spPr>
        </p:pic>
      </p:grpSp>
      <p:sp>
        <p:nvSpPr>
          <p:cNvPr id="17" name="object 7">
            <a:extLst>
              <a:ext uri="{FF2B5EF4-FFF2-40B4-BE49-F238E27FC236}">
                <a16:creationId xmlns:a16="http://schemas.microsoft.com/office/drawing/2014/main" id="{A8B07117-667D-FD45-AA7E-28CA4923412E}"/>
              </a:ext>
            </a:extLst>
          </p:cNvPr>
          <p:cNvSpPr txBox="1"/>
          <p:nvPr/>
        </p:nvSpPr>
        <p:spPr>
          <a:xfrm>
            <a:off x="4045765" y="373197"/>
            <a:ext cx="3659504" cy="569595"/>
          </a:xfrm>
          <a:prstGeom prst="rect">
            <a:avLst/>
          </a:prstGeom>
          <a:solidFill>
            <a:srgbClr val="263137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</a:pPr>
            <a:r>
              <a:rPr sz="1450" dirty="0">
                <a:solidFill>
                  <a:srgbClr val="FFFFFF"/>
                </a:solidFill>
                <a:latin typeface="Noto Sans Korean Regular"/>
                <a:cs typeface="Noto Sans Korean Regular"/>
              </a:rPr>
              <a:t>meeting</a:t>
            </a:r>
            <a:r>
              <a:rPr sz="145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Noto Sans Korean Regular"/>
                <a:cs typeface="Noto Sans Korean Regular"/>
              </a:rPr>
              <a:t>reservation</a:t>
            </a:r>
            <a:endParaRPr sz="1450">
              <a:latin typeface="Noto Sans Korean Regular"/>
              <a:cs typeface="Noto Sans Korean Regular"/>
            </a:endParaRPr>
          </a:p>
        </p:txBody>
      </p:sp>
      <p:graphicFrame>
        <p:nvGraphicFramePr>
          <p:cNvPr id="18" name="object 9">
            <a:extLst>
              <a:ext uri="{FF2B5EF4-FFF2-40B4-BE49-F238E27FC236}">
                <a16:creationId xmlns:a16="http://schemas.microsoft.com/office/drawing/2014/main" id="{3A4A99C7-16BC-010E-1E0B-09AF38719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01881"/>
              </p:ext>
            </p:extLst>
          </p:nvPr>
        </p:nvGraphicFramePr>
        <p:xfrm>
          <a:off x="4127084" y="2924570"/>
          <a:ext cx="3517898" cy="104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100" b="1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회의실</a:t>
                      </a:r>
                      <a:r>
                        <a:rPr sz="1100" b="1" spc="-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번호</a:t>
                      </a:r>
                      <a:endParaRPr sz="1100" b="1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100" b="1" spc="-1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TIME</a:t>
                      </a:r>
                      <a:endParaRPr sz="1100" b="1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 b="1" dirty="0">
                        <a:latin typeface="Times New Roman"/>
                        <a:cs typeface="Times New Roman"/>
                      </a:endParaRPr>
                    </a:p>
                    <a:p>
                      <a:pPr marL="32384" algn="ctr">
                        <a:lnSpc>
                          <a:spcPct val="100000"/>
                        </a:lnSpc>
                      </a:pPr>
                      <a:r>
                        <a:rPr lang="en-US" sz="1050" b="1" dirty="0">
                          <a:latin typeface="Noto Sans Korean Regular"/>
                          <a:cs typeface="Noto Sans Korean Regular"/>
                        </a:rPr>
                        <a:t>Modify</a:t>
                      </a:r>
                      <a:endParaRPr sz="1050" b="1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5715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100" b="1" spc="15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Cancel</a:t>
                      </a:r>
                      <a:endParaRPr sz="1100" b="1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b="1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</a:t>
                      </a:r>
                      <a:endParaRPr sz="1100" b="1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ct val="100000"/>
                        </a:lnSpc>
                      </a:pPr>
                      <a:endParaRPr lang="en-US" sz="1000" b="1" spc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149225" algn="r">
                        <a:lnSpc>
                          <a:spcPct val="100000"/>
                        </a:lnSpc>
                      </a:pPr>
                      <a:r>
                        <a:rPr sz="1000" b="1" spc="-9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2022</a:t>
                      </a:r>
                      <a:r>
                        <a:rPr lang="en-US" sz="1000" b="1" spc="-9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.</a:t>
                      </a:r>
                      <a:r>
                        <a:rPr sz="1000" b="1" spc="-9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12</a:t>
                      </a:r>
                      <a:r>
                        <a:rPr lang="en-US" sz="1000" b="1" spc="-9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.</a:t>
                      </a:r>
                      <a:r>
                        <a:rPr sz="1000" b="1" spc="-9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20</a:t>
                      </a:r>
                      <a:endParaRPr sz="1000" b="1" dirty="0">
                        <a:latin typeface="Times New Roman"/>
                        <a:cs typeface="Times New Roman"/>
                      </a:endParaRPr>
                    </a:p>
                    <a:p>
                      <a:pPr marR="113664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12:00</a:t>
                      </a:r>
                      <a:r>
                        <a:rPr sz="1000" b="1" spc="-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~</a:t>
                      </a:r>
                      <a:r>
                        <a:rPr sz="1000" b="1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14:00</a:t>
                      </a:r>
                      <a:endParaRPr sz="1000" b="1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b="1" u="sng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b="1" u="sng" spc="20" dirty="0">
                          <a:solidFill>
                            <a:srgbClr val="287FB8"/>
                          </a:solidFill>
                          <a:latin typeface="Noto Sans Korean Regular"/>
                          <a:cs typeface="Noto Sans Korean Regular"/>
                        </a:rPr>
                        <a:t>수정</a:t>
                      </a:r>
                      <a:endParaRPr sz="1100" b="1" u="sng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b="1" u="sng" dirty="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ko-KR" altLang="en-US" sz="1100" b="1" u="sng" spc="20" dirty="0">
                          <a:solidFill>
                            <a:srgbClr val="287FB8"/>
                          </a:solidFill>
                          <a:latin typeface="Noto Sans Korean Regular"/>
                          <a:cs typeface="Noto Sans Korean Regular"/>
                        </a:rPr>
                        <a:t>취소</a:t>
                      </a:r>
                      <a:endParaRPr sz="1100" b="1" u="sng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0">
            <a:extLst>
              <a:ext uri="{FF2B5EF4-FFF2-40B4-BE49-F238E27FC236}">
                <a16:creationId xmlns:a16="http://schemas.microsoft.com/office/drawing/2014/main" id="{221676D3-1F5D-7F14-85DC-ABB5188DCF7E}"/>
              </a:ext>
            </a:extLst>
          </p:cNvPr>
          <p:cNvSpPr txBox="1"/>
          <p:nvPr/>
        </p:nvSpPr>
        <p:spPr>
          <a:xfrm>
            <a:off x="4812574" y="1339035"/>
            <a:ext cx="2186754" cy="4065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2550" spc="-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마이페이지</a:t>
            </a:r>
            <a:endParaRPr sz="2550" dirty="0">
              <a:latin typeface="Noto Sans Korean Regular"/>
              <a:cs typeface="Noto Sans Kore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28405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8FCB6-E53B-73ED-5D09-4B356C82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392" y="2766218"/>
            <a:ext cx="3186404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20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534F1-006C-0988-BA36-3C046A1A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23BBA-8511-B85F-69AC-258F6B25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ko-KR" altLang="en-US" dirty="0"/>
              <a:t>프로토콜 형식</a:t>
            </a:r>
            <a:r>
              <a:rPr lang="en-US" altLang="ko-KR" dirty="0"/>
              <a:t>, </a:t>
            </a:r>
            <a:r>
              <a:rPr lang="ko-KR" altLang="en-US" dirty="0"/>
              <a:t>유형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GUI</a:t>
            </a:r>
            <a:r>
              <a:rPr lang="ko-KR" altLang="en-US" dirty="0"/>
              <a:t> 화면 </a:t>
            </a:r>
            <a:r>
              <a:rPr lang="en-US" altLang="ko-KR" dirty="0"/>
              <a:t>-- </a:t>
            </a:r>
            <a:r>
              <a:rPr lang="ko-KR" altLang="en-US" dirty="0"/>
              <a:t>동작절차</a:t>
            </a:r>
          </a:p>
        </p:txBody>
      </p:sp>
    </p:spTree>
    <p:extLst>
      <p:ext uri="{BB962C8B-B14F-4D97-AF65-F5344CB8AC3E}">
        <p14:creationId xmlns:p14="http://schemas.microsoft.com/office/powerpoint/2010/main" val="72788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534F1-006C-0988-BA36-3C046A1A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73" y="118242"/>
            <a:ext cx="10515600" cy="1325563"/>
          </a:xfrm>
        </p:spPr>
        <p:txBody>
          <a:bodyPr/>
          <a:lstStyle/>
          <a:p>
            <a:r>
              <a:rPr lang="ko-KR" altLang="en-US" dirty="0"/>
              <a:t>프로토콜 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10BBFC-C90C-4241-06B5-3E5FF8F5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" y="1603603"/>
            <a:ext cx="4534533" cy="399153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EEF9C80-CB05-DFA9-08E6-14811171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739" y="1701257"/>
            <a:ext cx="5751261" cy="4391535"/>
          </a:xfrm>
        </p:spPr>
        <p:txBody>
          <a:bodyPr/>
          <a:lstStyle/>
          <a:p>
            <a:r>
              <a:rPr lang="ko-KR" altLang="en-US" dirty="0"/>
              <a:t>유형</a:t>
            </a:r>
            <a:endParaRPr lang="en-US" altLang="ko-KR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dirty="0"/>
              <a:t>헤더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유형에 따른 필요 정보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r>
              <a:rPr lang="ko-KR" altLang="en-US" dirty="0"/>
              <a:t>바디</a:t>
            </a:r>
            <a:r>
              <a:rPr lang="en-US" altLang="ko-KR" dirty="0"/>
              <a:t>(</a:t>
            </a:r>
            <a:r>
              <a:rPr lang="ko-KR" altLang="en-US" dirty="0"/>
              <a:t>가변길이</a:t>
            </a:r>
            <a:r>
              <a:rPr lang="en-US" altLang="ko-KR" dirty="0"/>
              <a:t>)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800" dirty="0"/>
              <a:t>  클라이언트와 서버 간 상호작용할 리소스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2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744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3F0534-153C-1998-852B-1215B7E07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32761"/>
              </p:ext>
            </p:extLst>
          </p:nvPr>
        </p:nvGraphicFramePr>
        <p:xfrm>
          <a:off x="1418268" y="537946"/>
          <a:ext cx="9703822" cy="2845955"/>
        </p:xfrm>
        <a:graphic>
          <a:graphicData uri="http://schemas.openxmlformats.org/drawingml/2006/table">
            <a:tbl>
              <a:tblPr/>
              <a:tblGrid>
                <a:gridCol w="890823">
                  <a:extLst>
                    <a:ext uri="{9D8B030D-6E8A-4147-A177-3AD203B41FA5}">
                      <a16:colId xmlns:a16="http://schemas.microsoft.com/office/drawing/2014/main" val="4091870468"/>
                    </a:ext>
                  </a:extLst>
                </a:gridCol>
                <a:gridCol w="1858535">
                  <a:extLst>
                    <a:ext uri="{9D8B030D-6E8A-4147-A177-3AD203B41FA5}">
                      <a16:colId xmlns:a16="http://schemas.microsoft.com/office/drawing/2014/main" val="1571271432"/>
                    </a:ext>
                  </a:extLst>
                </a:gridCol>
                <a:gridCol w="6954464">
                  <a:extLst>
                    <a:ext uri="{9D8B030D-6E8A-4147-A177-3AD203B41FA5}">
                      <a16:colId xmlns:a16="http://schemas.microsoft.com/office/drawing/2014/main" val="2473663470"/>
                    </a:ext>
                  </a:extLst>
                </a:gridCol>
              </a:tblGrid>
              <a:tr h="56947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방문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리소스 조회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페이지 열기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625859"/>
                  </a:ext>
                </a:extLst>
              </a:tr>
              <a:tr h="56947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처리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서버에서 처리할  자료 전송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531745"/>
                  </a:ext>
                </a:extLst>
              </a:tr>
              <a:tr h="56947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예약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생성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(0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x01)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서버에 예약 리소스 생성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210242"/>
                  </a:ext>
                </a:extLst>
              </a:tr>
              <a:tr h="56947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수정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(0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x02)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생성된 리소스의 일부 수정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267086"/>
                  </a:ext>
                </a:extLst>
              </a:tr>
              <a:tr h="56807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삭제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(0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x03)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지정 리소스 삭제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77992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6435AB-E1C8-93E9-2E1B-091B64162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544471"/>
              </p:ext>
            </p:extLst>
          </p:nvPr>
        </p:nvGraphicFramePr>
        <p:xfrm>
          <a:off x="1418268" y="4034028"/>
          <a:ext cx="9703821" cy="2323592"/>
        </p:xfrm>
        <a:graphic>
          <a:graphicData uri="http://schemas.openxmlformats.org/drawingml/2006/table">
            <a:tbl>
              <a:tblPr/>
              <a:tblGrid>
                <a:gridCol w="2749358">
                  <a:extLst>
                    <a:ext uri="{9D8B030D-6E8A-4147-A177-3AD203B41FA5}">
                      <a16:colId xmlns:a16="http://schemas.microsoft.com/office/drawing/2014/main" val="4103680907"/>
                    </a:ext>
                  </a:extLst>
                </a:gridCol>
                <a:gridCol w="6954463">
                  <a:extLst>
                    <a:ext uri="{9D8B030D-6E8A-4147-A177-3AD203B41FA5}">
                      <a16:colId xmlns:a16="http://schemas.microsoft.com/office/drawing/2014/main" val="3609723362"/>
                    </a:ext>
                  </a:extLst>
                </a:gridCol>
              </a:tblGrid>
              <a:tr h="4649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인증 실패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인증 없이 페이지 방문 시도 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651589"/>
                  </a:ext>
                </a:extLst>
              </a:tr>
              <a:tr h="4649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인증 불가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로그인 권한 없음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비밀번호가 틀렸을 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486481"/>
                  </a:ext>
                </a:extLst>
              </a:tr>
              <a:tr h="4649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OK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OK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450307"/>
                  </a:ext>
                </a:extLst>
              </a:tr>
              <a:tr h="4649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재요청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요구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클라이언트에게 요청메시지를 다시 보내도록 요구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665805"/>
                  </a:ext>
                </a:extLst>
              </a:tr>
              <a:tr h="4638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Fail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Fail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60104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101CC33-009B-56E9-1BF8-73867350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268" y="159261"/>
            <a:ext cx="3335694" cy="57237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메시지 요청 유형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8DB7170-CDC5-8114-BA4B-943914ED499A}"/>
              </a:ext>
            </a:extLst>
          </p:cNvPr>
          <p:cNvSpPr txBox="1">
            <a:spLocks/>
          </p:cNvSpPr>
          <p:nvPr/>
        </p:nvSpPr>
        <p:spPr>
          <a:xfrm>
            <a:off x="1418268" y="3568899"/>
            <a:ext cx="3335694" cy="572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메시지 응답 유형</a:t>
            </a:r>
          </a:p>
        </p:txBody>
      </p:sp>
    </p:spTree>
    <p:extLst>
      <p:ext uri="{BB962C8B-B14F-4D97-AF65-F5344CB8AC3E}">
        <p14:creationId xmlns:p14="http://schemas.microsoft.com/office/powerpoint/2010/main" val="367898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534F1-006C-0988-BA36-3C046A1A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16" y="14446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메시지 헤더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A9586B5-7EF9-1CBB-C48B-77B396C3E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53389"/>
              </p:ext>
            </p:extLst>
          </p:nvPr>
        </p:nvGraphicFramePr>
        <p:xfrm>
          <a:off x="941270" y="1414040"/>
          <a:ext cx="10515600" cy="4829180"/>
        </p:xfrm>
        <a:graphic>
          <a:graphicData uri="http://schemas.openxmlformats.org/drawingml/2006/table">
            <a:tbl>
              <a:tblPr/>
              <a:tblGrid>
                <a:gridCol w="2755954">
                  <a:extLst>
                    <a:ext uri="{9D8B030D-6E8A-4147-A177-3AD203B41FA5}">
                      <a16:colId xmlns:a16="http://schemas.microsoft.com/office/drawing/2014/main" val="1547683924"/>
                    </a:ext>
                  </a:extLst>
                </a:gridCol>
                <a:gridCol w="7759646">
                  <a:extLst>
                    <a:ext uri="{9D8B030D-6E8A-4147-A177-3AD203B41FA5}">
                      <a16:colId xmlns:a16="http://schemas.microsoft.com/office/drawing/2014/main" val="3148111743"/>
                    </a:ext>
                  </a:extLst>
                </a:gridCol>
              </a:tblGrid>
              <a:tr h="4829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서버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9241" marR="59241" marT="16379" marB="163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메시지를 받을 서버</a:t>
                      </a:r>
                    </a:p>
                  </a:txBody>
                  <a:tcPr marL="59241" marR="59241" marT="16379" marB="163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749388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바디 길이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9241" marR="59241" marT="16379" marB="163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-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9241" marR="59241" marT="16379" marB="163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25222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재요청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9241" marR="59241" marT="16379" marB="163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서버에서 클라이언트에게 메시지를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재요청할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위치</a:t>
                      </a:r>
                    </a:p>
                  </a:txBody>
                  <a:tcPr marL="59241" marR="59241" marT="16379" marB="163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99079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토큰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9241" marR="59241" marT="16379" marB="163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토큰값을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포함</a:t>
                      </a:r>
                    </a:p>
                  </a:txBody>
                  <a:tcPr marL="59241" marR="59241" marT="16379" marB="163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560549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인증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9241" marR="59241" marT="16379" marB="163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인증에 필요한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토큰값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9241" marR="59241" marT="16379" marB="163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897545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위치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9241" marR="59241" marT="16379" marB="163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리소스가 있는 위치</a:t>
                      </a:r>
                    </a:p>
                  </a:txBody>
                  <a:tcPr marL="59241" marR="59241" marT="16379" marB="163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328035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식별자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9241" marR="59241" marT="16379" marB="163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예약 메서드의 모드</a:t>
                      </a:r>
                    </a:p>
                  </a:txBody>
                  <a:tcPr marL="59241" marR="59241" marT="16379" marB="163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704057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예약 번호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9241" marR="59241" marT="16379" marB="163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서버에 생성된 리소스의 번호</a:t>
                      </a:r>
                    </a:p>
                  </a:txBody>
                  <a:tcPr marL="59241" marR="59241" marT="16379" marB="163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562240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리소스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/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New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9241" marR="59241" marT="16379" marB="163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생성된 리소스</a:t>
                      </a:r>
                    </a:p>
                  </a:txBody>
                  <a:tcPr marL="59241" marR="59241" marT="16379" marB="163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833167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리소스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/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Modify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9241" marR="59241" marT="16379" marB="163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수정된 리소스</a:t>
                      </a:r>
                    </a:p>
                  </a:txBody>
                  <a:tcPr marL="59241" marR="59241" marT="16379" marB="163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38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79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4">
            <a:extLst>
              <a:ext uri="{FF2B5EF4-FFF2-40B4-BE49-F238E27FC236}">
                <a16:creationId xmlns:a16="http://schemas.microsoft.com/office/drawing/2014/main" id="{A616F5A2-70D0-52B2-64DD-341682CEB2B6}"/>
              </a:ext>
            </a:extLst>
          </p:cNvPr>
          <p:cNvGrpSpPr/>
          <p:nvPr/>
        </p:nvGrpSpPr>
        <p:grpSpPr>
          <a:xfrm>
            <a:off x="3933795" y="321632"/>
            <a:ext cx="3679825" cy="6119495"/>
            <a:chOff x="3506863" y="498080"/>
            <a:chExt cx="3679825" cy="6119495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6E6EA36D-9D39-C071-5630-D525CBB6130A}"/>
                </a:ext>
              </a:extLst>
            </p:cNvPr>
            <p:cNvSpPr/>
            <p:nvPr/>
          </p:nvSpPr>
          <p:spPr>
            <a:xfrm>
              <a:off x="3506863" y="498080"/>
              <a:ext cx="3679825" cy="6119495"/>
            </a:xfrm>
            <a:custGeom>
              <a:avLst/>
              <a:gdLst/>
              <a:ahLst/>
              <a:cxnLst/>
              <a:rect l="l" t="t" r="r" b="b"/>
              <a:pathLst>
                <a:path w="3679825" h="6119495">
                  <a:moveTo>
                    <a:pt x="3679660" y="0"/>
                  </a:moveTo>
                  <a:lnTo>
                    <a:pt x="0" y="0"/>
                  </a:lnTo>
                  <a:lnTo>
                    <a:pt x="0" y="6119228"/>
                  </a:lnTo>
                  <a:lnTo>
                    <a:pt x="10160" y="6109068"/>
                  </a:lnTo>
                  <a:lnTo>
                    <a:pt x="10160" y="10172"/>
                  </a:lnTo>
                  <a:lnTo>
                    <a:pt x="3669500" y="10172"/>
                  </a:lnTo>
                  <a:lnTo>
                    <a:pt x="3669500" y="6109068"/>
                  </a:lnTo>
                  <a:lnTo>
                    <a:pt x="3679660" y="6119228"/>
                  </a:lnTo>
                  <a:lnTo>
                    <a:pt x="367966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8D889AC3-0157-A8D7-B623-26B927298A5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6865" y="1067307"/>
              <a:ext cx="3679668" cy="5549996"/>
            </a:xfrm>
            <a:prstGeom prst="rect">
              <a:avLst/>
            </a:prstGeom>
          </p:spPr>
        </p:pic>
      </p:grpSp>
      <p:pic>
        <p:nvPicPr>
          <p:cNvPr id="10" name="object 9">
            <a:extLst>
              <a:ext uri="{FF2B5EF4-FFF2-40B4-BE49-F238E27FC236}">
                <a16:creationId xmlns:a16="http://schemas.microsoft.com/office/drawing/2014/main" id="{E8C867B8-86AB-8EB1-4C5D-63FF118AAEB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6049" y="4908593"/>
            <a:ext cx="935164" cy="406593"/>
          </a:xfrm>
          <a:prstGeom prst="rect">
            <a:avLst/>
          </a:prstGeom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10071C2D-AE37-8B26-4862-A1D1E9EE22F3}"/>
              </a:ext>
            </a:extLst>
          </p:cNvPr>
          <p:cNvSpPr txBox="1"/>
          <p:nvPr/>
        </p:nvSpPr>
        <p:spPr>
          <a:xfrm>
            <a:off x="5481011" y="5019556"/>
            <a:ext cx="535791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1100" spc="20" dirty="0">
                <a:solidFill>
                  <a:srgbClr val="5D5D5D"/>
                </a:solidFill>
                <a:latin typeface="Noto Sans Korean Regular"/>
                <a:cs typeface="Noto Sans Korean Regular"/>
              </a:rPr>
              <a:t>로그</a:t>
            </a:r>
            <a:r>
              <a:rPr sz="1100" spc="15" dirty="0">
                <a:solidFill>
                  <a:srgbClr val="5D5D5D"/>
                </a:solidFill>
                <a:latin typeface="Noto Sans Korean Regular"/>
                <a:cs typeface="Noto Sans Korean Regular"/>
              </a:rPr>
              <a:t>인</a:t>
            </a:r>
            <a:endParaRPr sz="1100" dirty="0">
              <a:latin typeface="Noto Sans Korean Regular"/>
              <a:cs typeface="Noto Sans Korean Regular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2DE9ADAD-C4BE-FA4E-5998-5C62B8A81693}"/>
              </a:ext>
            </a:extLst>
          </p:cNvPr>
          <p:cNvSpPr txBox="1"/>
          <p:nvPr/>
        </p:nvSpPr>
        <p:spPr>
          <a:xfrm>
            <a:off x="3933797" y="321628"/>
            <a:ext cx="3659504" cy="569595"/>
          </a:xfrm>
          <a:prstGeom prst="rect">
            <a:avLst/>
          </a:prstGeom>
          <a:solidFill>
            <a:srgbClr val="263137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</a:pPr>
            <a:r>
              <a:rPr sz="1450" dirty="0">
                <a:solidFill>
                  <a:srgbClr val="FFFFFF"/>
                </a:solidFill>
                <a:latin typeface="Noto Sans Korean Regular"/>
                <a:cs typeface="Noto Sans Korean Regular"/>
              </a:rPr>
              <a:t>meeting</a:t>
            </a:r>
            <a:r>
              <a:rPr sz="145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Noto Sans Korean Regular"/>
                <a:cs typeface="Noto Sans Korean Regular"/>
              </a:rPr>
              <a:t>reservation</a:t>
            </a:r>
            <a:endParaRPr sz="1450">
              <a:latin typeface="Noto Sans Korean Regular"/>
              <a:cs typeface="Noto Sans Korean Regular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E6EB9A8E-FF19-6591-877D-233E762AA0B5}"/>
              </a:ext>
            </a:extLst>
          </p:cNvPr>
          <p:cNvSpPr txBox="1"/>
          <p:nvPr/>
        </p:nvSpPr>
        <p:spPr>
          <a:xfrm>
            <a:off x="4746983" y="1718255"/>
            <a:ext cx="2223225" cy="3105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19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sz="1900" spc="-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</a:t>
            </a:r>
            <a:r>
              <a:rPr sz="1900" spc="-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서비스</a:t>
            </a:r>
            <a:endParaRPr sz="1900" dirty="0">
              <a:latin typeface="Noto Sans Korean Regular"/>
              <a:cs typeface="Noto Sans Korean Regular"/>
            </a:endParaRPr>
          </a:p>
        </p:txBody>
      </p:sp>
      <p:pic>
        <p:nvPicPr>
          <p:cNvPr id="14" name="object 13">
            <a:extLst>
              <a:ext uri="{FF2B5EF4-FFF2-40B4-BE49-F238E27FC236}">
                <a16:creationId xmlns:a16="http://schemas.microsoft.com/office/drawing/2014/main" id="{41EBDF7D-E0A0-C33F-ED3D-CEF7D1965E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53577" y="4235087"/>
            <a:ext cx="1728020" cy="538735"/>
          </a:xfrm>
          <a:prstGeom prst="rect">
            <a:avLst/>
          </a:prstGeom>
        </p:spPr>
      </p:pic>
      <p:sp>
        <p:nvSpPr>
          <p:cNvPr id="15" name="object 14">
            <a:extLst>
              <a:ext uri="{FF2B5EF4-FFF2-40B4-BE49-F238E27FC236}">
                <a16:creationId xmlns:a16="http://schemas.microsoft.com/office/drawing/2014/main" id="{4E36A989-4839-0309-6151-2CAD1A733CF8}"/>
              </a:ext>
            </a:extLst>
          </p:cNvPr>
          <p:cNvSpPr txBox="1"/>
          <p:nvPr/>
        </p:nvSpPr>
        <p:spPr>
          <a:xfrm>
            <a:off x="5273020" y="4405354"/>
            <a:ext cx="1328647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25" dirty="0">
                <a:solidFill>
                  <a:srgbClr val="5D5D5D"/>
                </a:solidFill>
                <a:latin typeface="Noto Sans Korean Regular"/>
                <a:cs typeface="Noto Sans Korean Regular"/>
              </a:rPr>
              <a:t>•••••</a:t>
            </a:r>
            <a:r>
              <a:rPr sz="1100" spc="5" dirty="0">
                <a:solidFill>
                  <a:srgbClr val="5D5D5D"/>
                </a:solidFill>
                <a:latin typeface="Noto Sans Korean Regular"/>
                <a:cs typeface="Noto Sans Korean Regular"/>
              </a:rPr>
              <a:t>•</a:t>
            </a:r>
            <a:endParaRPr sz="1100" dirty="0">
              <a:latin typeface="Noto Sans Korean Regular"/>
              <a:cs typeface="Noto Sans Korean Regular"/>
            </a:endParaRPr>
          </a:p>
        </p:txBody>
      </p:sp>
      <p:grpSp>
        <p:nvGrpSpPr>
          <p:cNvPr id="16" name="object 15">
            <a:extLst>
              <a:ext uri="{FF2B5EF4-FFF2-40B4-BE49-F238E27FC236}">
                <a16:creationId xmlns:a16="http://schemas.microsoft.com/office/drawing/2014/main" id="{7D578AAB-333C-3E15-6652-42941FE3783B}"/>
              </a:ext>
            </a:extLst>
          </p:cNvPr>
          <p:cNvGrpSpPr/>
          <p:nvPr/>
        </p:nvGrpSpPr>
        <p:grpSpPr>
          <a:xfrm>
            <a:off x="4746984" y="3574373"/>
            <a:ext cx="2134870" cy="1199515"/>
            <a:chOff x="4330217" y="3760986"/>
            <a:chExt cx="2134870" cy="1199515"/>
          </a:xfrm>
        </p:grpSpPr>
        <p:pic>
          <p:nvPicPr>
            <p:cNvPr id="17" name="object 16">
              <a:extLst>
                <a:ext uri="{FF2B5EF4-FFF2-40B4-BE49-F238E27FC236}">
                  <a16:creationId xmlns:a16="http://schemas.microsoft.com/office/drawing/2014/main" id="{6D3FA64D-9070-D7F8-E7A1-6E175F09587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0217" y="4421700"/>
              <a:ext cx="406593" cy="538735"/>
            </a:xfrm>
            <a:prstGeom prst="rect">
              <a:avLst/>
            </a:prstGeom>
          </p:spPr>
        </p:pic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81362755-F628-3B40-F482-75D161C3627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42030" y="4574173"/>
              <a:ext cx="182966" cy="243955"/>
            </a:xfrm>
            <a:prstGeom prst="rect">
              <a:avLst/>
            </a:prstGeom>
          </p:spPr>
        </p:pic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80EA960-32EB-4CD7-4D47-39449EB00AE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6810" y="3760986"/>
              <a:ext cx="1728020" cy="538735"/>
            </a:xfrm>
            <a:prstGeom prst="rect">
              <a:avLst/>
            </a:prstGeom>
          </p:spPr>
        </p:pic>
      </p:grpSp>
      <p:sp>
        <p:nvSpPr>
          <p:cNvPr id="20" name="object 19">
            <a:extLst>
              <a:ext uri="{FF2B5EF4-FFF2-40B4-BE49-F238E27FC236}">
                <a16:creationId xmlns:a16="http://schemas.microsoft.com/office/drawing/2014/main" id="{7E8D122B-E799-5D79-0AF3-843630D72B23}"/>
              </a:ext>
            </a:extLst>
          </p:cNvPr>
          <p:cNvSpPr txBox="1"/>
          <p:nvPr/>
        </p:nvSpPr>
        <p:spPr>
          <a:xfrm>
            <a:off x="5273020" y="3744640"/>
            <a:ext cx="68389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25" dirty="0">
                <a:solidFill>
                  <a:srgbClr val="5D5D5D"/>
                </a:solidFill>
                <a:latin typeface="Noto Sans Korean Regular"/>
                <a:cs typeface="Noto Sans Korean Regular"/>
              </a:rPr>
              <a:t>(</a:t>
            </a:r>
            <a:r>
              <a:rPr sz="1100" spc="20" dirty="0">
                <a:solidFill>
                  <a:srgbClr val="5D5D5D"/>
                </a:solidFill>
                <a:latin typeface="Noto Sans Korean Regular"/>
                <a:cs typeface="Noto Sans Korean Regular"/>
              </a:rPr>
              <a:t>사</a:t>
            </a:r>
            <a:r>
              <a:rPr sz="1100" spc="15" dirty="0">
                <a:solidFill>
                  <a:srgbClr val="5D5D5D"/>
                </a:solidFill>
                <a:latin typeface="Noto Sans Korean Regular"/>
                <a:cs typeface="Noto Sans Korean Regular"/>
              </a:rPr>
              <a:t>원</a:t>
            </a:r>
            <a:r>
              <a:rPr sz="1100" spc="-855" dirty="0">
                <a:solidFill>
                  <a:srgbClr val="5D5D5D"/>
                </a:solidFill>
                <a:latin typeface="Noto Sans Korean Regular"/>
                <a:cs typeface="Noto Sans Korean Regular"/>
              </a:rPr>
              <a:t> </a:t>
            </a:r>
            <a:r>
              <a:rPr sz="1100" spc="20" dirty="0">
                <a:solidFill>
                  <a:srgbClr val="5D5D5D"/>
                </a:solidFill>
                <a:latin typeface="Noto Sans Korean Regular"/>
                <a:cs typeface="Noto Sans Korean Regular"/>
              </a:rPr>
              <a:t>번호</a:t>
            </a:r>
            <a:r>
              <a:rPr sz="1100" spc="5" dirty="0">
                <a:solidFill>
                  <a:srgbClr val="5D5D5D"/>
                </a:solidFill>
                <a:latin typeface="Noto Sans Korean Regular"/>
                <a:cs typeface="Noto Sans Korean Regular"/>
              </a:rPr>
              <a:t>)</a:t>
            </a:r>
            <a:endParaRPr sz="1100">
              <a:latin typeface="Noto Sans Korean Regular"/>
              <a:cs typeface="Noto Sans Korean Regular"/>
            </a:endParaRPr>
          </a:p>
        </p:txBody>
      </p:sp>
      <p:grpSp>
        <p:nvGrpSpPr>
          <p:cNvPr id="21" name="object 20">
            <a:extLst>
              <a:ext uri="{FF2B5EF4-FFF2-40B4-BE49-F238E27FC236}">
                <a16:creationId xmlns:a16="http://schemas.microsoft.com/office/drawing/2014/main" id="{FEF7EEE4-E00C-4E6B-AEAD-1BF9F31AB0BE}"/>
              </a:ext>
            </a:extLst>
          </p:cNvPr>
          <p:cNvGrpSpPr/>
          <p:nvPr/>
        </p:nvGrpSpPr>
        <p:grpSpPr>
          <a:xfrm>
            <a:off x="4746984" y="3574373"/>
            <a:ext cx="407034" cy="539115"/>
            <a:chOff x="4330217" y="3760986"/>
            <a:chExt cx="407034" cy="5391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A465B7DC-EDBE-B3DD-CFFE-ACE75E81EA7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30217" y="3760986"/>
              <a:ext cx="406593" cy="538735"/>
            </a:xfrm>
            <a:prstGeom prst="rect">
              <a:avLst/>
            </a:prstGeom>
          </p:spPr>
        </p:pic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E8BB28C5-856E-9780-48C1-A4839EC18118}"/>
                </a:ext>
              </a:extLst>
            </p:cNvPr>
            <p:cNvSpPr/>
            <p:nvPr/>
          </p:nvSpPr>
          <p:spPr>
            <a:xfrm>
              <a:off x="4465536" y="3882964"/>
              <a:ext cx="146685" cy="287655"/>
            </a:xfrm>
            <a:custGeom>
              <a:avLst/>
              <a:gdLst/>
              <a:ahLst/>
              <a:cxnLst/>
              <a:rect l="l" t="t" r="r" b="b"/>
              <a:pathLst>
                <a:path w="146685" h="287654">
                  <a:moveTo>
                    <a:pt x="73059" y="108386"/>
                  </a:moveTo>
                  <a:lnTo>
                    <a:pt x="56310" y="103998"/>
                  </a:lnTo>
                  <a:lnTo>
                    <a:pt x="42341" y="92169"/>
                  </a:lnTo>
                  <a:lnTo>
                    <a:pt x="32773" y="74900"/>
                  </a:lnTo>
                  <a:lnTo>
                    <a:pt x="29223" y="54193"/>
                  </a:lnTo>
                  <a:lnTo>
                    <a:pt x="32773" y="33486"/>
                  </a:lnTo>
                  <a:lnTo>
                    <a:pt x="42341" y="16217"/>
                  </a:lnTo>
                  <a:lnTo>
                    <a:pt x="56310" y="4387"/>
                  </a:lnTo>
                  <a:lnTo>
                    <a:pt x="73059" y="0"/>
                  </a:lnTo>
                  <a:lnTo>
                    <a:pt x="89809" y="4387"/>
                  </a:lnTo>
                  <a:lnTo>
                    <a:pt x="103777" y="16217"/>
                  </a:lnTo>
                  <a:lnTo>
                    <a:pt x="113346" y="33486"/>
                  </a:lnTo>
                  <a:lnTo>
                    <a:pt x="116895" y="54193"/>
                  </a:lnTo>
                  <a:lnTo>
                    <a:pt x="113346" y="74900"/>
                  </a:lnTo>
                  <a:lnTo>
                    <a:pt x="103777" y="92169"/>
                  </a:lnTo>
                  <a:lnTo>
                    <a:pt x="89809" y="103998"/>
                  </a:lnTo>
                  <a:lnTo>
                    <a:pt x="73059" y="108386"/>
                  </a:lnTo>
                  <a:close/>
                </a:path>
                <a:path w="146685" h="287654">
                  <a:moveTo>
                    <a:pt x="94685" y="287125"/>
                  </a:moveTo>
                  <a:lnTo>
                    <a:pt x="51434" y="287125"/>
                  </a:lnTo>
                  <a:lnTo>
                    <a:pt x="15196" y="271851"/>
                  </a:lnTo>
                  <a:lnTo>
                    <a:pt x="0" y="241304"/>
                  </a:lnTo>
                  <a:lnTo>
                    <a:pt x="6015" y="196509"/>
                  </a:lnTo>
                  <a:lnTo>
                    <a:pt x="22129" y="160012"/>
                  </a:lnTo>
                  <a:lnTo>
                    <a:pt x="45444" y="135447"/>
                  </a:lnTo>
                  <a:lnTo>
                    <a:pt x="73059" y="126450"/>
                  </a:lnTo>
                  <a:lnTo>
                    <a:pt x="100675" y="135447"/>
                  </a:lnTo>
                  <a:lnTo>
                    <a:pt x="123989" y="160012"/>
                  </a:lnTo>
                  <a:lnTo>
                    <a:pt x="140103" y="196509"/>
                  </a:lnTo>
                  <a:lnTo>
                    <a:pt x="146119" y="241304"/>
                  </a:lnTo>
                  <a:lnTo>
                    <a:pt x="130922" y="271851"/>
                  </a:lnTo>
                  <a:lnTo>
                    <a:pt x="94685" y="287125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769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463414-9045-E575-C3F0-C331D02C9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810" y="237679"/>
            <a:ext cx="7916380" cy="63826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BC286A-994E-A037-8179-4D541471E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84" y="0"/>
            <a:ext cx="8897592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0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4">
            <a:extLst>
              <a:ext uri="{FF2B5EF4-FFF2-40B4-BE49-F238E27FC236}">
                <a16:creationId xmlns:a16="http://schemas.microsoft.com/office/drawing/2014/main" id="{B48AD6C0-6C71-92A6-96D3-86E87EFDEC2C}"/>
              </a:ext>
            </a:extLst>
          </p:cNvPr>
          <p:cNvGrpSpPr/>
          <p:nvPr/>
        </p:nvGrpSpPr>
        <p:grpSpPr>
          <a:xfrm>
            <a:off x="3975678" y="369256"/>
            <a:ext cx="3679825" cy="6119495"/>
            <a:chOff x="3506863" y="498080"/>
            <a:chExt cx="3679825" cy="6119495"/>
          </a:xfrm>
        </p:grpSpPr>
        <p:sp>
          <p:nvSpPr>
            <p:cNvPr id="3" name="object 5">
              <a:extLst>
                <a:ext uri="{FF2B5EF4-FFF2-40B4-BE49-F238E27FC236}">
                  <a16:creationId xmlns:a16="http://schemas.microsoft.com/office/drawing/2014/main" id="{DD1921C1-7142-527D-C660-1AFDB262A6C3}"/>
                </a:ext>
              </a:extLst>
            </p:cNvPr>
            <p:cNvSpPr/>
            <p:nvPr/>
          </p:nvSpPr>
          <p:spPr>
            <a:xfrm>
              <a:off x="3506863" y="498080"/>
              <a:ext cx="3679825" cy="6119495"/>
            </a:xfrm>
            <a:custGeom>
              <a:avLst/>
              <a:gdLst/>
              <a:ahLst/>
              <a:cxnLst/>
              <a:rect l="l" t="t" r="r" b="b"/>
              <a:pathLst>
                <a:path w="3679825" h="6119495">
                  <a:moveTo>
                    <a:pt x="3679660" y="0"/>
                  </a:moveTo>
                  <a:lnTo>
                    <a:pt x="0" y="0"/>
                  </a:lnTo>
                  <a:lnTo>
                    <a:pt x="0" y="6119228"/>
                  </a:lnTo>
                  <a:lnTo>
                    <a:pt x="10160" y="6109068"/>
                  </a:lnTo>
                  <a:lnTo>
                    <a:pt x="10160" y="10172"/>
                  </a:lnTo>
                  <a:lnTo>
                    <a:pt x="3669500" y="10172"/>
                  </a:lnTo>
                  <a:lnTo>
                    <a:pt x="3669500" y="6109068"/>
                  </a:lnTo>
                  <a:lnTo>
                    <a:pt x="3679660" y="6119228"/>
                  </a:lnTo>
                  <a:lnTo>
                    <a:pt x="367966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6">
              <a:extLst>
                <a:ext uri="{FF2B5EF4-FFF2-40B4-BE49-F238E27FC236}">
                  <a16:creationId xmlns:a16="http://schemas.microsoft.com/office/drawing/2014/main" id="{F9B76C64-FCF0-20B8-B0F2-C3951406F22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6865" y="1067307"/>
              <a:ext cx="3679668" cy="5549996"/>
            </a:xfrm>
            <a:prstGeom prst="rect">
              <a:avLst/>
            </a:prstGeom>
          </p:spPr>
        </p:pic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8E1DA817-7548-F55B-6BB2-BC3AAEC2F669}"/>
                </a:ext>
              </a:extLst>
            </p:cNvPr>
            <p:cNvSpPr/>
            <p:nvPr/>
          </p:nvSpPr>
          <p:spPr>
            <a:xfrm>
              <a:off x="4838381" y="5722877"/>
              <a:ext cx="1016635" cy="407034"/>
            </a:xfrm>
            <a:custGeom>
              <a:avLst/>
              <a:gdLst/>
              <a:ahLst/>
              <a:cxnLst/>
              <a:rect l="l" t="t" r="r" b="b"/>
              <a:pathLst>
                <a:path w="1016634" h="407035">
                  <a:moveTo>
                    <a:pt x="975823" y="406593"/>
                  </a:moveTo>
                  <a:lnTo>
                    <a:pt x="40659" y="406593"/>
                  </a:lnTo>
                  <a:lnTo>
                    <a:pt x="24837" y="403396"/>
                  </a:lnTo>
                  <a:lnTo>
                    <a:pt x="11913" y="394680"/>
                  </a:lnTo>
                  <a:lnTo>
                    <a:pt x="3196" y="381755"/>
                  </a:lnTo>
                  <a:lnTo>
                    <a:pt x="0" y="365933"/>
                  </a:lnTo>
                  <a:lnTo>
                    <a:pt x="0" y="40659"/>
                  </a:lnTo>
                  <a:lnTo>
                    <a:pt x="3196" y="24837"/>
                  </a:lnTo>
                  <a:lnTo>
                    <a:pt x="11913" y="11913"/>
                  </a:lnTo>
                  <a:lnTo>
                    <a:pt x="24837" y="3196"/>
                  </a:lnTo>
                  <a:lnTo>
                    <a:pt x="40659" y="0"/>
                  </a:lnTo>
                  <a:lnTo>
                    <a:pt x="975823" y="0"/>
                  </a:lnTo>
                  <a:lnTo>
                    <a:pt x="991645" y="3196"/>
                  </a:lnTo>
                  <a:lnTo>
                    <a:pt x="1004569" y="11913"/>
                  </a:lnTo>
                  <a:lnTo>
                    <a:pt x="1013286" y="24837"/>
                  </a:lnTo>
                  <a:lnTo>
                    <a:pt x="1016482" y="40659"/>
                  </a:lnTo>
                  <a:lnTo>
                    <a:pt x="1016482" y="365933"/>
                  </a:lnTo>
                  <a:lnTo>
                    <a:pt x="1013286" y="381755"/>
                  </a:lnTo>
                  <a:lnTo>
                    <a:pt x="1004569" y="394680"/>
                  </a:lnTo>
                  <a:lnTo>
                    <a:pt x="991645" y="403396"/>
                  </a:lnTo>
                  <a:lnTo>
                    <a:pt x="975823" y="406593"/>
                  </a:lnTo>
                  <a:close/>
                </a:path>
              </a:pathLst>
            </a:cu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8">
            <a:extLst>
              <a:ext uri="{FF2B5EF4-FFF2-40B4-BE49-F238E27FC236}">
                <a16:creationId xmlns:a16="http://schemas.microsoft.com/office/drawing/2014/main" id="{9E0DE519-EEAD-9979-1B11-8BE57348ADAA}"/>
              </a:ext>
            </a:extLst>
          </p:cNvPr>
          <p:cNvSpPr txBox="1"/>
          <p:nvPr/>
        </p:nvSpPr>
        <p:spPr>
          <a:xfrm>
            <a:off x="5402493" y="5687675"/>
            <a:ext cx="826039" cy="2090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ko-KR" altLang="en-US" sz="1250" dirty="0">
                <a:solidFill>
                  <a:schemeClr val="bg1"/>
                </a:solidFill>
                <a:latin typeface="Noto Sans Korean Regular"/>
                <a:cs typeface="Noto Sans Korean Regular"/>
              </a:rPr>
              <a:t>마이페이지</a:t>
            </a:r>
            <a:endParaRPr sz="1250" dirty="0">
              <a:solidFill>
                <a:schemeClr val="bg1"/>
              </a:solidFill>
              <a:latin typeface="Noto Sans Korean Regular"/>
              <a:cs typeface="Noto Sans Korean Regular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33117465-6313-C050-7702-6D3AD8A3388C}"/>
              </a:ext>
            </a:extLst>
          </p:cNvPr>
          <p:cNvSpPr txBox="1"/>
          <p:nvPr/>
        </p:nvSpPr>
        <p:spPr>
          <a:xfrm>
            <a:off x="3985762" y="369072"/>
            <a:ext cx="3659504" cy="569595"/>
          </a:xfrm>
          <a:prstGeom prst="rect">
            <a:avLst/>
          </a:prstGeom>
          <a:solidFill>
            <a:srgbClr val="263137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</a:pPr>
            <a:r>
              <a:rPr sz="1450" dirty="0">
                <a:solidFill>
                  <a:srgbClr val="FFFFFF"/>
                </a:solidFill>
                <a:latin typeface="Noto Sans Korean Regular"/>
                <a:cs typeface="Noto Sans Korean Regular"/>
              </a:rPr>
              <a:t>meeting</a:t>
            </a:r>
            <a:r>
              <a:rPr sz="145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Noto Sans Korean Regular"/>
                <a:cs typeface="Noto Sans Korean Regular"/>
              </a:rPr>
              <a:t>reservation</a:t>
            </a:r>
            <a:endParaRPr sz="1450">
              <a:latin typeface="Noto Sans Korean Regular"/>
              <a:cs typeface="Noto Sans Korean Regular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A79CA1B1-E3B7-5B81-8AEE-3368C867B1E2}"/>
              </a:ext>
            </a:extLst>
          </p:cNvPr>
          <p:cNvSpPr txBox="1"/>
          <p:nvPr/>
        </p:nvSpPr>
        <p:spPr>
          <a:xfrm>
            <a:off x="4942633" y="1339863"/>
            <a:ext cx="1989915" cy="4159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2550" spc="-10" dirty="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 목록</a:t>
            </a:r>
            <a:endParaRPr sz="2550" dirty="0">
              <a:latin typeface="Noto Sans Korean Regular"/>
              <a:cs typeface="Noto Sans Korean Regular"/>
            </a:endParaRPr>
          </a:p>
        </p:txBody>
      </p:sp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43EF630A-E1A5-4642-7B62-E888DF778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80161"/>
              </p:ext>
            </p:extLst>
          </p:nvPr>
        </p:nvGraphicFramePr>
        <p:xfrm>
          <a:off x="4168803" y="2463207"/>
          <a:ext cx="3293746" cy="1564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8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878">
                  <a:extLst>
                    <a:ext uri="{9D8B030D-6E8A-4147-A177-3AD203B41FA5}">
                      <a16:colId xmlns:a16="http://schemas.microsoft.com/office/drawing/2014/main" val="314047737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 b="1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NO.</a:t>
                      </a:r>
                      <a:endParaRPr sz="1100" b="1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1905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lang="ko-KR" altLang="en-US" sz="1150" b="1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규모</a:t>
                      </a:r>
                      <a:r>
                        <a:rPr lang="en-US" altLang="ko-KR" sz="1100" b="1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인원</a:t>
                      </a:r>
                      <a:r>
                        <a:rPr lang="en-US" altLang="ko-KR" sz="1100" b="1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)</a:t>
                      </a:r>
                      <a:endParaRPr lang="ko-KR" altLang="en-US" sz="1100" b="1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1905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lang="ko-KR" altLang="en-US" sz="1150" b="1" dirty="0">
                        <a:latin typeface="Times New Roman"/>
                        <a:cs typeface="Times New Roman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lang="ko-KR" altLang="en-US" sz="1100" b="1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사용</a:t>
                      </a:r>
                      <a:r>
                        <a:rPr lang="ko-KR" altLang="en-US" sz="1100" b="1" spc="-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ko-KR" altLang="en-US" sz="1100" b="1" spc="20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현황</a:t>
                      </a:r>
                      <a:endParaRPr lang="ko-KR" altLang="en-US" sz="1100" b="1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1905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 b="1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예약</a:t>
                      </a:r>
                      <a:endParaRPr sz="1100" b="1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1905" marB="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 b="1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</a:t>
                      </a:r>
                      <a:endParaRPr sz="1100" b="1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1905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lang="en-US" sz="1150" b="1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ko-KR" altLang="en-US" sz="1150" b="1" dirty="0">
                          <a:latin typeface="Times New Roman"/>
                          <a:cs typeface="Times New Roman"/>
                        </a:rPr>
                        <a:t>중</a:t>
                      </a:r>
                      <a:r>
                        <a:rPr lang="en-US" altLang="ko-KR" sz="1150" b="1" dirty="0">
                          <a:latin typeface="Times New Roman"/>
                          <a:cs typeface="Times New Roman"/>
                        </a:rPr>
                        <a:t>(15)</a:t>
                      </a:r>
                      <a:endParaRPr sz="115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 b="1" dirty="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latin typeface="Noto Sans Korean Regular"/>
                          <a:cs typeface="Noto Sans Korean Regular"/>
                        </a:rPr>
                        <a:t>O</a:t>
                      </a:r>
                      <a:endParaRPr sz="1100" b="1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1905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 b="1" dirty="0">
                        <a:latin typeface="Times New Roman"/>
                        <a:cs typeface="Times New Roman"/>
                      </a:endParaRPr>
                    </a:p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lang="ko-KR" altLang="en-US" sz="1250" b="1" u="sng" dirty="0">
                          <a:solidFill>
                            <a:srgbClr val="2859DC"/>
                          </a:solidFill>
                          <a:uFill>
                            <a:solidFill>
                              <a:srgbClr val="2859DC"/>
                            </a:solidFill>
                          </a:uFill>
                          <a:latin typeface="Noto Sans Korean Regular"/>
                          <a:cs typeface="Noto Sans Korean Regular"/>
                        </a:rPr>
                        <a:t>예약하기</a:t>
                      </a:r>
                      <a:endParaRPr sz="1250" b="1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3175" marB="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 b="1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2</a:t>
                      </a:r>
                      <a:endParaRPr sz="1100" b="1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1905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100" b="1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100" b="1" dirty="0">
                          <a:latin typeface="Times New Roman"/>
                          <a:cs typeface="Times New Roman"/>
                        </a:rPr>
                        <a:t>중</a:t>
                      </a:r>
                      <a:r>
                        <a:rPr lang="en-US" altLang="ko-KR" sz="1100" b="1" dirty="0">
                          <a:latin typeface="Times New Roman"/>
                          <a:cs typeface="Times New Roman"/>
                        </a:rPr>
                        <a:t>(15)</a:t>
                      </a: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 b="1" dirty="0">
                        <a:latin typeface="Times New Roman"/>
                        <a:cs typeface="Times New Roman"/>
                      </a:endParaRPr>
                    </a:p>
                    <a:p>
                      <a:pPr marR="18415" algn="ctr"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X</a:t>
                      </a:r>
                      <a:endParaRPr sz="1100" b="1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1905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lang="ko-KR" altLang="en-US" sz="1250" b="1" u="sng" dirty="0">
                          <a:solidFill>
                            <a:srgbClr val="2859DC"/>
                          </a:solidFill>
                          <a:uFill>
                            <a:solidFill>
                              <a:srgbClr val="2859DC"/>
                            </a:solidFill>
                          </a:uFill>
                          <a:latin typeface="Noto Sans Korean Regular"/>
                          <a:cs typeface="Noto Sans Korean Regular"/>
                        </a:rPr>
                        <a:t>예약하기</a:t>
                      </a:r>
                      <a:endParaRPr sz="1250" b="1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635" marB="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A0690C84-E125-2936-813A-6D88FD8E9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28445"/>
              </p:ext>
            </p:extLst>
          </p:nvPr>
        </p:nvGraphicFramePr>
        <p:xfrm>
          <a:off x="4168803" y="4003182"/>
          <a:ext cx="3293746" cy="52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8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878">
                  <a:extLst>
                    <a:ext uri="{9D8B030D-6E8A-4147-A177-3AD203B41FA5}">
                      <a16:colId xmlns:a16="http://schemas.microsoft.com/office/drawing/2014/main" val="3053576305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 b="1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3</a:t>
                      </a:r>
                      <a:endParaRPr sz="1100" b="1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1905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100" b="1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100" b="1" dirty="0">
                          <a:latin typeface="Times New Roman"/>
                          <a:cs typeface="Times New Roman"/>
                        </a:rPr>
                        <a:t>소</a:t>
                      </a:r>
                      <a:r>
                        <a:rPr lang="en-US" altLang="ko-KR" sz="1100" b="1" dirty="0">
                          <a:latin typeface="Times New Roman"/>
                          <a:cs typeface="Times New Roman"/>
                        </a:rPr>
                        <a:t>(7)</a:t>
                      </a: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 b="1" dirty="0">
                        <a:latin typeface="Times New Roman"/>
                        <a:cs typeface="Times New Roman"/>
                      </a:endParaRPr>
                    </a:p>
                    <a:p>
                      <a:pPr marR="18415" algn="ctr"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X</a:t>
                      </a:r>
                      <a:endParaRPr sz="1100" b="1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1905" marB="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841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u="sng" dirty="0">
                        <a:solidFill>
                          <a:srgbClr val="2859DC"/>
                        </a:solidFill>
                        <a:uFill>
                          <a:solidFill>
                            <a:srgbClr val="2859DC"/>
                          </a:solidFill>
                        </a:uFill>
                        <a:latin typeface="Noto Sans Korean Regular"/>
                        <a:cs typeface="Noto Sans Korean Regular"/>
                      </a:endParaRPr>
                    </a:p>
                    <a:p>
                      <a:pPr marL="0" marR="1841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50" b="1" u="sng" dirty="0">
                          <a:solidFill>
                            <a:srgbClr val="2859DC"/>
                          </a:solidFill>
                          <a:uFill>
                            <a:solidFill>
                              <a:srgbClr val="2859DC"/>
                            </a:solidFill>
                          </a:uFill>
                          <a:latin typeface="Noto Sans Korean Regular"/>
                          <a:cs typeface="Noto Sans Korean Regular"/>
                        </a:rPr>
                        <a:t>예약하기</a:t>
                      </a:r>
                      <a:endParaRPr lang="ko-KR" altLang="en-US" sz="1150" b="1" dirty="0">
                        <a:latin typeface="Noto Sans Korean Regular"/>
                        <a:cs typeface="Noto Sans Korean Regular"/>
                      </a:endParaRPr>
                    </a:p>
                    <a:p>
                      <a:pPr marR="18415" algn="ctr">
                        <a:lnSpc>
                          <a:spcPct val="100000"/>
                        </a:lnSpc>
                      </a:pPr>
                      <a:endParaRPr sz="1100" b="1" dirty="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T="1905" marB="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3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4EEC3DF-DDB0-46C4-1846-02D45706F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52" y="25216"/>
            <a:ext cx="9200495" cy="66597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DBF4D9-B238-F87B-0BD7-C1E318634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83" y="0"/>
            <a:ext cx="8331316" cy="668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327</Words>
  <Application>Microsoft Office PowerPoint</Application>
  <PresentationFormat>와이드스크린</PresentationFormat>
  <Paragraphs>197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Noto Sans Korean Regular</vt:lpstr>
      <vt:lpstr>맑은 고딕</vt:lpstr>
      <vt:lpstr>한컴바탕</vt:lpstr>
      <vt:lpstr>Arial</vt:lpstr>
      <vt:lpstr>Times New Roman</vt:lpstr>
      <vt:lpstr>Office 테마</vt:lpstr>
      <vt:lpstr>회의실 예약 프로토콜 설계 </vt:lpstr>
      <vt:lpstr>목차</vt:lpstr>
      <vt:lpstr>프로토콜 구조</vt:lpstr>
      <vt:lpstr>PowerPoint 프레젠테이션</vt:lpstr>
      <vt:lpstr>메시지 헤더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회의실 예약 프로토콜 </dc:title>
  <dc:creator>박 상훈</dc:creator>
  <cp:lastModifiedBy>ylosernwinner@naver.com</cp:lastModifiedBy>
  <cp:revision>13</cp:revision>
  <dcterms:created xsi:type="dcterms:W3CDTF">2022-12-19T05:50:18Z</dcterms:created>
  <dcterms:modified xsi:type="dcterms:W3CDTF">2022-12-20T03:38:18Z</dcterms:modified>
</cp:coreProperties>
</file>