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53" r:id="rId3"/>
    <p:sldId id="372" r:id="rId4"/>
    <p:sldId id="373" r:id="rId5"/>
    <p:sldId id="354" r:id="rId6"/>
    <p:sldId id="374" r:id="rId7"/>
    <p:sldId id="375" r:id="rId8"/>
    <p:sldId id="355" r:id="rId9"/>
    <p:sldId id="376" r:id="rId10"/>
    <p:sldId id="359" r:id="rId11"/>
    <p:sldId id="360" r:id="rId12"/>
    <p:sldId id="362" r:id="rId13"/>
    <p:sldId id="377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7DC5"/>
    <a:srgbClr val="5F5F5F"/>
    <a:srgbClr val="769535"/>
    <a:srgbClr val="2787A0"/>
    <a:srgbClr val="2C5D98"/>
    <a:srgbClr val="1D6579"/>
    <a:srgbClr val="1F41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6400" autoAdjust="0"/>
  </p:normalViewPr>
  <p:slideViewPr>
    <p:cSldViewPr>
      <p:cViewPr varScale="1">
        <p:scale>
          <a:sx n="117" d="100"/>
          <a:sy n="117" d="100"/>
        </p:scale>
        <p:origin x="797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16B08-DB7C-4AF2-A556-79E80A6CE81E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0D320-083E-4ACF-8139-F55D22F0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19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17C-9C0F-4C93-BF61-942341A00EED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370C-5503-4F3F-8B58-25BA57B33F8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3" descr="C:\Users\위드웹\Desktop\nn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17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"/>
            <a:ext cx="9143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17C-9C0F-4C93-BF61-942341A00EED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370C-5503-4F3F-8B58-25BA57B3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9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17C-9C0F-4C93-BF61-942341A00EED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370C-5503-4F3F-8B58-25BA57B3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80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AB17C-9C0F-4C93-BF61-942341A00EED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3370C-5503-4F3F-8B58-25BA57B3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3961" y="1945707"/>
            <a:ext cx="566052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스탑워치 앱 제작하기</a:t>
            </a:r>
            <a:endParaRPr lang="en-US" altLang="ko-KR" sz="4400" b="1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solidFill>
                <a:schemeClr val="bg1"/>
              </a:solidFill>
              <a:latin typeface="코어 고딕 E 9 Black" panose="020B0A03030302020204" pitchFamily="34" charset="-127"/>
              <a:ea typeface="코어 고딕 E 9 Black" panose="020B0A03030302020204" pitchFamily="34" charset="-127"/>
              <a:cs typeface="Arial" pitchFamily="34" charset="0"/>
            </a:endParaRPr>
          </a:p>
          <a:p>
            <a:r>
              <a:rPr lang="en-US" altLang="ko-KR" sz="4400" b="1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(feat.</a:t>
            </a:r>
            <a:r>
              <a:rPr lang="ko-KR" altLang="en-US" sz="4400" b="1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 레이아웃</a:t>
            </a:r>
            <a:r>
              <a:rPr lang="en-US" altLang="ko-KR" sz="4400" b="1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)</a:t>
            </a:r>
            <a:endParaRPr lang="ko-KR" altLang="en-US" sz="4400" b="1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solidFill>
                <a:schemeClr val="bg1"/>
              </a:solidFill>
              <a:latin typeface="코어 고딕 E 9 Black" panose="020B0A03030302020204" pitchFamily="34" charset="-127"/>
              <a:ea typeface="코어 고딕 E 9 Black" panose="020B0A03030302020204" pitchFamily="34" charset="-127"/>
              <a:cs typeface="Arial" pitchFamily="34" charset="0"/>
            </a:endParaRPr>
          </a:p>
        </p:txBody>
      </p:sp>
      <p:pic>
        <p:nvPicPr>
          <p:cNvPr id="5" name="Picture 4" descr="C:\Users\위드웹\Desktop\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2" y="2761456"/>
            <a:ext cx="3011488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위드웹\Desktop\gg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68" y="1844824"/>
            <a:ext cx="847725" cy="134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위드웹\Desktop\gewga.png"/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7723"/>
          <a:stretch/>
        </p:blipFill>
        <p:spPr bwMode="auto">
          <a:xfrm>
            <a:off x="5867335" y="3476752"/>
            <a:ext cx="1102574" cy="32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위드웹\Desktop\gewga.png"/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53429"/>
          <a:stretch/>
        </p:blipFill>
        <p:spPr bwMode="auto">
          <a:xfrm rot="10800000">
            <a:off x="-2057" y="0"/>
            <a:ext cx="1102574" cy="245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841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7.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텍스트뷰 추가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B9BD8-69C7-4386-AB27-F8AACD5ED78E}"/>
              </a:ext>
            </a:extLst>
          </p:cNvPr>
          <p:cNvSpPr txBox="1"/>
          <p:nvPr/>
        </p:nvSpPr>
        <p:spPr>
          <a:xfrm>
            <a:off x="361214" y="632331"/>
            <a:ext cx="6203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[app] | [res] | [layout] | activity_main.xml</a:t>
            </a:r>
            <a:endParaRPr lang="ko-KR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778B95-561D-47CA-A235-56DA53EC0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1196752"/>
            <a:ext cx="3177673" cy="558924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7C68C13D-FF0A-402E-A877-990282F05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14" y="1136342"/>
            <a:ext cx="4330032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TextView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="@+id/tv_minute"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="00"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:textSize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="45sp"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TextView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="@+id/tv_second"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=":00"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:textSize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="45sp"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TextView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="@+id/tv_millisecond"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=".00"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:textSize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="30sp"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/&gt;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896674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214" y="34129"/>
            <a:ext cx="5620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8.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가운데 텍스트뷰 제약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A5640E-F75C-4A26-8822-974DCE28C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667" y="694834"/>
            <a:ext cx="3444666" cy="60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5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214" y="34129"/>
            <a:ext cx="7816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9.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텍스트뷰 정렬을 위한 베이스라인 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61378E-46CD-4807-BE59-6BA43B97E0F7}"/>
              </a:ext>
            </a:extLst>
          </p:cNvPr>
          <p:cNvSpPr txBox="1"/>
          <p:nvPr/>
        </p:nvSpPr>
        <p:spPr>
          <a:xfrm>
            <a:off x="361214" y="632331"/>
            <a:ext cx="4937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마우스 우클릭후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"Show baseline"</a:t>
            </a:r>
            <a:endParaRPr lang="ko-KR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9BEF9D-7227-41A3-A84F-3325A4F12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702" y="1196752"/>
            <a:ext cx="3162595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19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FB8094-BFE0-49E0-B042-3498805E19B7}"/>
              </a:ext>
            </a:extLst>
          </p:cNvPr>
          <p:cNvSpPr txBox="1"/>
          <p:nvPr/>
        </p:nvSpPr>
        <p:spPr>
          <a:xfrm>
            <a:off x="361214" y="34129"/>
            <a:ext cx="7528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10.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텍스트뷰 수평 방향 제약 추가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(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체인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)</a:t>
            </a:r>
            <a:endParaRPr lang="ko-KR" altLang="en-US" sz="3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코어 고딕 E 9 Black" panose="020B0A03030302020204" pitchFamily="34" charset="-127"/>
              <a:ea typeface="코어 고딕 E 9 Black" panose="020B0A03030302020204" pitchFamily="34" charset="-127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D3DF4C-EF31-4DB3-AE16-49A466B6673F}"/>
              </a:ext>
            </a:extLst>
          </p:cNvPr>
          <p:cNvSpPr txBox="1"/>
          <p:nvPr/>
        </p:nvSpPr>
        <p:spPr>
          <a:xfrm>
            <a:off x="361214" y="632331"/>
            <a:ext cx="792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마우스 우클릭후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"Chains" | "Create Horizontal Chain"</a:t>
            </a:r>
            <a:endParaRPr lang="ko-KR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501CD5-E3B2-4F81-BFB0-915AEC43E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307" y="1100641"/>
            <a:ext cx="3233386" cy="572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6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1.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프로젝트 생성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95811" y="764704"/>
            <a:ext cx="8152378" cy="1864101"/>
            <a:chOff x="467544" y="980727"/>
            <a:chExt cx="8152378" cy="186410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5CC1D01-69FE-4B36-955B-FF7B90D72B24}"/>
                </a:ext>
              </a:extLst>
            </p:cNvPr>
            <p:cNvSpPr/>
            <p:nvPr/>
          </p:nvSpPr>
          <p:spPr>
            <a:xfrm>
              <a:off x="467544" y="980728"/>
              <a:ext cx="8152378" cy="1864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800" b="1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endParaRPr lang="en-US" altLang="ko-KR" sz="1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ct val="0"/>
                </a:spcBef>
                <a:tabLst>
                  <a:tab pos="355600" algn="l"/>
                </a:tabLst>
                <a:defRPr/>
              </a:pP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액티비티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Empty Activity</a:t>
              </a:r>
            </a:p>
            <a:p>
              <a:pPr>
                <a:spcBef>
                  <a:spcPct val="0"/>
                </a:spcBef>
                <a:tabLst>
                  <a:tab pos="355600" algn="l"/>
                </a:tabLst>
                <a:defRPr/>
              </a:pP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이름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StopWatch</a:t>
              </a:r>
            </a:p>
            <a:p>
              <a:pPr>
                <a:spcBef>
                  <a:spcPct val="0"/>
                </a:spcBef>
                <a:tabLst>
                  <a:tab pos="355600" algn="l"/>
                </a:tabLst>
                <a:defRPr/>
              </a:pP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언어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Kotlin</a:t>
              </a:r>
            </a:p>
            <a:p>
              <a:pPr>
                <a:spcBef>
                  <a:spcPct val="0"/>
                </a:spcBef>
                <a:tabLst>
                  <a:tab pos="355600" algn="l"/>
                </a:tabLst>
                <a:defRPr/>
              </a:pP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Minimum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SDK: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API 26(Android 8.0)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A9474A-FB61-41E0-8BEE-E4D3D8C4EADE}"/>
                </a:ext>
              </a:extLst>
            </p:cNvPr>
            <p:cNvSpPr/>
            <p:nvPr/>
          </p:nvSpPr>
          <p:spPr>
            <a:xfrm>
              <a:off x="467544" y="980727"/>
              <a:ext cx="3096344" cy="322421"/>
            </a:xfrm>
            <a:prstGeom prst="rect">
              <a:avLst/>
            </a:prstGeom>
            <a:solidFill>
              <a:srgbClr val="2C5D98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6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스탑워치 앱 프로젝트 환경 설정</a:t>
              </a:r>
              <a:endParaRPr lang="ko-KR" altLang="en-US" sz="1400" b="1" spc="-15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220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8073E7-B7AF-4DEC-8B9E-109F5C0E7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91" y="836712"/>
            <a:ext cx="8211618" cy="59090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EBCFAC-5788-49A5-ABF4-E8F2586A3679}"/>
              </a:ext>
            </a:extLst>
          </p:cNvPr>
          <p:cNvSpPr txBox="1"/>
          <p:nvPr/>
        </p:nvSpPr>
        <p:spPr>
          <a:xfrm>
            <a:off x="361214" y="34129"/>
            <a:ext cx="2868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[New Project]</a:t>
            </a:r>
            <a:endParaRPr lang="ko-KR" altLang="en-US" sz="3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코어 고딕 E 9 Black" panose="020B0A03030302020204" pitchFamily="34" charset="-127"/>
              <a:ea typeface="코어 고딕 E 9 Black" panose="020B0A03030302020204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387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05B8C61-EF52-4D44-8173-A8012CA785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1"/>
          <a:stretch/>
        </p:blipFill>
        <p:spPr>
          <a:xfrm>
            <a:off x="827584" y="1268760"/>
            <a:ext cx="7640753" cy="48245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3DBC2D-7AD5-4AF2-BD24-6286A4F30D06}"/>
              </a:ext>
            </a:extLst>
          </p:cNvPr>
          <p:cNvSpPr txBox="1"/>
          <p:nvPr/>
        </p:nvSpPr>
        <p:spPr>
          <a:xfrm>
            <a:off x="23569" y="0"/>
            <a:ext cx="8159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[Gradle Scripts] | </a:t>
            </a:r>
            <a:r>
              <a:rPr lang="en-US" altLang="ko-KR" sz="24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build.gradle.kts(Moudule :app)</a:t>
            </a:r>
            <a:endParaRPr lang="ko-KR" altLang="en-US" sz="3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코어 고딕 E 9 Black" panose="020B0A03030302020204" pitchFamily="34" charset="-127"/>
              <a:ea typeface="코어 고딕 E 9 Black" panose="020B0A03030302020204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90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4245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2.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기본 레이아웃 설정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0DBF4A-407F-44ED-ACBF-B081629BD87B}"/>
              </a:ext>
            </a:extLst>
          </p:cNvPr>
          <p:cNvSpPr txBox="1"/>
          <p:nvPr/>
        </p:nvSpPr>
        <p:spPr>
          <a:xfrm>
            <a:off x="361214" y="632331"/>
            <a:ext cx="6203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[app] | [res] | [layout] | activity_main.xml</a:t>
            </a:r>
            <a:endParaRPr lang="ko-KR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601F7B-522D-46A3-9A5B-AA0D31964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57" y="1107303"/>
            <a:ext cx="8912601" cy="566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32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D6D884-DDBF-4B31-B299-EAC19D0FA74A}"/>
              </a:ext>
            </a:extLst>
          </p:cNvPr>
          <p:cNvSpPr txBox="1"/>
          <p:nvPr/>
        </p:nvSpPr>
        <p:spPr>
          <a:xfrm>
            <a:off x="361214" y="34129"/>
            <a:ext cx="3745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3. colors.xml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28DB9E-242B-4DD2-B831-611BCE907AE6}"/>
              </a:ext>
            </a:extLst>
          </p:cNvPr>
          <p:cNvSpPr txBox="1"/>
          <p:nvPr/>
        </p:nvSpPr>
        <p:spPr>
          <a:xfrm>
            <a:off x="361214" y="632331"/>
            <a:ext cx="5179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[app] | [res] | [values] | colors.xml</a:t>
            </a:r>
            <a:endParaRPr lang="ko-KR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892133C-30E8-40E9-85F1-0BC146CC3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686" y="1843950"/>
            <a:ext cx="5288627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2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2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resources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color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="black"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&gt;#FF000000&lt;/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color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="white"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&gt;#FFFFFFFF&lt;/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1" i="1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  <a:ea typeface="JetBrains Mono"/>
              </a:rPr>
              <a:t>&lt;!-- </a:t>
            </a:r>
            <a:r>
              <a:rPr kumimoji="0" lang="ko-KR" altLang="ko-KR" sz="2000" b="1" i="1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여기서부터 직접 추가한 색 </a:t>
            </a:r>
            <a:r>
              <a:rPr kumimoji="0" lang="ko-KR" altLang="ko-KR" sz="2000" b="1" i="1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  <a:ea typeface="JetBrains Mono"/>
              </a:rPr>
              <a:t>--&gt;</a:t>
            </a:r>
            <a:br>
              <a:rPr kumimoji="0" lang="ko-KR" altLang="ko-KR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color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="blue"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&gt;#603CFF&lt;/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color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="red"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&gt;#FF6767&lt;/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color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="yellow"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&gt;#E1BF5A&lt;/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resources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293091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D6D884-DDBF-4B31-B299-EAC19D0FA74A}"/>
              </a:ext>
            </a:extLst>
          </p:cNvPr>
          <p:cNvSpPr txBox="1"/>
          <p:nvPr/>
        </p:nvSpPr>
        <p:spPr>
          <a:xfrm>
            <a:off x="361214" y="34129"/>
            <a:ext cx="3919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4. strings.xml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28DB9E-242B-4DD2-B831-611BCE907AE6}"/>
              </a:ext>
            </a:extLst>
          </p:cNvPr>
          <p:cNvSpPr txBox="1"/>
          <p:nvPr/>
        </p:nvSpPr>
        <p:spPr>
          <a:xfrm>
            <a:off x="361214" y="632331"/>
            <a:ext cx="5287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[app] | [res] | [values] | strings.xml</a:t>
            </a:r>
            <a:endParaRPr lang="ko-KR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DFCBC9-091D-4037-82E4-0D8B0E582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28" y="2151727"/>
            <a:ext cx="6029343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resources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="app_name"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&gt;StopWatch2&lt;/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1" i="1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  <a:ea typeface="JetBrains Mono"/>
              </a:rPr>
              <a:t>&lt;!-- </a:t>
            </a:r>
            <a:r>
              <a:rPr kumimoji="0" lang="ko-KR" altLang="ko-KR" sz="2000" b="1" i="1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여기서부터 추가한 문자열 </a:t>
            </a:r>
            <a:r>
              <a:rPr kumimoji="0" lang="ko-KR" altLang="ko-KR" sz="2000" b="1" i="1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  <a:ea typeface="JetBrains Mono"/>
              </a:rPr>
              <a:t>--&gt;</a:t>
            </a:r>
            <a:br>
              <a:rPr kumimoji="0" lang="ko-KR" altLang="ko-KR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="start"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="pause"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일시정지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="refresh"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resources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097610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3424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5.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시작 버튼 추가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5D731C-E36E-45FA-AA7A-2D4FDFA66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340768"/>
            <a:ext cx="5612434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Button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="@+id/btn_start"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="wrap_content"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067D17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:layout_constraintBottom_toBottomOf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="parent"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:layout_constraintEnd_toEndOf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="parent"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:layout_constraintStart_toStartOf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="parent"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:layout_marginBottom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="80dp"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:backgroundTint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="@color/blue"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="@string/start"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:textColor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="@color/white"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:textSize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="16sp"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:textStyle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="bold"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/&gt;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34AB4B7-7230-4DA9-B349-210A311FA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340768"/>
            <a:ext cx="3044608" cy="53732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79107D-0A8C-45EA-96E7-1916DC44678C}"/>
              </a:ext>
            </a:extLst>
          </p:cNvPr>
          <p:cNvSpPr txBox="1"/>
          <p:nvPr/>
        </p:nvSpPr>
        <p:spPr>
          <a:xfrm>
            <a:off x="173886" y="632331"/>
            <a:ext cx="6203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[app] | [res] | [layout] | activity_main.xml</a:t>
            </a:r>
            <a:endParaRPr lang="ko-KR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8788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906BD8-6CF3-4402-81A9-EFA4F24CE95F}"/>
              </a:ext>
            </a:extLst>
          </p:cNvPr>
          <p:cNvSpPr txBox="1"/>
          <p:nvPr/>
        </p:nvSpPr>
        <p:spPr>
          <a:xfrm>
            <a:off x="361214" y="34129"/>
            <a:ext cx="3834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6.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초기화 버튼 추가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DEECD15-062F-495D-8B2D-63F2E60B8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196752"/>
            <a:ext cx="5384807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Button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="@+id/btn_refresh"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="wrap_content"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067D17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:layout_constraintBottom_toTopOf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067D17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067D17"/>
                </a:solidFill>
                <a:latin typeface="Arial Unicode MS"/>
                <a:ea typeface="JetBrains Mono"/>
              </a:rPr>
              <a:t>                                             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"@+id/btn_start"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:layout_constraintEnd_toEndOf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="parent"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:layout_constraintStart_toStartOf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="parent"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:layout_margin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="50dp"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:backgroundTint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="@color/yellow"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="@string/refresh"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:textColor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="@color/white"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:textSize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="16sp"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:textStyle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="bold"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/&gt;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C79213-E917-4345-A90F-B2A4B9465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1093996"/>
            <a:ext cx="3229233" cy="57332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C7174F-8E8C-46C4-AF6F-0608B65637F2}"/>
              </a:ext>
            </a:extLst>
          </p:cNvPr>
          <p:cNvSpPr txBox="1"/>
          <p:nvPr/>
        </p:nvSpPr>
        <p:spPr>
          <a:xfrm>
            <a:off x="173886" y="632331"/>
            <a:ext cx="6203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[app] | [res] | [layout] | activity_main.xml</a:t>
            </a:r>
            <a:endParaRPr lang="ko-KR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5948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11033</TotalTime>
  <Words>817</Words>
  <Application>Microsoft Office PowerPoint</Application>
  <PresentationFormat>화면 슬라이드 쇼(4:3)</PresentationFormat>
  <Paragraphs>37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Arial Unicode MS</vt:lpstr>
      <vt:lpstr>맑은 고딕</vt:lpstr>
      <vt:lpstr>코어 고딕 E 6 Bold</vt:lpstr>
      <vt:lpstr>코어 고딕 E 9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위드웹</dc:creator>
  <cp:lastModifiedBy>Sangil Choi</cp:lastModifiedBy>
  <cp:revision>581</cp:revision>
  <dcterms:created xsi:type="dcterms:W3CDTF">2013-03-13T02:07:51Z</dcterms:created>
  <dcterms:modified xsi:type="dcterms:W3CDTF">2023-10-24T02:53:22Z</dcterms:modified>
</cp:coreProperties>
</file>