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53" r:id="rId3"/>
    <p:sldId id="385" r:id="rId4"/>
    <p:sldId id="386" r:id="rId5"/>
    <p:sldId id="378" r:id="rId6"/>
    <p:sldId id="379" r:id="rId7"/>
    <p:sldId id="381" r:id="rId8"/>
    <p:sldId id="380" r:id="rId9"/>
    <p:sldId id="382" r:id="rId10"/>
    <p:sldId id="383" r:id="rId11"/>
    <p:sldId id="38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DC5"/>
    <a:srgbClr val="5F5F5F"/>
    <a:srgbClr val="769535"/>
    <a:srgbClr val="2787A0"/>
    <a:srgbClr val="2C5D98"/>
    <a:srgbClr val="1D6579"/>
    <a:srgbClr val="1F4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67" autoAdjust="0"/>
    <p:restoredTop sz="96400" autoAdjust="0"/>
  </p:normalViewPr>
  <p:slideViewPr>
    <p:cSldViewPr>
      <p:cViewPr varScale="1">
        <p:scale>
          <a:sx n="117" d="100"/>
          <a:sy n="117" d="100"/>
        </p:scale>
        <p:origin x="41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16B08-DB7C-4AF2-A556-79E80A6CE81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0D320-083E-4ACF-8139-F55D22F0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 descr="C:\Users\위드웹\Desktop\n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17C-9C0F-4C93-BF61-942341A00EED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961" y="1945707"/>
            <a:ext cx="56605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스탑워치 앱 제작하기</a:t>
            </a:r>
            <a:endParaRPr lang="en-US" altLang="ko-KR" sz="4400" b="1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  <a:p>
            <a:r>
              <a:rPr lang="en-US" altLang="ko-KR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(feat.</a:t>
            </a:r>
            <a:r>
              <a:rPr lang="ko-KR" altLang="en-US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 코틀린 코드</a:t>
            </a:r>
            <a:r>
              <a:rPr lang="en-US" altLang="ko-KR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)</a:t>
            </a:r>
            <a:endParaRPr lang="ko-KR" altLang="en-US" sz="4400" b="1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pic>
        <p:nvPicPr>
          <p:cNvPr id="5" name="Picture 4" descr="C:\Users\위드웹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2761456"/>
            <a:ext cx="3011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위드웹\Desktop\g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" y="1844824"/>
            <a:ext cx="847725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723"/>
          <a:stretch/>
        </p:blipFill>
        <p:spPr bwMode="auto">
          <a:xfrm>
            <a:off x="5867335" y="3476752"/>
            <a:ext cx="110257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3429"/>
          <a:stretch/>
        </p:blipFill>
        <p:spPr bwMode="auto">
          <a:xfrm rot="10800000">
            <a:off x="-2057" y="0"/>
            <a:ext cx="1102574" cy="2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84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998048-11DD-449B-9111-345E28BA8B30}"/>
              </a:ext>
            </a:extLst>
          </p:cNvPr>
          <p:cNvSpPr txBox="1"/>
          <p:nvPr/>
        </p:nvSpPr>
        <p:spPr>
          <a:xfrm>
            <a:off x="361214" y="34129"/>
            <a:ext cx="6030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5.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스탑워치 일시정지 기능 구현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E02140-09B5-46FE-BE1A-5F886E2B8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48" y="2492896"/>
            <a:ext cx="813690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fun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pause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btn_start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text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btn_start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.setBackgroundColor(getColor(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isRunning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timer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?.cancel()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23453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BBCB15-8E16-4736-99DD-8C8B0121862D}"/>
              </a:ext>
            </a:extLst>
          </p:cNvPr>
          <p:cNvSpPr txBox="1"/>
          <p:nvPr/>
        </p:nvSpPr>
        <p:spPr>
          <a:xfrm>
            <a:off x="361214" y="34129"/>
            <a:ext cx="5620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6.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스탑워치 초기화 기능 구현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F4CD94-EFE3-4E2D-B5C2-21C5BF07B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484784"/>
            <a:ext cx="806489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fun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refresh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timer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?.cancel()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btn_start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text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btn_start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.setBackgroundColor(getColor(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isRunning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time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tv_millisecond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text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".00"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tv_second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text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":00"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tv_minute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text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"00"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5971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스레드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95811" y="908720"/>
            <a:ext cx="8152378" cy="2010808"/>
            <a:chOff x="467544" y="980727"/>
            <a:chExt cx="8152378" cy="201080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2010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8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스레드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(UI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스레드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):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앱이 처음 시작할 때 시스템에 의해 생성되는 스레드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백그라운드 스레드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워커스레드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):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 연산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네트워크 및 데이터베이스 작업 등을 처리하는 스레드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1555909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스레드의 종류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90CCD5-52DD-4C21-B9E6-1F5BF79795DF}"/>
              </a:ext>
            </a:extLst>
          </p:cNvPr>
          <p:cNvSpPr txBox="1"/>
          <p:nvPr/>
        </p:nvSpPr>
        <p:spPr>
          <a:xfrm>
            <a:off x="1266996" y="4489114"/>
            <a:ext cx="968535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UI </a:t>
            </a:r>
            <a:r>
              <a:rPr lang="ko-KR" altLang="en-US" b="1"/>
              <a:t>자원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7A3D5-FDFA-4503-BAF3-2860E722D10E}"/>
              </a:ext>
            </a:extLst>
          </p:cNvPr>
          <p:cNvSpPr txBox="1"/>
          <p:nvPr/>
        </p:nvSpPr>
        <p:spPr>
          <a:xfrm>
            <a:off x="3930659" y="4501161"/>
            <a:ext cx="1199367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UI </a:t>
            </a:r>
            <a:r>
              <a:rPr lang="ko-KR" altLang="en-US" b="1"/>
              <a:t>스레드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F0D71-ED67-4BC1-8B21-9EDD29003E7A}"/>
              </a:ext>
            </a:extLst>
          </p:cNvPr>
          <p:cNvSpPr txBox="1"/>
          <p:nvPr/>
        </p:nvSpPr>
        <p:spPr>
          <a:xfrm>
            <a:off x="6561933" y="4358239"/>
            <a:ext cx="1420582" cy="64633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백그라운드 </a:t>
            </a:r>
            <a:endParaRPr lang="en-US" altLang="ko-KR" b="1"/>
          </a:p>
          <a:p>
            <a:pPr algn="ctr"/>
            <a:r>
              <a:rPr lang="ko-KR" altLang="en-US" b="1"/>
              <a:t>스레드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54CEC90-9A62-4032-A22F-981EFA30B596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5130026" y="4681405"/>
            <a:ext cx="1431907" cy="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5EFA7C-3C8F-42A4-A9F4-EE12B392F64B}"/>
              </a:ext>
            </a:extLst>
          </p:cNvPr>
          <p:cNvCxnSpPr>
            <a:stCxn id="7" idx="1"/>
            <a:endCxn id="2" idx="3"/>
          </p:cNvCxnSpPr>
          <p:nvPr/>
        </p:nvCxnSpPr>
        <p:spPr>
          <a:xfrm flipH="1" flipV="1">
            <a:off x="2235531" y="4673780"/>
            <a:ext cx="1695128" cy="1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8128F2-4C28-4993-83FD-4C44FA1D326F}"/>
              </a:ext>
            </a:extLst>
          </p:cNvPr>
          <p:cNvSpPr txBox="1"/>
          <p:nvPr/>
        </p:nvSpPr>
        <p:spPr>
          <a:xfrm>
            <a:off x="5167065" y="4065851"/>
            <a:ext cx="1350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UI</a:t>
            </a:r>
            <a:r>
              <a:rPr lang="ko-KR" altLang="en-US" sz="1600"/>
              <a:t> 자원 사용</a:t>
            </a:r>
            <a:endParaRPr lang="en-US" altLang="ko-KR" sz="1600"/>
          </a:p>
          <a:p>
            <a:pPr algn="ctr"/>
            <a:r>
              <a:rPr lang="ko-KR" altLang="en-US" sz="1600"/>
              <a:t>메시지 전송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DD596-6734-4B88-9478-6148AC99EEF1}"/>
              </a:ext>
            </a:extLst>
          </p:cNvPr>
          <p:cNvSpPr txBox="1"/>
          <p:nvPr/>
        </p:nvSpPr>
        <p:spPr>
          <a:xfrm>
            <a:off x="2348208" y="4348041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자원 변경 명령</a:t>
            </a:r>
          </a:p>
        </p:txBody>
      </p:sp>
    </p:spTree>
    <p:extLst>
      <p:ext uri="{BB962C8B-B14F-4D97-AF65-F5344CB8AC3E}">
        <p14:creationId xmlns:p14="http://schemas.microsoft.com/office/powerpoint/2010/main" val="109220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BB9AFA-66FB-485B-AF7C-157703CB7FA5}"/>
              </a:ext>
            </a:extLst>
          </p:cNvPr>
          <p:cNvSpPr txBox="1"/>
          <p:nvPr/>
        </p:nvSpPr>
        <p:spPr>
          <a:xfrm>
            <a:off x="361214" y="34129"/>
            <a:ext cx="4851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runOnUiThread()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메서드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A530B-A03A-491C-B0CE-A493838CA2FB}"/>
              </a:ext>
            </a:extLst>
          </p:cNvPr>
          <p:cNvSpPr txBox="1"/>
          <p:nvPr/>
        </p:nvSpPr>
        <p:spPr>
          <a:xfrm>
            <a:off x="251520" y="2204864"/>
            <a:ext cx="8640960" cy="29238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0070C0"/>
                </a:solidFill>
              </a:rPr>
              <a:t>public final void</a:t>
            </a:r>
            <a:r>
              <a:rPr lang="en-US" altLang="ko-KR" sz="2400"/>
              <a:t> </a:t>
            </a:r>
            <a:r>
              <a:rPr lang="en-US" altLang="ko-KR" sz="2400" b="1">
                <a:solidFill>
                  <a:srgbClr val="FF0000"/>
                </a:solidFill>
              </a:rPr>
              <a:t>runOnUiThread</a:t>
            </a:r>
            <a:r>
              <a:rPr lang="en-US" altLang="ko-KR" sz="2400"/>
              <a:t>(Runnable action) {</a:t>
            </a:r>
          </a:p>
          <a:p>
            <a:r>
              <a:rPr lang="en-US" altLang="ko-KR" sz="1600">
                <a:solidFill>
                  <a:srgbClr val="00B050"/>
                </a:solidFill>
              </a:rPr>
              <a:t>      // </a:t>
            </a:r>
            <a:r>
              <a:rPr lang="ko-KR" altLang="en-US" sz="1600">
                <a:solidFill>
                  <a:srgbClr val="00B050"/>
                </a:solidFill>
              </a:rPr>
              <a:t>현재 스레드가 </a:t>
            </a:r>
            <a:r>
              <a:rPr lang="en-US" altLang="ko-KR" sz="1600">
                <a:solidFill>
                  <a:srgbClr val="00B050"/>
                </a:solidFill>
              </a:rPr>
              <a:t>UI </a:t>
            </a:r>
            <a:r>
              <a:rPr lang="ko-KR" altLang="en-US" sz="1600">
                <a:solidFill>
                  <a:srgbClr val="00B050"/>
                </a:solidFill>
              </a:rPr>
              <a:t>스레드가 아니면</a:t>
            </a:r>
            <a:endParaRPr lang="en-US" altLang="ko-KR" sz="1600">
              <a:solidFill>
                <a:srgbClr val="00B050"/>
              </a:solidFill>
            </a:endParaRPr>
          </a:p>
          <a:p>
            <a:r>
              <a:rPr lang="en-US" altLang="ko-KR" sz="2400"/>
              <a:t>    </a:t>
            </a:r>
            <a:r>
              <a:rPr lang="en-US" altLang="ko-KR" sz="2400">
                <a:solidFill>
                  <a:srgbClr val="187DC5"/>
                </a:solidFill>
              </a:rPr>
              <a:t>if</a:t>
            </a:r>
            <a:r>
              <a:rPr lang="en-US" altLang="ko-KR" sz="2400"/>
              <a:t> (Thread.currentThread() != mUiThread) {</a:t>
            </a:r>
          </a:p>
          <a:p>
            <a:r>
              <a:rPr lang="en-US" altLang="ko-KR" sz="2400"/>
              <a:t>        mHandler.post(action); </a:t>
            </a:r>
            <a:r>
              <a:rPr lang="en-US" altLang="ko-KR" sz="1600">
                <a:solidFill>
                  <a:srgbClr val="00B050"/>
                </a:solidFill>
              </a:rPr>
              <a:t>// UI </a:t>
            </a:r>
            <a:r>
              <a:rPr lang="ko-KR" altLang="en-US" sz="1600">
                <a:solidFill>
                  <a:srgbClr val="00B050"/>
                </a:solidFill>
              </a:rPr>
              <a:t>스레드의 이벤트큐에 </a:t>
            </a:r>
            <a:r>
              <a:rPr lang="en-US" altLang="ko-KR" sz="1600">
                <a:solidFill>
                  <a:srgbClr val="00B050"/>
                </a:solidFill>
              </a:rPr>
              <a:t>action</a:t>
            </a:r>
            <a:r>
              <a:rPr lang="ko-KR" altLang="en-US" sz="1600">
                <a:solidFill>
                  <a:srgbClr val="00B050"/>
                </a:solidFill>
              </a:rPr>
              <a:t> 전달</a:t>
            </a:r>
            <a:endParaRPr lang="en-US" altLang="ko-KR" sz="2400">
              <a:solidFill>
                <a:srgbClr val="00B050"/>
              </a:solidFill>
            </a:endParaRPr>
          </a:p>
          <a:p>
            <a:r>
              <a:rPr lang="en-US" altLang="ko-KR" sz="2400"/>
              <a:t>    } </a:t>
            </a:r>
            <a:r>
              <a:rPr lang="en-US" altLang="ko-KR" sz="2400">
                <a:solidFill>
                  <a:srgbClr val="187DC5"/>
                </a:solidFill>
              </a:rPr>
              <a:t>else</a:t>
            </a:r>
            <a:r>
              <a:rPr lang="en-US" altLang="ko-KR" sz="2400"/>
              <a:t> {</a:t>
            </a:r>
          </a:p>
          <a:p>
            <a:r>
              <a:rPr lang="en-US" altLang="ko-KR" sz="2400"/>
              <a:t>        action.run(); </a:t>
            </a:r>
            <a:r>
              <a:rPr lang="en-US" altLang="ko-KR" sz="1600">
                <a:solidFill>
                  <a:srgbClr val="00B050"/>
                </a:solidFill>
              </a:rPr>
              <a:t>// action</a:t>
            </a:r>
            <a:r>
              <a:rPr lang="ko-KR" altLang="en-US" sz="1600">
                <a:solidFill>
                  <a:srgbClr val="00B050"/>
                </a:solidFill>
              </a:rPr>
              <a:t> 수행</a:t>
            </a:r>
            <a:endParaRPr lang="en-US" altLang="ko-KR" sz="2400"/>
          </a:p>
          <a:p>
            <a:r>
              <a:rPr lang="en-US" altLang="ko-KR" sz="2400"/>
              <a:t>    }</a:t>
            </a:r>
          </a:p>
          <a:p>
            <a:r>
              <a:rPr lang="en-US" altLang="ko-KR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75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797ADB-4634-47BF-A254-9A0E70851259}"/>
              </a:ext>
            </a:extLst>
          </p:cNvPr>
          <p:cNvSpPr txBox="1"/>
          <p:nvPr/>
        </p:nvSpPr>
        <p:spPr>
          <a:xfrm>
            <a:off x="122546" y="2348880"/>
            <a:ext cx="5012293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187DC5"/>
                </a:solidFill>
              </a:rPr>
              <a:t>public interface</a:t>
            </a:r>
            <a:r>
              <a:rPr lang="en-US" altLang="ko-KR" sz="2800"/>
              <a:t> </a:t>
            </a:r>
            <a:r>
              <a:rPr lang="en-US" altLang="ko-KR" sz="2800" b="1">
                <a:solidFill>
                  <a:srgbClr val="FF0000"/>
                </a:solidFill>
              </a:rPr>
              <a:t>Runnable</a:t>
            </a:r>
            <a:r>
              <a:rPr lang="en-US" altLang="ko-KR" sz="2800"/>
              <a:t> {</a:t>
            </a:r>
          </a:p>
          <a:p>
            <a:r>
              <a:rPr lang="en-US" altLang="ko-KR" sz="2800"/>
              <a:t>    </a:t>
            </a:r>
            <a:r>
              <a:rPr lang="en-US" altLang="ko-KR" sz="2800">
                <a:solidFill>
                  <a:srgbClr val="187DC5"/>
                </a:solidFill>
              </a:rPr>
              <a:t>void</a:t>
            </a:r>
            <a:r>
              <a:rPr lang="en-US" altLang="ko-KR" sz="2800"/>
              <a:t> </a:t>
            </a:r>
            <a:r>
              <a:rPr lang="en-US" altLang="ko-KR" sz="2800" b="1">
                <a:solidFill>
                  <a:srgbClr val="FF0000"/>
                </a:solidFill>
              </a:rPr>
              <a:t>run</a:t>
            </a:r>
            <a:r>
              <a:rPr lang="en-US" altLang="ko-KR" sz="2800"/>
              <a:t>();</a:t>
            </a:r>
          </a:p>
          <a:p>
            <a:r>
              <a:rPr lang="en-US" altLang="ko-KR" sz="28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056DE-75EB-4C57-8372-DD7C21FFC465}"/>
              </a:ext>
            </a:extLst>
          </p:cNvPr>
          <p:cNvSpPr txBox="1"/>
          <p:nvPr/>
        </p:nvSpPr>
        <p:spPr>
          <a:xfrm>
            <a:off x="361214" y="34129"/>
            <a:ext cx="4216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Runnable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인터페이스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D98FF03-B43E-47D2-A70F-7CF602F754BC}"/>
              </a:ext>
            </a:extLst>
          </p:cNvPr>
          <p:cNvGrpSpPr/>
          <p:nvPr/>
        </p:nvGrpSpPr>
        <p:grpSpPr>
          <a:xfrm>
            <a:off x="163844" y="908720"/>
            <a:ext cx="8152378" cy="1272144"/>
            <a:chOff x="467544" y="980727"/>
            <a:chExt cx="8152378" cy="127214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E64F22C-0AFB-4EAB-98E7-429CF9A32B4C}"/>
                </a:ext>
              </a:extLst>
            </p:cNvPr>
            <p:cNvSpPr/>
            <p:nvPr/>
          </p:nvSpPr>
          <p:spPr>
            <a:xfrm>
              <a:off x="467544" y="980728"/>
              <a:ext cx="8152378" cy="1272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8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스레드에 작업을 제공할 때 사용하는 인터페이스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유일한 메서드인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'run()'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메서드를 정의해야 함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ED903F5-9742-4FB5-9788-F59D7D597847}"/>
                </a:ext>
              </a:extLst>
            </p:cNvPr>
            <p:cNvSpPr/>
            <p:nvPr/>
          </p:nvSpPr>
          <p:spPr>
            <a:xfrm>
              <a:off x="467544" y="980727"/>
              <a:ext cx="2131973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Runnable </a:t>
              </a: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인터페이스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398DC3-7BFE-479B-84D4-E4822908B3AF}"/>
              </a:ext>
            </a:extLst>
          </p:cNvPr>
          <p:cNvSpPr txBox="1"/>
          <p:nvPr/>
        </p:nvSpPr>
        <p:spPr>
          <a:xfrm>
            <a:off x="122546" y="3901891"/>
            <a:ext cx="4430022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</a:rPr>
              <a:t>runOnUiThread</a:t>
            </a:r>
            <a:r>
              <a:rPr lang="en-US" altLang="ko-KR" sz="2000"/>
              <a:t>(object: Runnable {</a:t>
            </a:r>
          </a:p>
          <a:p>
            <a:r>
              <a:rPr lang="en-US" altLang="ko-KR" sz="2000"/>
              <a:t>    </a:t>
            </a:r>
            <a:r>
              <a:rPr lang="en-US" altLang="ko-KR" sz="2000">
                <a:solidFill>
                  <a:srgbClr val="187DC5"/>
                </a:solidFill>
              </a:rPr>
              <a:t>override</a:t>
            </a:r>
            <a:r>
              <a:rPr lang="en-US" altLang="ko-KR" sz="2000"/>
              <a:t> </a:t>
            </a:r>
            <a:r>
              <a:rPr lang="en-US" altLang="ko-KR" sz="2000">
                <a:solidFill>
                  <a:srgbClr val="187DC5"/>
                </a:solidFill>
              </a:rPr>
              <a:t>fun</a:t>
            </a:r>
            <a:r>
              <a:rPr lang="en-US" altLang="ko-KR" sz="2000"/>
              <a:t> </a:t>
            </a:r>
            <a:r>
              <a:rPr lang="en-US" altLang="ko-KR" sz="2000">
                <a:solidFill>
                  <a:srgbClr val="FF0000"/>
                </a:solidFill>
              </a:rPr>
              <a:t>run</a:t>
            </a:r>
            <a:r>
              <a:rPr lang="en-US" altLang="ko-KR" sz="2000"/>
              <a:t>() {</a:t>
            </a:r>
          </a:p>
          <a:p>
            <a:r>
              <a:rPr lang="en-US" altLang="ko-KR" sz="2000"/>
              <a:t>        doSomethingWithUi()</a:t>
            </a:r>
          </a:p>
          <a:p>
            <a:r>
              <a:rPr lang="en-US" altLang="ko-KR" sz="2000"/>
              <a:t>    }</a:t>
            </a:r>
          </a:p>
          <a:p>
            <a:r>
              <a:rPr lang="en-US" altLang="ko-KR" sz="2000"/>
              <a:t>})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C9E99-F6E9-4182-9D46-1B59F10DAD5B}"/>
              </a:ext>
            </a:extLst>
          </p:cNvPr>
          <p:cNvSpPr txBox="1"/>
          <p:nvPr/>
        </p:nvSpPr>
        <p:spPr>
          <a:xfrm>
            <a:off x="4591434" y="3901891"/>
            <a:ext cx="4430022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</a:rPr>
              <a:t>runOnUiThread</a:t>
            </a:r>
            <a:r>
              <a:rPr lang="en-US" altLang="ko-KR" sz="2000"/>
              <a:t> {        </a:t>
            </a:r>
          </a:p>
          <a:p>
            <a:r>
              <a:rPr lang="en-US" altLang="ko-KR" sz="2000"/>
              <a:t>    doSomethingWithUi()</a:t>
            </a:r>
          </a:p>
          <a:p>
            <a:r>
              <a:rPr lang="en-US" altLang="ko-KR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65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9243C-E86F-4EEA-8BD2-C710CBE9FA7F}"/>
              </a:ext>
            </a:extLst>
          </p:cNvPr>
          <p:cNvSpPr txBox="1"/>
          <p:nvPr/>
        </p:nvSpPr>
        <p:spPr>
          <a:xfrm>
            <a:off x="361214" y="34129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1.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버튼에 이벤트 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24169-C98D-4A55-AB35-C307BDA9842C}"/>
              </a:ext>
            </a:extLst>
          </p:cNvPr>
          <p:cNvSpPr txBox="1"/>
          <p:nvPr/>
        </p:nvSpPr>
        <p:spPr>
          <a:xfrm>
            <a:off x="-36512" y="618904"/>
            <a:ext cx="877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[app] | [java] | [com.example.stopwatch] | MainActivity.kt 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67247B-46B8-43C9-BBD4-B1E235E0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594244"/>
            <a:ext cx="640871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AppCompatActivity(),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OnClickListener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lateinit var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btn_start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lateinit var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btn_refresh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lateinit var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tv_millisecond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lateinit var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tv_second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lateinit var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tv_minute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override fun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(savedInstanceState: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setContentView(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layout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        // </a:t>
            </a:r>
            <a:r>
              <a:rPr kumimoji="0" lang="ko-KR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뷰 가져오기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btn_start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findViewById(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btn_start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btn_refresh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findViewById(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btn_refresh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tv_millisecond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findViewById(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tv_millisecond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tv_second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findViewById(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tv_second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tv_minute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findViewById(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tv_minute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1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        // </a:t>
            </a:r>
            <a:r>
              <a:rPr kumimoji="0" lang="ko-KR" altLang="en-US" sz="1600" b="1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버튼별 </a:t>
            </a:r>
            <a:r>
              <a:rPr kumimoji="0" lang="en-US" altLang="ko-KR" sz="1600" b="1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OnClickListener </a:t>
            </a:r>
            <a:r>
              <a:rPr kumimoji="0" lang="ko-KR" altLang="en-US" sz="1600" b="1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등록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btn_start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.setOnClickListener(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btn_refresh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.setOnClickListener(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9510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EED05-AC08-4648-B69E-228B2A546873}"/>
              </a:ext>
            </a:extLst>
          </p:cNvPr>
          <p:cNvSpPr txBox="1"/>
          <p:nvPr/>
        </p:nvSpPr>
        <p:spPr>
          <a:xfrm>
            <a:off x="361214" y="34129"/>
            <a:ext cx="4799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2.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버튼 클릭 이벤트 처리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2E0F78-DE9F-4D6F-A814-19CED7A91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166842"/>
            <a:ext cx="338650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isRunning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0033B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override fun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(v: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when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(v?.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btn_start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isRunning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pause()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}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start()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btn_refresh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refresh()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7A38D2-D58F-45D0-A5BB-5DA477612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1166842"/>
            <a:ext cx="2339102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en-US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스탑워치 시작</a:t>
            </a:r>
            <a:endParaRPr kumimoji="0" lang="en-US" altLang="ko-KR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fun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solidFill>
                  <a:srgbClr val="00B050"/>
                </a:solidFill>
                <a:latin typeface="Arial Unicode MS"/>
                <a:ea typeface="JetBrains Mono"/>
              </a:rPr>
              <a:t>// </a:t>
            </a:r>
            <a:r>
              <a:rPr lang="ko-KR" altLang="en-US" b="1">
                <a:solidFill>
                  <a:srgbClr val="00B050"/>
                </a:solidFill>
                <a:latin typeface="Arial Unicode MS"/>
                <a:ea typeface="JetBrains Mono"/>
              </a:rPr>
              <a:t>스탑워치 일시정지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fun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pause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solidFill>
                  <a:srgbClr val="00B050"/>
                </a:solidFill>
                <a:latin typeface="Arial Unicode MS"/>
                <a:ea typeface="JetBrains Mono"/>
              </a:rPr>
              <a:t>// </a:t>
            </a:r>
            <a:r>
              <a:rPr lang="ko-KR" altLang="en-US" b="1">
                <a:solidFill>
                  <a:srgbClr val="00B050"/>
                </a:solidFill>
                <a:latin typeface="Arial Unicode MS"/>
                <a:ea typeface="JetBrains Mono"/>
              </a:rPr>
              <a:t>스탑워치 초기화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fun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refresh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95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C9FB6F-1DA0-420B-8653-AE169C827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764704"/>
            <a:ext cx="6408712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AppCompatActivity(),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OnClickListener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private lateinit var btn_start: Button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private lateinit var btn_refresh: Button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private lateinit var tv_millisecond: TextView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private lateinit var tv_second: TextView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private lateinit var tv_minute: TextView</a:t>
            </a:r>
            <a:endParaRPr kumimoji="0" lang="en-US" altLang="ko-KR" sz="1600" b="0" i="1" u="none" strike="noStrike" cap="none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i="1">
              <a:solidFill>
                <a:srgbClr val="000000"/>
              </a:solidFill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isRunning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timer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Timer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 =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time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endParaRPr kumimoji="0" lang="ko-KR" altLang="ko-KR" sz="3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override fun onCreate(savedInstanceState: Bundle?)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super.onCreate(savedInstanceState)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setContentView(R.layout.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1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// </a:t>
            </a:r>
            <a:r>
              <a:rPr kumimoji="0" lang="ko-KR" altLang="en-US" sz="1600" b="1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뷰 가져오기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btn_start = findViewById(R.id.btn_start)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btn_refresh = findViewById(R.id.btn_refresh)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tv_millisecond = findViewById(R.id.tv_millisecond)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tv_second = findViewById(R.id.tv_second)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tv_minute = findViewById(R.id.tv_minute)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// </a:t>
            </a:r>
            <a:r>
              <a:rPr kumimoji="0" lang="ko-KR" altLang="en-US" sz="1600" b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버튼별 </a:t>
            </a:r>
            <a:r>
              <a:rPr kumimoji="0" lang="en-US" altLang="ko-KR" sz="1600" b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OnClickListener </a:t>
            </a:r>
            <a:r>
              <a:rPr kumimoji="0" lang="ko-KR" altLang="en-US" sz="1600" b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등록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btn_start.setOnClickListener(this)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btn_refresh.setOnClickListener(this)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4E920-AE82-484D-ABA0-8DEBF2E3659A}"/>
              </a:ext>
            </a:extLst>
          </p:cNvPr>
          <p:cNvSpPr txBox="1"/>
          <p:nvPr/>
        </p:nvSpPr>
        <p:spPr>
          <a:xfrm>
            <a:off x="361214" y="34129"/>
            <a:ext cx="5617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3.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스탑워치 시작 기능 구현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1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0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D72FC5-55F6-4B50-A2FD-8FFFE72DE7DF}"/>
              </a:ext>
            </a:extLst>
          </p:cNvPr>
          <p:cNvSpPr txBox="1"/>
          <p:nvPr/>
        </p:nvSpPr>
        <p:spPr>
          <a:xfrm>
            <a:off x="361214" y="34129"/>
            <a:ext cx="5447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3.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스탑워치 시작 기능 구현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2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180E86-0AC0-4353-A801-5DB50B1ED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23" y="1217657"/>
            <a:ext cx="8424936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fun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btn_start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text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일시정지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btn_start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.setBackgroundColor(getColor(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   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B050"/>
                </a:solidFill>
                <a:latin typeface="Arial Unicode MS"/>
                <a:ea typeface="JetBrains Mono"/>
              </a:rPr>
              <a:t>    </a:t>
            </a:r>
            <a:r>
              <a:rPr kumimoji="0" lang="en-US" altLang="ko-KR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백그라운드 스레드에서만 실행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timer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timer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A86E8"/>
                </a:solidFill>
                <a:effectLst/>
                <a:latin typeface="Arial Unicode MS"/>
                <a:ea typeface="JetBrains Mono"/>
              </a:rPr>
              <a:t>period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time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millis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time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total_seconds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millis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minute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total_seconds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60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second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total_seconds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%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60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milli_second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millis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%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tv_millisecond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text </a:t>
            </a:r>
            <a:r>
              <a:rPr lang="en-US" altLang="ko-KR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milli_second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milli_second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milli_second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tv_second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text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second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":0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second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":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second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tv_minute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text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minute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31471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D72FC5-55F6-4B50-A2FD-8FFFE72DE7DF}"/>
              </a:ext>
            </a:extLst>
          </p:cNvPr>
          <p:cNvSpPr txBox="1"/>
          <p:nvPr/>
        </p:nvSpPr>
        <p:spPr>
          <a:xfrm>
            <a:off x="361214" y="34129"/>
            <a:ext cx="5210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4.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스탑워치 시작 기능 수정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367791-9706-40E4-B9C4-4BEBE92B7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692696"/>
            <a:ext cx="7920880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fun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btn_start.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text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= 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일시정지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btn_start.setBackgroundColor(getColor(R.color.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isRunning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ko-KR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백그라운드 스레드에서만 실행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timer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timer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A86E8"/>
                </a:solidFill>
                <a:effectLst/>
                <a:latin typeface="Arial Unicode MS"/>
                <a:ea typeface="JetBrains Mono"/>
              </a:rPr>
              <a:t>period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time++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sz="1600" b="0" i="0" u="none" strike="noStrike" cap="none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val millis = time * 10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val total_seconds = millis / 1000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val minute = total_seconds / 60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val second = total_seconds % 60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val milli_second = millis % 100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        // UI </a:t>
            </a:r>
            <a:r>
              <a:rPr kumimoji="0" lang="ko-KR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스레드 생성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runOnUiThread 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isRunning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        tv_millisecond.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text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=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            if (milli_second &lt; 10) "0${milli_second}" else ".${milli_second}"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        tv_second.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text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= if (second &lt; 10) ":0${second}" else ":${second}"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              tv_minute.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text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= "${minute}"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74885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11254</TotalTime>
  <Words>1274</Words>
  <Application>Microsoft Office PowerPoint</Application>
  <PresentationFormat>화면 슬라이드 쇼(4:3)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Unicode MS</vt:lpstr>
      <vt:lpstr>맑은 고딕</vt:lpstr>
      <vt:lpstr>코어 고딕 E 6 Bold</vt:lpstr>
      <vt:lpstr>코어 고딕 E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위드웹</dc:creator>
  <cp:lastModifiedBy>Sangil Choi</cp:lastModifiedBy>
  <cp:revision>600</cp:revision>
  <dcterms:created xsi:type="dcterms:W3CDTF">2013-03-13T02:07:51Z</dcterms:created>
  <dcterms:modified xsi:type="dcterms:W3CDTF">2023-10-25T01:27:29Z</dcterms:modified>
</cp:coreProperties>
</file>