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B"/>
    <a:srgbClr val="00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章魚 高貴的" userId="a867b4f1dedd3411" providerId="LiveId" clId="{08CC609C-B59B-4249-A277-6818221B5F67}"/>
    <pc:docChg chg="undo custSel addSld delSld modSld">
      <pc:chgData name="小章魚 高貴的" userId="a867b4f1dedd3411" providerId="LiveId" clId="{08CC609C-B59B-4249-A277-6818221B5F67}" dt="2018-09-10T07:18:57.757" v="6086"/>
      <pc:docMkLst>
        <pc:docMk/>
      </pc:docMkLst>
      <pc:sldChg chg="modSp">
        <pc:chgData name="小章魚 高貴的" userId="a867b4f1dedd3411" providerId="LiveId" clId="{08CC609C-B59B-4249-A277-6818221B5F67}" dt="2018-09-10T02:28:32.483" v="18" actId="20577"/>
        <pc:sldMkLst>
          <pc:docMk/>
          <pc:sldMk cId="3830300866" sldId="256"/>
        </pc:sldMkLst>
        <pc:spChg chg="mod">
          <ac:chgData name="小章魚 高貴的" userId="a867b4f1dedd3411" providerId="LiveId" clId="{08CC609C-B59B-4249-A277-6818221B5F67}" dt="2018-09-10T02:28:32.483" v="18" actId="20577"/>
          <ac:spMkLst>
            <pc:docMk/>
            <pc:sldMk cId="3830300866" sldId="256"/>
            <ac:spMk id="2" creationId="{3B6F367B-66B3-4D49-B085-16625AAEC8C4}"/>
          </ac:spMkLst>
        </pc:spChg>
      </pc:sldChg>
      <pc:sldChg chg="modSp add">
        <pc:chgData name="小章魚 高貴的" userId="a867b4f1dedd3411" providerId="LiveId" clId="{08CC609C-B59B-4249-A277-6818221B5F67}" dt="2018-09-10T07:16:55.806" v="5837"/>
        <pc:sldMkLst>
          <pc:docMk/>
          <pc:sldMk cId="542632358" sldId="258"/>
        </pc:sldMkLst>
        <pc:spChg chg="mod">
          <ac:chgData name="小章魚 高貴的" userId="a867b4f1dedd3411" providerId="LiveId" clId="{08CC609C-B59B-4249-A277-6818221B5F67}" dt="2018-09-10T02:34:02.940" v="202" actId="20577"/>
          <ac:spMkLst>
            <pc:docMk/>
            <pc:sldMk cId="542632358" sldId="258"/>
            <ac:spMk id="2" creationId="{FA191F11-A531-4DAE-9110-011BF348AFEE}"/>
          </ac:spMkLst>
        </pc:spChg>
        <pc:spChg chg="mod">
          <ac:chgData name="小章魚 高貴的" userId="a867b4f1dedd3411" providerId="LiveId" clId="{08CC609C-B59B-4249-A277-6818221B5F67}" dt="2018-09-10T07:16:55.806" v="5837"/>
          <ac:spMkLst>
            <pc:docMk/>
            <pc:sldMk cId="542632358" sldId="258"/>
            <ac:spMk id="3" creationId="{8DFD91F4-4BFA-4F82-BED5-CB8F1A09AC1A}"/>
          </ac:spMkLst>
        </pc:spChg>
      </pc:sldChg>
      <pc:sldChg chg="modSp add">
        <pc:chgData name="小章魚 高貴的" userId="a867b4f1dedd3411" providerId="LiveId" clId="{08CC609C-B59B-4249-A277-6818221B5F67}" dt="2018-09-10T04:14:46.515" v="3516" actId="20577"/>
        <pc:sldMkLst>
          <pc:docMk/>
          <pc:sldMk cId="873780524" sldId="259"/>
        </pc:sldMkLst>
        <pc:spChg chg="mod">
          <ac:chgData name="小章魚 高貴的" userId="a867b4f1dedd3411" providerId="LiveId" clId="{08CC609C-B59B-4249-A277-6818221B5F67}" dt="2018-09-10T02:42:00.946" v="264" actId="20577"/>
          <ac:spMkLst>
            <pc:docMk/>
            <pc:sldMk cId="873780524" sldId="259"/>
            <ac:spMk id="2" creationId="{1508CEB7-EC4B-429E-8D42-CED6113370FC}"/>
          </ac:spMkLst>
        </pc:spChg>
        <pc:spChg chg="mod">
          <ac:chgData name="小章魚 高貴的" userId="a867b4f1dedd3411" providerId="LiveId" clId="{08CC609C-B59B-4249-A277-6818221B5F67}" dt="2018-09-10T04:14:46.515" v="3516" actId="20577"/>
          <ac:spMkLst>
            <pc:docMk/>
            <pc:sldMk cId="873780524" sldId="259"/>
            <ac:spMk id="3" creationId="{45FE91A1-FED0-461A-BDE0-0C5A77B3D4E2}"/>
          </ac:spMkLst>
        </pc:spChg>
      </pc:sldChg>
      <pc:sldChg chg="addSp modSp add">
        <pc:chgData name="小章魚 高貴的" userId="a867b4f1dedd3411" providerId="LiveId" clId="{08CC609C-B59B-4249-A277-6818221B5F67}" dt="2018-09-10T02:53:56.981" v="1580" actId="20577"/>
        <pc:sldMkLst>
          <pc:docMk/>
          <pc:sldMk cId="2334836873" sldId="260"/>
        </pc:sldMkLst>
        <pc:spChg chg="mod">
          <ac:chgData name="小章魚 高貴的" userId="a867b4f1dedd3411" providerId="LiveId" clId="{08CC609C-B59B-4249-A277-6818221B5F67}" dt="2018-09-10T02:49:04.038" v="1007" actId="20577"/>
          <ac:spMkLst>
            <pc:docMk/>
            <pc:sldMk cId="2334836873" sldId="260"/>
            <ac:spMk id="2" creationId="{EBDF3532-3D73-4E6B-B07D-3F2D2B7AA35C}"/>
          </ac:spMkLst>
        </pc:spChg>
        <pc:spChg chg="mod">
          <ac:chgData name="小章魚 高貴的" userId="a867b4f1dedd3411" providerId="LiveId" clId="{08CC609C-B59B-4249-A277-6818221B5F67}" dt="2018-09-10T02:53:56.981" v="1580" actId="20577"/>
          <ac:spMkLst>
            <pc:docMk/>
            <pc:sldMk cId="2334836873" sldId="260"/>
            <ac:spMk id="3" creationId="{F14395BF-4CA4-418B-952A-86AE10862F8C}"/>
          </ac:spMkLst>
        </pc:spChg>
        <pc:spChg chg="add mod">
          <ac:chgData name="小章魚 高貴的" userId="a867b4f1dedd3411" providerId="LiveId" clId="{08CC609C-B59B-4249-A277-6818221B5F67}" dt="2018-09-10T02:49:43.085" v="1055" actId="13822"/>
          <ac:spMkLst>
            <pc:docMk/>
            <pc:sldMk cId="2334836873" sldId="260"/>
            <ac:spMk id="4" creationId="{1DD6FD2F-1576-43BA-8666-AB7FC32349C6}"/>
          </ac:spMkLst>
        </pc:spChg>
        <pc:spChg chg="add mod">
          <ac:chgData name="小章魚 高貴的" userId="a867b4f1dedd3411" providerId="LiveId" clId="{08CC609C-B59B-4249-A277-6818221B5F67}" dt="2018-09-10T02:51:36.535" v="1169" actId="1076"/>
          <ac:spMkLst>
            <pc:docMk/>
            <pc:sldMk cId="2334836873" sldId="260"/>
            <ac:spMk id="5" creationId="{6BA83679-189F-4EDE-8C08-CCCB6F6A2D77}"/>
          </ac:spMkLst>
        </pc:spChg>
        <pc:spChg chg="add mod">
          <ac:chgData name="小章魚 高貴的" userId="a867b4f1dedd3411" providerId="LiveId" clId="{08CC609C-B59B-4249-A277-6818221B5F67}" dt="2018-09-10T02:51:41.848" v="1186" actId="1036"/>
          <ac:spMkLst>
            <pc:docMk/>
            <pc:sldMk cId="2334836873" sldId="260"/>
            <ac:spMk id="6" creationId="{8151F629-7E4C-49B0-9D74-4E9519A51381}"/>
          </ac:spMkLst>
        </pc:spChg>
        <pc:spChg chg="add mod">
          <ac:chgData name="小章魚 高貴的" userId="a867b4f1dedd3411" providerId="LiveId" clId="{08CC609C-B59B-4249-A277-6818221B5F67}" dt="2018-09-10T02:52:05.791" v="1211" actId="1076"/>
          <ac:spMkLst>
            <pc:docMk/>
            <pc:sldMk cId="2334836873" sldId="260"/>
            <ac:spMk id="7" creationId="{871B4B63-CD56-4C4D-96C3-9E2CD9CD2D65}"/>
          </ac:spMkLst>
        </pc:spChg>
        <pc:spChg chg="add mod">
          <ac:chgData name="小章魚 高貴的" userId="a867b4f1dedd3411" providerId="LiveId" clId="{08CC609C-B59B-4249-A277-6818221B5F67}" dt="2018-09-10T02:52:21.925" v="1214" actId="1076"/>
          <ac:spMkLst>
            <pc:docMk/>
            <pc:sldMk cId="2334836873" sldId="260"/>
            <ac:spMk id="8" creationId="{B7A9CBD7-94DC-4684-8010-3A74E91BC44E}"/>
          </ac:spMkLst>
        </pc:spChg>
        <pc:spChg chg="add mod">
          <ac:chgData name="小章魚 高貴的" userId="a867b4f1dedd3411" providerId="LiveId" clId="{08CC609C-B59B-4249-A277-6818221B5F67}" dt="2018-09-10T02:52:36.330" v="1233" actId="20577"/>
          <ac:spMkLst>
            <pc:docMk/>
            <pc:sldMk cId="2334836873" sldId="260"/>
            <ac:spMk id="9" creationId="{C2F85E56-D32E-4913-9D80-3AC17ACC45C1}"/>
          </ac:spMkLst>
        </pc:spChg>
        <pc:spChg chg="add mod">
          <ac:chgData name="小章魚 高貴的" userId="a867b4f1dedd3411" providerId="LiveId" clId="{08CC609C-B59B-4249-A277-6818221B5F67}" dt="2018-09-10T02:52:30.310" v="1216" actId="1076"/>
          <ac:spMkLst>
            <pc:docMk/>
            <pc:sldMk cId="2334836873" sldId="260"/>
            <ac:spMk id="10" creationId="{23300CDE-338C-409E-BC52-A95F1BAC6F73}"/>
          </ac:spMkLst>
        </pc:spChg>
        <pc:spChg chg="add mod">
          <ac:chgData name="小章魚 高貴的" userId="a867b4f1dedd3411" providerId="LiveId" clId="{08CC609C-B59B-4249-A277-6818221B5F67}" dt="2018-09-10T02:53:20.213" v="1299" actId="1076"/>
          <ac:spMkLst>
            <pc:docMk/>
            <pc:sldMk cId="2334836873" sldId="260"/>
            <ac:spMk id="11" creationId="{1477672B-87D3-430E-B03F-B346C27E4CB4}"/>
          </ac:spMkLst>
        </pc:spChg>
      </pc:sldChg>
      <pc:sldChg chg="addSp delSp modSp add">
        <pc:chgData name="小章魚 高貴的" userId="a867b4f1dedd3411" providerId="LiveId" clId="{08CC609C-B59B-4249-A277-6818221B5F67}" dt="2018-09-10T07:12:23.718" v="5276" actId="115"/>
        <pc:sldMkLst>
          <pc:docMk/>
          <pc:sldMk cId="2259538364" sldId="261"/>
        </pc:sldMkLst>
        <pc:spChg chg="mod">
          <ac:chgData name="小章魚 高貴的" userId="a867b4f1dedd3411" providerId="LiveId" clId="{08CC609C-B59B-4249-A277-6818221B5F67}" dt="2018-09-10T02:54:41.229" v="1644" actId="20577"/>
          <ac:spMkLst>
            <pc:docMk/>
            <pc:sldMk cId="2259538364" sldId="261"/>
            <ac:spMk id="2" creationId="{EBDF3532-3D73-4E6B-B07D-3F2D2B7AA35C}"/>
          </ac:spMkLst>
        </pc:spChg>
        <pc:spChg chg="mod">
          <ac:chgData name="小章魚 高貴的" userId="a867b4f1dedd3411" providerId="LiveId" clId="{08CC609C-B59B-4249-A277-6818221B5F67}" dt="2018-09-10T07:11:45.946" v="5254" actId="20577"/>
          <ac:spMkLst>
            <pc:docMk/>
            <pc:sldMk cId="2259538364" sldId="261"/>
            <ac:spMk id="3" creationId="{F14395BF-4CA4-418B-952A-86AE10862F8C}"/>
          </ac:spMkLst>
        </pc:spChg>
        <pc:spChg chg="mod ord">
          <ac:chgData name="小章魚 高貴的" userId="a867b4f1dedd3411" providerId="LiveId" clId="{08CC609C-B59B-4249-A277-6818221B5F67}" dt="2018-09-10T04:06:40.195" v="2465" actId="167"/>
          <ac:spMkLst>
            <pc:docMk/>
            <pc:sldMk cId="2259538364" sldId="261"/>
            <ac:spMk id="4" creationId="{1DD6FD2F-1576-43BA-8666-AB7FC32349C6}"/>
          </ac:spMkLst>
        </pc:spChg>
        <pc:spChg chg="mod">
          <ac:chgData name="小章魚 高貴的" userId="a867b4f1dedd3411" providerId="LiveId" clId="{08CC609C-B59B-4249-A277-6818221B5F67}" dt="2018-09-10T02:54:48.885" v="1647" actId="14100"/>
          <ac:spMkLst>
            <pc:docMk/>
            <pc:sldMk cId="2259538364" sldId="261"/>
            <ac:spMk id="5" creationId="{6BA83679-189F-4EDE-8C08-CCCB6F6A2D77}"/>
          </ac:spMkLst>
        </pc:spChg>
        <pc:spChg chg="mod">
          <ac:chgData name="小章魚 高貴的" userId="a867b4f1dedd3411" providerId="LiveId" clId="{08CC609C-B59B-4249-A277-6818221B5F67}" dt="2018-09-10T02:58:56.171" v="1840" actId="1076"/>
          <ac:spMkLst>
            <pc:docMk/>
            <pc:sldMk cId="2259538364" sldId="261"/>
            <ac:spMk id="6" creationId="{8151F629-7E4C-49B0-9D74-4E9519A51381}"/>
          </ac:spMkLst>
        </pc:spChg>
        <pc:spChg chg="del">
          <ac:chgData name="小章魚 高貴的" userId="a867b4f1dedd3411" providerId="LiveId" clId="{08CC609C-B59B-4249-A277-6818221B5F67}" dt="2018-09-10T02:55:06.549" v="1650" actId="478"/>
          <ac:spMkLst>
            <pc:docMk/>
            <pc:sldMk cId="2259538364" sldId="261"/>
            <ac:spMk id="7" creationId="{871B4B63-CD56-4C4D-96C3-9E2CD9CD2D65}"/>
          </ac:spMkLst>
        </pc:spChg>
        <pc:spChg chg="add mod">
          <ac:chgData name="小章魚 高貴的" userId="a867b4f1dedd3411" providerId="LiveId" clId="{08CC609C-B59B-4249-A277-6818221B5F67}" dt="2018-09-10T07:12:23.718" v="5276" actId="115"/>
          <ac:spMkLst>
            <pc:docMk/>
            <pc:sldMk cId="2259538364" sldId="261"/>
            <ac:spMk id="7" creationId="{BBAF1EDD-6F16-433F-AC49-24BABD7ECEFD}"/>
          </ac:spMkLst>
        </pc:spChg>
        <pc:spChg chg="del">
          <ac:chgData name="小章魚 高貴的" userId="a867b4f1dedd3411" providerId="LiveId" clId="{08CC609C-B59B-4249-A277-6818221B5F67}" dt="2018-09-10T02:55:06.549" v="1650" actId="478"/>
          <ac:spMkLst>
            <pc:docMk/>
            <pc:sldMk cId="2259538364" sldId="261"/>
            <ac:spMk id="8" creationId="{B7A9CBD7-94DC-4684-8010-3A74E91BC44E}"/>
          </ac:spMkLst>
        </pc:spChg>
        <pc:spChg chg="del">
          <ac:chgData name="小章魚 高貴的" userId="a867b4f1dedd3411" providerId="LiveId" clId="{08CC609C-B59B-4249-A277-6818221B5F67}" dt="2018-09-10T02:55:06.549" v="1650" actId="478"/>
          <ac:spMkLst>
            <pc:docMk/>
            <pc:sldMk cId="2259538364" sldId="261"/>
            <ac:spMk id="9" creationId="{C2F85E56-D32E-4913-9D80-3AC17ACC45C1}"/>
          </ac:spMkLst>
        </pc:spChg>
        <pc:spChg chg="del">
          <ac:chgData name="小章魚 高貴的" userId="a867b4f1dedd3411" providerId="LiveId" clId="{08CC609C-B59B-4249-A277-6818221B5F67}" dt="2018-09-10T02:55:06.549" v="1650" actId="478"/>
          <ac:spMkLst>
            <pc:docMk/>
            <pc:sldMk cId="2259538364" sldId="261"/>
            <ac:spMk id="10" creationId="{23300CDE-338C-409E-BC52-A95F1BAC6F73}"/>
          </ac:spMkLst>
        </pc:spChg>
        <pc:spChg chg="del">
          <ac:chgData name="小章魚 高貴的" userId="a867b4f1dedd3411" providerId="LiveId" clId="{08CC609C-B59B-4249-A277-6818221B5F67}" dt="2018-09-10T02:55:06.549" v="1650" actId="478"/>
          <ac:spMkLst>
            <pc:docMk/>
            <pc:sldMk cId="2259538364" sldId="261"/>
            <ac:spMk id="11" creationId="{1477672B-87D3-430E-B03F-B346C27E4CB4}"/>
          </ac:spMkLst>
        </pc:spChg>
        <pc:spChg chg="add del mod">
          <ac:chgData name="小章魚 高貴的" userId="a867b4f1dedd3411" providerId="LiveId" clId="{08CC609C-B59B-4249-A277-6818221B5F67}" dt="2018-09-10T02:57:31.011" v="1747" actId="478"/>
          <ac:spMkLst>
            <pc:docMk/>
            <pc:sldMk cId="2259538364" sldId="261"/>
            <ac:spMk id="12" creationId="{0467436A-CF93-4F0B-A6C3-38BE9ECA8390}"/>
          </ac:spMkLst>
        </pc:spChg>
        <pc:spChg chg="add mod">
          <ac:chgData name="小章魚 高貴的" userId="a867b4f1dedd3411" providerId="LiveId" clId="{08CC609C-B59B-4249-A277-6818221B5F67}" dt="2018-09-10T03:56:53.686" v="2340" actId="1038"/>
          <ac:spMkLst>
            <pc:docMk/>
            <pc:sldMk cId="2259538364" sldId="261"/>
            <ac:spMk id="17" creationId="{AB66BD09-5F55-4520-ACDF-64F9E840F916}"/>
          </ac:spMkLst>
        </pc:spChg>
        <pc:spChg chg="add mod">
          <ac:chgData name="小章魚 高貴的" userId="a867b4f1dedd3411" providerId="LiveId" clId="{08CC609C-B59B-4249-A277-6818221B5F67}" dt="2018-09-10T03:56:52.274" v="2339" actId="1037"/>
          <ac:spMkLst>
            <pc:docMk/>
            <pc:sldMk cId="2259538364" sldId="261"/>
            <ac:spMk id="18" creationId="{9594DC33-EC6C-4423-B1D1-C9C70B4F19C3}"/>
          </ac:spMkLst>
        </pc:spChg>
        <pc:spChg chg="add mod">
          <ac:chgData name="小章魚 高貴的" userId="a867b4f1dedd3411" providerId="LiveId" clId="{08CC609C-B59B-4249-A277-6818221B5F67}" dt="2018-09-10T03:56:57.656" v="2341" actId="1037"/>
          <ac:spMkLst>
            <pc:docMk/>
            <pc:sldMk cId="2259538364" sldId="261"/>
            <ac:spMk id="19" creationId="{8B3194FA-4CAA-4DCB-8951-CC9A3541FB31}"/>
          </ac:spMkLst>
        </pc:spChg>
        <pc:spChg chg="add mod">
          <ac:chgData name="小章魚 高貴的" userId="a867b4f1dedd3411" providerId="LiveId" clId="{08CC609C-B59B-4249-A277-6818221B5F67}" dt="2018-09-10T03:00:36.953" v="1962" actId="13822"/>
          <ac:spMkLst>
            <pc:docMk/>
            <pc:sldMk cId="2259538364" sldId="261"/>
            <ac:spMk id="20" creationId="{66FDB2B3-2859-4F1A-95EB-CF15B1DF4D04}"/>
          </ac:spMkLst>
        </pc:spChg>
        <pc:spChg chg="add mod">
          <ac:chgData name="小章魚 高貴的" userId="a867b4f1dedd3411" providerId="LiveId" clId="{08CC609C-B59B-4249-A277-6818221B5F67}" dt="2018-09-10T03:13:54.261" v="2336" actId="20577"/>
          <ac:spMkLst>
            <pc:docMk/>
            <pc:sldMk cId="2259538364" sldId="261"/>
            <ac:spMk id="21" creationId="{936777B1-B23B-4067-B4A4-5E11CCD84E56}"/>
          </ac:spMkLst>
        </pc:spChg>
        <pc:spChg chg="add mod">
          <ac:chgData name="小章魚 高貴的" userId="a867b4f1dedd3411" providerId="LiveId" clId="{08CC609C-B59B-4249-A277-6818221B5F67}" dt="2018-09-10T04:02:42.441" v="2402" actId="1076"/>
          <ac:spMkLst>
            <pc:docMk/>
            <pc:sldMk cId="2259538364" sldId="261"/>
            <ac:spMk id="28" creationId="{5AC9A073-AED7-474F-8FE4-824A8AF3CD92}"/>
          </ac:spMkLst>
        </pc:spChg>
        <pc:spChg chg="add del mod">
          <ac:chgData name="小章魚 高貴的" userId="a867b4f1dedd3411" providerId="LiveId" clId="{08CC609C-B59B-4249-A277-6818221B5F67}" dt="2018-09-10T04:03:09.989" v="2405" actId="478"/>
          <ac:spMkLst>
            <pc:docMk/>
            <pc:sldMk cId="2259538364" sldId="261"/>
            <ac:spMk id="29" creationId="{90BEF6D2-AA04-4542-9C78-80D49E56A140}"/>
          </ac:spMkLst>
        </pc:spChg>
        <pc:spChg chg="add mod">
          <ac:chgData name="小章魚 高貴的" userId="a867b4f1dedd3411" providerId="LiveId" clId="{08CC609C-B59B-4249-A277-6818221B5F67}" dt="2018-09-10T04:04:17.993" v="2419" actId="1076"/>
          <ac:spMkLst>
            <pc:docMk/>
            <pc:sldMk cId="2259538364" sldId="261"/>
            <ac:spMk id="30" creationId="{6F3557E0-7CB8-41E3-A8A9-A3EC99EB3276}"/>
          </ac:spMkLst>
        </pc:spChg>
        <pc:spChg chg="add mod">
          <ac:chgData name="小章魚 高貴的" userId="a867b4f1dedd3411" providerId="LiveId" clId="{08CC609C-B59B-4249-A277-6818221B5F67}" dt="2018-09-10T04:04:28.369" v="2421" actId="1076"/>
          <ac:spMkLst>
            <pc:docMk/>
            <pc:sldMk cId="2259538364" sldId="261"/>
            <ac:spMk id="31" creationId="{EF69C816-D08F-4043-902D-AA8239925077}"/>
          </ac:spMkLst>
        </pc:spChg>
        <pc:spChg chg="add mod">
          <ac:chgData name="小章魚 高貴的" userId="a867b4f1dedd3411" providerId="LiveId" clId="{08CC609C-B59B-4249-A277-6818221B5F67}" dt="2018-09-10T04:04:33.977" v="2423" actId="1076"/>
          <ac:spMkLst>
            <pc:docMk/>
            <pc:sldMk cId="2259538364" sldId="261"/>
            <ac:spMk id="32" creationId="{7D038AE2-BC34-4471-A3E6-E7C6FFD98E36}"/>
          </ac:spMkLst>
        </pc:spChg>
        <pc:spChg chg="add mod">
          <ac:chgData name="小章魚 高貴的" userId="a867b4f1dedd3411" providerId="LiveId" clId="{08CC609C-B59B-4249-A277-6818221B5F67}" dt="2018-09-10T04:04:41.577" v="2425" actId="1076"/>
          <ac:spMkLst>
            <pc:docMk/>
            <pc:sldMk cId="2259538364" sldId="261"/>
            <ac:spMk id="33" creationId="{7838EEDB-BCD1-42A3-92DA-59FBCE555B7B}"/>
          </ac:spMkLst>
        </pc:spChg>
        <pc:spChg chg="add mod">
          <ac:chgData name="小章魚 高貴的" userId="a867b4f1dedd3411" providerId="LiveId" clId="{08CC609C-B59B-4249-A277-6818221B5F67}" dt="2018-09-10T04:04:47.473" v="2427" actId="1076"/>
          <ac:spMkLst>
            <pc:docMk/>
            <pc:sldMk cId="2259538364" sldId="261"/>
            <ac:spMk id="34" creationId="{6882AD1D-ADB7-4A25-8C86-C6B9EC630A71}"/>
          </ac:spMkLst>
        </pc:spChg>
        <pc:spChg chg="add mod">
          <ac:chgData name="小章魚 高貴的" userId="a867b4f1dedd3411" providerId="LiveId" clId="{08CC609C-B59B-4249-A277-6818221B5F67}" dt="2018-09-10T04:04:51.777" v="2429" actId="1076"/>
          <ac:spMkLst>
            <pc:docMk/>
            <pc:sldMk cId="2259538364" sldId="261"/>
            <ac:spMk id="35" creationId="{2BD526A2-88DB-4649-9743-0489937EC0E2}"/>
          </ac:spMkLst>
        </pc:spChg>
        <pc:spChg chg="add mod">
          <ac:chgData name="小章魚 高貴的" userId="a867b4f1dedd3411" providerId="LiveId" clId="{08CC609C-B59B-4249-A277-6818221B5F67}" dt="2018-09-10T04:04:57.154" v="2431" actId="1076"/>
          <ac:spMkLst>
            <pc:docMk/>
            <pc:sldMk cId="2259538364" sldId="261"/>
            <ac:spMk id="36" creationId="{4367C4AD-DBDD-4592-85EB-9AA98BEF0101}"/>
          </ac:spMkLst>
        </pc:spChg>
        <pc:spChg chg="add mod">
          <ac:chgData name="小章魚 高貴的" userId="a867b4f1dedd3411" providerId="LiveId" clId="{08CC609C-B59B-4249-A277-6818221B5F67}" dt="2018-09-10T04:05:02.952" v="2433" actId="1076"/>
          <ac:spMkLst>
            <pc:docMk/>
            <pc:sldMk cId="2259538364" sldId="261"/>
            <ac:spMk id="37" creationId="{4C8682F6-D5E6-4425-9B6C-BB99F13EB748}"/>
          </ac:spMkLst>
        </pc:spChg>
        <pc:spChg chg="add mod">
          <ac:chgData name="小章魚 高貴的" userId="a867b4f1dedd3411" providerId="LiveId" clId="{08CC609C-B59B-4249-A277-6818221B5F67}" dt="2018-09-10T04:05:07.170" v="2435" actId="1076"/>
          <ac:spMkLst>
            <pc:docMk/>
            <pc:sldMk cId="2259538364" sldId="261"/>
            <ac:spMk id="38" creationId="{57EBD781-4B02-41B1-A6F6-A96C32C5EFA9}"/>
          </ac:spMkLst>
        </pc:spChg>
        <pc:spChg chg="add mod">
          <ac:chgData name="小章魚 高貴的" userId="a867b4f1dedd3411" providerId="LiveId" clId="{08CC609C-B59B-4249-A277-6818221B5F67}" dt="2018-09-10T04:05:11.353" v="2437" actId="1076"/>
          <ac:spMkLst>
            <pc:docMk/>
            <pc:sldMk cId="2259538364" sldId="261"/>
            <ac:spMk id="39" creationId="{2931C83D-449B-459F-BAD0-69497E26D601}"/>
          </ac:spMkLst>
        </pc:spChg>
        <pc:spChg chg="add mod">
          <ac:chgData name="小章魚 高貴的" userId="a867b4f1dedd3411" providerId="LiveId" clId="{08CC609C-B59B-4249-A277-6818221B5F67}" dt="2018-09-10T04:05:15.441" v="2439" actId="1076"/>
          <ac:spMkLst>
            <pc:docMk/>
            <pc:sldMk cId="2259538364" sldId="261"/>
            <ac:spMk id="40" creationId="{8AFCEBD9-2375-4EA3-B6D8-EA42005E1314}"/>
          </ac:spMkLst>
        </pc:spChg>
        <pc:spChg chg="add del">
          <ac:chgData name="小章魚 高貴的" userId="a867b4f1dedd3411" providerId="LiveId" clId="{08CC609C-B59B-4249-A277-6818221B5F67}" dt="2018-09-10T04:05:20.293" v="2441"/>
          <ac:spMkLst>
            <pc:docMk/>
            <pc:sldMk cId="2259538364" sldId="261"/>
            <ac:spMk id="41" creationId="{6F99EBA2-EABD-4725-923E-D30205A3C9E9}"/>
          </ac:spMkLst>
        </pc:spChg>
        <pc:spChg chg="add mod">
          <ac:chgData name="小章魚 高貴的" userId="a867b4f1dedd3411" providerId="LiveId" clId="{08CC609C-B59B-4249-A277-6818221B5F67}" dt="2018-09-10T04:05:29.402" v="2443" actId="1076"/>
          <ac:spMkLst>
            <pc:docMk/>
            <pc:sldMk cId="2259538364" sldId="261"/>
            <ac:spMk id="42" creationId="{FDC4EF53-B51D-4D23-85E3-A181452E3D48}"/>
          </ac:spMkLst>
        </pc:spChg>
        <pc:spChg chg="add mod">
          <ac:chgData name="小章魚 高貴的" userId="a867b4f1dedd3411" providerId="LiveId" clId="{08CC609C-B59B-4249-A277-6818221B5F67}" dt="2018-09-10T04:05:34.201" v="2445" actId="1076"/>
          <ac:spMkLst>
            <pc:docMk/>
            <pc:sldMk cId="2259538364" sldId="261"/>
            <ac:spMk id="43" creationId="{8775C7C8-8ABA-4B85-AE1B-8DDFC5B4C18C}"/>
          </ac:spMkLst>
        </pc:spChg>
        <pc:spChg chg="add mod">
          <ac:chgData name="小章魚 高貴的" userId="a867b4f1dedd3411" providerId="LiveId" clId="{08CC609C-B59B-4249-A277-6818221B5F67}" dt="2018-09-10T04:05:38.265" v="2447" actId="1076"/>
          <ac:spMkLst>
            <pc:docMk/>
            <pc:sldMk cId="2259538364" sldId="261"/>
            <ac:spMk id="44" creationId="{25F8E6F3-234A-460F-9D7F-3A4DD58D7025}"/>
          </ac:spMkLst>
        </pc:spChg>
        <pc:spChg chg="add mod">
          <ac:chgData name="小章魚 高貴的" userId="a867b4f1dedd3411" providerId="LiveId" clId="{08CC609C-B59B-4249-A277-6818221B5F67}" dt="2018-09-10T04:05:41.617" v="2449" actId="1076"/>
          <ac:spMkLst>
            <pc:docMk/>
            <pc:sldMk cId="2259538364" sldId="261"/>
            <ac:spMk id="45" creationId="{1A5C9E25-98F2-431A-9739-E1007E5CC764}"/>
          </ac:spMkLst>
        </pc:spChg>
        <pc:spChg chg="add mod">
          <ac:chgData name="小章魚 高貴的" userId="a867b4f1dedd3411" providerId="LiveId" clId="{08CC609C-B59B-4249-A277-6818221B5F67}" dt="2018-09-10T04:05:45.337" v="2451" actId="1076"/>
          <ac:spMkLst>
            <pc:docMk/>
            <pc:sldMk cId="2259538364" sldId="261"/>
            <ac:spMk id="46" creationId="{29033596-11FF-4E51-BDC2-8D2FA4753459}"/>
          </ac:spMkLst>
        </pc:spChg>
        <pc:spChg chg="add mod">
          <ac:chgData name="小章魚 高貴的" userId="a867b4f1dedd3411" providerId="LiveId" clId="{08CC609C-B59B-4249-A277-6818221B5F67}" dt="2018-09-10T04:05:49.618" v="2453" actId="1076"/>
          <ac:spMkLst>
            <pc:docMk/>
            <pc:sldMk cId="2259538364" sldId="261"/>
            <ac:spMk id="47" creationId="{79DBEA7E-4D63-4705-8A63-06785867CE4C}"/>
          </ac:spMkLst>
        </pc:spChg>
        <pc:spChg chg="add mod">
          <ac:chgData name="小章魚 高貴的" userId="a867b4f1dedd3411" providerId="LiveId" clId="{08CC609C-B59B-4249-A277-6818221B5F67}" dt="2018-09-10T04:05:52.641" v="2455" actId="1076"/>
          <ac:spMkLst>
            <pc:docMk/>
            <pc:sldMk cId="2259538364" sldId="261"/>
            <ac:spMk id="48" creationId="{7F34FBDC-B14E-4DC1-B439-C409D32C73FB}"/>
          </ac:spMkLst>
        </pc:spChg>
        <pc:spChg chg="add mod">
          <ac:chgData name="小章魚 高貴的" userId="a867b4f1dedd3411" providerId="LiveId" clId="{08CC609C-B59B-4249-A277-6818221B5F67}" dt="2018-09-10T04:05:56.064" v="2457" actId="1076"/>
          <ac:spMkLst>
            <pc:docMk/>
            <pc:sldMk cId="2259538364" sldId="261"/>
            <ac:spMk id="49" creationId="{924593A3-3420-4168-848A-66E8D42DA49E}"/>
          </ac:spMkLst>
        </pc:spChg>
        <pc:spChg chg="add mod">
          <ac:chgData name="小章魚 高貴的" userId="a867b4f1dedd3411" providerId="LiveId" clId="{08CC609C-B59B-4249-A277-6818221B5F67}" dt="2018-09-10T04:06:07.273" v="2459" actId="1076"/>
          <ac:spMkLst>
            <pc:docMk/>
            <pc:sldMk cId="2259538364" sldId="261"/>
            <ac:spMk id="50" creationId="{213270EA-E3C8-422A-8DC4-4D7FA57E7211}"/>
          </ac:spMkLst>
        </pc:spChg>
        <pc:spChg chg="add mod">
          <ac:chgData name="小章魚 高貴的" userId="a867b4f1dedd3411" providerId="LiveId" clId="{08CC609C-B59B-4249-A277-6818221B5F67}" dt="2018-09-10T04:06:15.057" v="2461" actId="1076"/>
          <ac:spMkLst>
            <pc:docMk/>
            <pc:sldMk cId="2259538364" sldId="261"/>
            <ac:spMk id="51" creationId="{94C0A953-4D10-4824-90CB-87DBAA6EE842}"/>
          </ac:spMkLst>
        </pc:spChg>
        <pc:spChg chg="add mod ord">
          <ac:chgData name="小章魚 高貴的" userId="a867b4f1dedd3411" providerId="LiveId" clId="{08CC609C-B59B-4249-A277-6818221B5F67}" dt="2018-09-10T04:06:52.338" v="2468" actId="14100"/>
          <ac:spMkLst>
            <pc:docMk/>
            <pc:sldMk cId="2259538364" sldId="261"/>
            <ac:spMk id="52" creationId="{93EB4958-6831-4BB3-8BD8-02954B677EEA}"/>
          </ac:spMkLst>
        </pc:spChg>
        <pc:spChg chg="add mod">
          <ac:chgData name="小章魚 高貴的" userId="a867b4f1dedd3411" providerId="LiveId" clId="{08CC609C-B59B-4249-A277-6818221B5F67}" dt="2018-09-10T04:07:56.681" v="2495" actId="1076"/>
          <ac:spMkLst>
            <pc:docMk/>
            <pc:sldMk cId="2259538364" sldId="261"/>
            <ac:spMk id="53" creationId="{1E6DF5B7-F617-4E44-8716-DAB5D2D8FC37}"/>
          </ac:spMkLst>
        </pc:spChg>
        <pc:spChg chg="add mod">
          <ac:chgData name="小章魚 高貴的" userId="a867b4f1dedd3411" providerId="LiveId" clId="{08CC609C-B59B-4249-A277-6818221B5F67}" dt="2018-09-10T04:08:09.057" v="2513" actId="20577"/>
          <ac:spMkLst>
            <pc:docMk/>
            <pc:sldMk cId="2259538364" sldId="261"/>
            <ac:spMk id="54" creationId="{73931C7E-C677-41EC-AD73-70D5077567E9}"/>
          </ac:spMkLst>
        </pc:spChg>
        <pc:picChg chg="add mod modCrop">
          <ac:chgData name="小章魚 高貴的" userId="a867b4f1dedd3411" providerId="LiveId" clId="{08CC609C-B59B-4249-A277-6818221B5F67}" dt="2018-09-10T04:02:35.745" v="2400" actId="1076"/>
          <ac:picMkLst>
            <pc:docMk/>
            <pc:sldMk cId="2259538364" sldId="261"/>
            <ac:picMk id="23" creationId="{C1F7731D-1078-4CCD-BBCD-3F7F434D80D4}"/>
          </ac:picMkLst>
        </pc:picChg>
        <pc:picChg chg="add mod modCrop">
          <ac:chgData name="小章魚 高貴的" userId="a867b4f1dedd3411" providerId="LiveId" clId="{08CC609C-B59B-4249-A277-6818221B5F67}" dt="2018-09-10T03:59:28.665" v="2355" actId="14100"/>
          <ac:picMkLst>
            <pc:docMk/>
            <pc:sldMk cId="2259538364" sldId="261"/>
            <ac:picMk id="25" creationId="{2713DA47-B87B-4C99-8E12-DA75421ED583}"/>
          </ac:picMkLst>
        </pc:picChg>
        <pc:picChg chg="add mod modCrop">
          <ac:chgData name="小章魚 高貴的" userId="a867b4f1dedd3411" providerId="LiveId" clId="{08CC609C-B59B-4249-A277-6818221B5F67}" dt="2018-09-10T03:59:58.058" v="2362" actId="732"/>
          <ac:picMkLst>
            <pc:docMk/>
            <pc:sldMk cId="2259538364" sldId="261"/>
            <ac:picMk id="26" creationId="{AB24A599-7D0E-4614-B7BF-8B8D8BBB3760}"/>
          </ac:picMkLst>
        </pc:picChg>
        <pc:picChg chg="add mod modCrop">
          <ac:chgData name="小章魚 高貴的" userId="a867b4f1dedd3411" providerId="LiveId" clId="{08CC609C-B59B-4249-A277-6818221B5F67}" dt="2018-09-10T04:00:16.529" v="2367" actId="1076"/>
          <ac:picMkLst>
            <pc:docMk/>
            <pc:sldMk cId="2259538364" sldId="261"/>
            <ac:picMk id="27" creationId="{BD42B955-E663-4004-9B6B-CD62C4D81379}"/>
          </ac:picMkLst>
        </pc:picChg>
        <pc:cxnChg chg="add mod">
          <ac:chgData name="小章魚 高貴的" userId="a867b4f1dedd3411" providerId="LiveId" clId="{08CC609C-B59B-4249-A277-6818221B5F67}" dt="2018-09-10T02:57:36.472" v="1748" actId="11529"/>
          <ac:cxnSpMkLst>
            <pc:docMk/>
            <pc:sldMk cId="2259538364" sldId="261"/>
            <ac:cxnSpMk id="14" creationId="{510C87B1-B6B5-44E8-B79E-D2FCC54645CC}"/>
          </ac:cxnSpMkLst>
        </pc:cxnChg>
        <pc:cxnChg chg="add mod">
          <ac:chgData name="小章魚 高貴的" userId="a867b4f1dedd3411" providerId="LiveId" clId="{08CC609C-B59B-4249-A277-6818221B5F67}" dt="2018-09-10T02:57:49.417" v="1755" actId="1036"/>
          <ac:cxnSpMkLst>
            <pc:docMk/>
            <pc:sldMk cId="2259538364" sldId="261"/>
            <ac:cxnSpMk id="16" creationId="{18D311D9-C7D9-4978-9F40-2D9C409A3C05}"/>
          </ac:cxnSpMkLst>
        </pc:cxnChg>
      </pc:sldChg>
      <pc:sldChg chg="addSp delSp modSp add">
        <pc:chgData name="小章魚 高貴的" userId="a867b4f1dedd3411" providerId="LiveId" clId="{08CC609C-B59B-4249-A277-6818221B5F67}" dt="2018-09-10T04:48:48.574" v="4352" actId="20577"/>
        <pc:sldMkLst>
          <pc:docMk/>
          <pc:sldMk cId="3727217724" sldId="262"/>
        </pc:sldMkLst>
        <pc:spChg chg="mod">
          <ac:chgData name="小章魚 高貴的" userId="a867b4f1dedd3411" providerId="LiveId" clId="{08CC609C-B59B-4249-A277-6818221B5F67}" dt="2018-09-10T04:11:12.595" v="3227"/>
          <ac:spMkLst>
            <pc:docMk/>
            <pc:sldMk cId="3727217724" sldId="262"/>
            <ac:spMk id="2" creationId="{EBDF3532-3D73-4E6B-B07D-3F2D2B7AA35C}"/>
          </ac:spMkLst>
        </pc:spChg>
        <pc:spChg chg="mod">
          <ac:chgData name="小章魚 高貴的" userId="a867b4f1dedd3411" providerId="LiveId" clId="{08CC609C-B59B-4249-A277-6818221B5F67}" dt="2018-09-10T04:48:48.574" v="4352" actId="20577"/>
          <ac:spMkLst>
            <pc:docMk/>
            <pc:sldMk cId="3727217724" sldId="262"/>
            <ac:spMk id="3" creationId="{F14395BF-4CA4-418B-952A-86AE10862F8C}"/>
          </ac:spMkLst>
        </pc:spChg>
        <pc:spChg chg="add del mod">
          <ac:chgData name="小章魚 高貴的" userId="a867b4f1dedd3411" providerId="LiveId" clId="{08CC609C-B59B-4249-A277-6818221B5F67}" dt="2018-09-10T04:40:28.910" v="3788" actId="478"/>
          <ac:spMkLst>
            <pc:docMk/>
            <pc:sldMk cId="3727217724" sldId="262"/>
            <ac:spMk id="8" creationId="{F68B72C5-6BE3-4BB2-B057-2B42B4FC1E43}"/>
          </ac:spMkLst>
        </pc:spChg>
        <pc:spChg chg="mod">
          <ac:chgData name="小章魚 高貴的" userId="a867b4f1dedd3411" providerId="LiveId" clId="{08CC609C-B59B-4249-A277-6818221B5F67}" dt="2018-09-10T04:11:18.233" v="3228" actId="13822"/>
          <ac:spMkLst>
            <pc:docMk/>
            <pc:sldMk cId="3727217724" sldId="262"/>
            <ac:spMk id="20" creationId="{66FDB2B3-2859-4F1A-95EB-CF15B1DF4D04}"/>
          </ac:spMkLst>
        </pc:spChg>
        <pc:spChg chg="mod">
          <ac:chgData name="小章魚 高貴的" userId="a867b4f1dedd3411" providerId="LiveId" clId="{08CC609C-B59B-4249-A277-6818221B5F67}" dt="2018-09-10T04:11:22.951" v="3229" actId="13822"/>
          <ac:spMkLst>
            <pc:docMk/>
            <pc:sldMk cId="3727217724" sldId="262"/>
            <ac:spMk id="21" creationId="{936777B1-B23B-4067-B4A4-5E11CCD84E56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28" creationId="{5AC9A073-AED7-474F-8FE4-824A8AF3CD92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0" creationId="{6F3557E0-7CB8-41E3-A8A9-A3EC99EB3276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1" creationId="{EF69C816-D08F-4043-902D-AA8239925077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2" creationId="{7D038AE2-BC34-4471-A3E6-E7C6FFD98E36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3" creationId="{7838EEDB-BCD1-42A3-92DA-59FBCE555B7B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4" creationId="{6882AD1D-ADB7-4A25-8C86-C6B9EC630A71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5" creationId="{2BD526A2-88DB-4649-9743-0489937EC0E2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6" creationId="{4367C4AD-DBDD-4592-85EB-9AA98BEF0101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7" creationId="{4C8682F6-D5E6-4425-9B6C-BB99F13EB748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8" creationId="{57EBD781-4B02-41B1-A6F6-A96C32C5EFA9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39" creationId="{2931C83D-449B-459F-BAD0-69497E26D601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0" creationId="{8AFCEBD9-2375-4EA3-B6D8-EA42005E1314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2" creationId="{FDC4EF53-B51D-4D23-85E3-A181452E3D48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3" creationId="{8775C7C8-8ABA-4B85-AE1B-8DDFC5B4C18C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4" creationId="{25F8E6F3-234A-460F-9D7F-3A4DD58D7025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5" creationId="{1A5C9E25-98F2-431A-9739-E1007E5CC764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6" creationId="{29033596-11FF-4E51-BDC2-8D2FA4753459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7" creationId="{79DBEA7E-4D63-4705-8A63-06785867CE4C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8" creationId="{7F34FBDC-B14E-4DC1-B439-C409D32C73FB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49" creationId="{924593A3-3420-4168-848A-66E8D42DA49E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50" creationId="{213270EA-E3C8-422A-8DC4-4D7FA57E7211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51" creationId="{94C0A953-4D10-4824-90CB-87DBAA6EE842}"/>
          </ac:spMkLst>
        </pc:spChg>
        <pc:spChg chg="del">
          <ac:chgData name="小章魚 高貴的" userId="a867b4f1dedd3411" providerId="LiveId" clId="{08CC609C-B59B-4249-A277-6818221B5F67}" dt="2018-09-10T04:11:25.729" v="3230" actId="478"/>
          <ac:spMkLst>
            <pc:docMk/>
            <pc:sldMk cId="3727217724" sldId="262"/>
            <ac:spMk id="52" creationId="{93EB4958-6831-4BB3-8BD8-02954B677EEA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53" creationId="{1E6DF5B7-F617-4E44-8716-DAB5D2D8FC37}"/>
          </ac:spMkLst>
        </pc:spChg>
        <pc:spChg chg="del">
          <ac:chgData name="小章魚 高貴的" userId="a867b4f1dedd3411" providerId="LiveId" clId="{08CC609C-B59B-4249-A277-6818221B5F67}" dt="2018-09-10T04:11:32.827" v="3233" actId="478"/>
          <ac:spMkLst>
            <pc:docMk/>
            <pc:sldMk cId="3727217724" sldId="262"/>
            <ac:spMk id="54" creationId="{73931C7E-C677-41EC-AD73-70D5077567E9}"/>
          </ac:spMkLst>
        </pc:spChg>
        <pc:graphicFrameChg chg="add mod modGraphic">
          <ac:chgData name="小章魚 高貴的" userId="a867b4f1dedd3411" providerId="LiveId" clId="{08CC609C-B59B-4249-A277-6818221B5F67}" dt="2018-09-10T04:39:37.286" v="3779" actId="20577"/>
          <ac:graphicFrameMkLst>
            <pc:docMk/>
            <pc:sldMk cId="3727217724" sldId="262"/>
            <ac:graphicFrameMk id="7" creationId="{AD776D8C-F7B1-4F52-B68A-0D050DFC3645}"/>
          </ac:graphicFrameMkLst>
        </pc:graphicFrameChg>
        <pc:picChg chg="add del mod">
          <ac:chgData name="小章魚 高貴的" userId="a867b4f1dedd3411" providerId="LiveId" clId="{08CC609C-B59B-4249-A277-6818221B5F67}" dt="2018-09-10T04:43:50.999" v="3799" actId="478"/>
          <ac:picMkLst>
            <pc:docMk/>
            <pc:sldMk cId="3727217724" sldId="262"/>
            <ac:picMk id="10" creationId="{5CC2AD43-F615-48CD-A190-2C42E00BDBF9}"/>
          </ac:picMkLst>
        </pc:picChg>
        <pc:picChg chg="add mod">
          <ac:chgData name="小章魚 高貴的" userId="a867b4f1dedd3411" providerId="LiveId" clId="{08CC609C-B59B-4249-A277-6818221B5F67}" dt="2018-09-10T04:44:00.787" v="3804" actId="1076"/>
          <ac:picMkLst>
            <pc:docMk/>
            <pc:sldMk cId="3727217724" sldId="262"/>
            <ac:picMk id="12" creationId="{2A848260-F157-4DDE-BC6D-1508FF392670}"/>
          </ac:picMkLst>
        </pc:picChg>
        <pc:picChg chg="add mod">
          <ac:chgData name="小章魚 高貴的" userId="a867b4f1dedd3411" providerId="LiveId" clId="{08CC609C-B59B-4249-A277-6818221B5F67}" dt="2018-09-10T04:44:45.476" v="3812" actId="1076"/>
          <ac:picMkLst>
            <pc:docMk/>
            <pc:sldMk cId="3727217724" sldId="262"/>
            <ac:picMk id="15" creationId="{8971CC1F-BC08-474F-8BEF-1A5684CD816B}"/>
          </ac:picMkLst>
        </pc:picChg>
        <pc:picChg chg="del">
          <ac:chgData name="小章魚 高貴的" userId="a867b4f1dedd3411" providerId="LiveId" clId="{08CC609C-B59B-4249-A277-6818221B5F67}" dt="2018-09-10T04:11:28.169" v="3232" actId="478"/>
          <ac:picMkLst>
            <pc:docMk/>
            <pc:sldMk cId="3727217724" sldId="262"/>
            <ac:picMk id="23" creationId="{C1F7731D-1078-4CCD-BBCD-3F7F434D80D4}"/>
          </ac:picMkLst>
        </pc:picChg>
        <pc:picChg chg="add mod">
          <ac:chgData name="小章魚 高貴的" userId="a867b4f1dedd3411" providerId="LiveId" clId="{08CC609C-B59B-4249-A277-6818221B5F67}" dt="2018-09-10T04:47:53.276" v="4337" actId="1582"/>
          <ac:picMkLst>
            <pc:docMk/>
            <pc:sldMk cId="3727217724" sldId="262"/>
            <ac:picMk id="24" creationId="{5D922D9B-59EA-4FEE-87D8-417CD9D87ADD}"/>
          </ac:picMkLst>
        </pc:picChg>
        <pc:picChg chg="del">
          <ac:chgData name="小章魚 高貴的" userId="a867b4f1dedd3411" providerId="LiveId" clId="{08CC609C-B59B-4249-A277-6818221B5F67}" dt="2018-09-10T04:11:32.827" v="3233" actId="478"/>
          <ac:picMkLst>
            <pc:docMk/>
            <pc:sldMk cId="3727217724" sldId="262"/>
            <ac:picMk id="25" creationId="{2713DA47-B87B-4C99-8E12-DA75421ED583}"/>
          </ac:picMkLst>
        </pc:picChg>
        <pc:picChg chg="del">
          <ac:chgData name="小章魚 高貴的" userId="a867b4f1dedd3411" providerId="LiveId" clId="{08CC609C-B59B-4249-A277-6818221B5F67}" dt="2018-09-10T04:11:32.827" v="3233" actId="478"/>
          <ac:picMkLst>
            <pc:docMk/>
            <pc:sldMk cId="3727217724" sldId="262"/>
            <ac:picMk id="26" creationId="{AB24A599-7D0E-4614-B7BF-8B8D8BBB3760}"/>
          </ac:picMkLst>
        </pc:picChg>
        <pc:picChg chg="del">
          <ac:chgData name="小章魚 高貴的" userId="a867b4f1dedd3411" providerId="LiveId" clId="{08CC609C-B59B-4249-A277-6818221B5F67}" dt="2018-09-10T04:11:26.699" v="3231" actId="478"/>
          <ac:picMkLst>
            <pc:docMk/>
            <pc:sldMk cId="3727217724" sldId="262"/>
            <ac:picMk id="27" creationId="{BD42B955-E663-4004-9B6B-CD62C4D81379}"/>
          </ac:picMkLst>
        </pc:picChg>
        <pc:picChg chg="add mod">
          <ac:chgData name="小章魚 高貴的" userId="a867b4f1dedd3411" providerId="LiveId" clId="{08CC609C-B59B-4249-A277-6818221B5F67}" dt="2018-09-10T04:44:03.603" v="3806" actId="1076"/>
          <ac:picMkLst>
            <pc:docMk/>
            <pc:sldMk cId="3727217724" sldId="262"/>
            <ac:picMk id="55" creationId="{20F2853D-DF4B-4F21-A0A9-ACCEE8C27CBF}"/>
          </ac:picMkLst>
        </pc:picChg>
        <pc:picChg chg="add mod">
          <ac:chgData name="小章魚 高貴的" userId="a867b4f1dedd3411" providerId="LiveId" clId="{08CC609C-B59B-4249-A277-6818221B5F67}" dt="2018-09-10T04:44:08.874" v="3808" actId="1076"/>
          <ac:picMkLst>
            <pc:docMk/>
            <pc:sldMk cId="3727217724" sldId="262"/>
            <ac:picMk id="56" creationId="{AD58B5DA-9B22-4871-820E-E13772E55DE1}"/>
          </ac:picMkLst>
        </pc:picChg>
        <pc:picChg chg="add mod">
          <ac:chgData name="小章魚 高貴的" userId="a867b4f1dedd3411" providerId="LiveId" clId="{08CC609C-B59B-4249-A277-6818221B5F67}" dt="2018-09-10T04:44:53.956" v="3814" actId="1076"/>
          <ac:picMkLst>
            <pc:docMk/>
            <pc:sldMk cId="3727217724" sldId="262"/>
            <ac:picMk id="57" creationId="{B8DB6257-E1A1-4EF9-B3D4-9C1681A8CC7B}"/>
          </ac:picMkLst>
        </pc:picChg>
        <pc:picChg chg="add mod">
          <ac:chgData name="小章魚 高貴的" userId="a867b4f1dedd3411" providerId="LiveId" clId="{08CC609C-B59B-4249-A277-6818221B5F67}" dt="2018-09-10T04:45:00.980" v="3816" actId="1076"/>
          <ac:picMkLst>
            <pc:docMk/>
            <pc:sldMk cId="3727217724" sldId="262"/>
            <ac:picMk id="58" creationId="{0B6F02B8-EC27-4B08-9E9C-7EAB141E9EB6}"/>
          </ac:picMkLst>
        </pc:picChg>
        <pc:picChg chg="add del">
          <ac:chgData name="小章魚 高貴的" userId="a867b4f1dedd3411" providerId="LiveId" clId="{08CC609C-B59B-4249-A277-6818221B5F67}" dt="2018-09-10T04:48:07.943" v="4340"/>
          <ac:picMkLst>
            <pc:docMk/>
            <pc:sldMk cId="3727217724" sldId="262"/>
            <ac:picMk id="59" creationId="{EE31A498-3FF6-4000-A094-F679B00B79C3}"/>
          </ac:picMkLst>
        </pc:picChg>
        <pc:picChg chg="add del mod">
          <ac:chgData name="小章魚 高貴的" userId="a867b4f1dedd3411" providerId="LiveId" clId="{08CC609C-B59B-4249-A277-6818221B5F67}" dt="2018-09-10T04:48:20.931" v="4344"/>
          <ac:picMkLst>
            <pc:docMk/>
            <pc:sldMk cId="3727217724" sldId="262"/>
            <ac:picMk id="60" creationId="{3855EC75-9977-47EA-87BC-250104078193}"/>
          </ac:picMkLst>
        </pc:picChg>
      </pc:sldChg>
      <pc:sldChg chg="addSp delSp modSp add">
        <pc:chgData name="小章魚 高貴的" userId="a867b4f1dedd3411" providerId="LiveId" clId="{08CC609C-B59B-4249-A277-6818221B5F67}" dt="2018-09-10T07:18:57.757" v="6086"/>
        <pc:sldMkLst>
          <pc:docMk/>
          <pc:sldMk cId="3270403069" sldId="263"/>
        </pc:sldMkLst>
        <pc:spChg chg="mod">
          <ac:chgData name="小章魚 高貴的" userId="a867b4f1dedd3411" providerId="LiveId" clId="{08CC609C-B59B-4249-A277-6818221B5F67}" dt="2018-09-10T04:49:47.734" v="4458"/>
          <ac:spMkLst>
            <pc:docMk/>
            <pc:sldMk cId="3270403069" sldId="263"/>
            <ac:spMk id="2" creationId="{EBDF3532-3D73-4E6B-B07D-3F2D2B7AA35C}"/>
          </ac:spMkLst>
        </pc:spChg>
        <pc:spChg chg="mod">
          <ac:chgData name="小章魚 高貴的" userId="a867b4f1dedd3411" providerId="LiveId" clId="{08CC609C-B59B-4249-A277-6818221B5F67}" dt="2018-09-10T07:18:57.757" v="6086"/>
          <ac:spMkLst>
            <pc:docMk/>
            <pc:sldMk cId="3270403069" sldId="263"/>
            <ac:spMk id="3" creationId="{F14395BF-4CA4-418B-952A-86AE10862F8C}"/>
          </ac:spMkLst>
        </pc:spChg>
        <pc:spChg chg="add del mod">
          <ac:chgData name="小章魚 高貴的" userId="a867b4f1dedd3411" providerId="LiveId" clId="{08CC609C-B59B-4249-A277-6818221B5F67}" dt="2018-09-10T04:50:02.074" v="4461" actId="478"/>
          <ac:spMkLst>
            <pc:docMk/>
            <pc:sldMk cId="3270403069" sldId="263"/>
            <ac:spMk id="8" creationId="{29D8BB5E-AB0F-4D7D-8B70-F4FE9F9FF321}"/>
          </ac:spMkLst>
        </pc:spChg>
        <pc:spChg chg="add mod">
          <ac:chgData name="小章魚 高貴的" userId="a867b4f1dedd3411" providerId="LiveId" clId="{08CC609C-B59B-4249-A277-6818221B5F67}" dt="2018-09-10T04:50:13.803" v="4466" actId="1076"/>
          <ac:spMkLst>
            <pc:docMk/>
            <pc:sldMk cId="3270403069" sldId="263"/>
            <ac:spMk id="9" creationId="{587EE911-3DAE-4355-9D3C-56035F7BD9DB}"/>
          </ac:spMkLst>
        </pc:spChg>
        <pc:spChg chg="add mod">
          <ac:chgData name="小章魚 高貴的" userId="a867b4f1dedd3411" providerId="LiveId" clId="{08CC609C-B59B-4249-A277-6818221B5F67}" dt="2018-09-10T04:52:54.820" v="4598" actId="1076"/>
          <ac:spMkLst>
            <pc:docMk/>
            <pc:sldMk cId="3270403069" sldId="263"/>
            <ac:spMk id="10" creationId="{73183F44-ED42-44E5-83F0-4AF4557B4A13}"/>
          </ac:spMkLst>
        </pc:spChg>
        <pc:spChg chg="add mod">
          <ac:chgData name="小章魚 高貴的" userId="a867b4f1dedd3411" providerId="LiveId" clId="{08CC609C-B59B-4249-A277-6818221B5F67}" dt="2018-09-10T04:53:17.109" v="4610" actId="1076"/>
          <ac:spMkLst>
            <pc:docMk/>
            <pc:sldMk cId="3270403069" sldId="263"/>
            <ac:spMk id="11" creationId="{44802F9E-43F0-4353-B0CA-A21E8EF10791}"/>
          </ac:spMkLst>
        </pc:spChg>
        <pc:spChg chg="add mod">
          <ac:chgData name="小章魚 高貴的" userId="a867b4f1dedd3411" providerId="LiveId" clId="{08CC609C-B59B-4249-A277-6818221B5F67}" dt="2018-09-10T04:52:19.277" v="4573" actId="1076"/>
          <ac:spMkLst>
            <pc:docMk/>
            <pc:sldMk cId="3270403069" sldId="263"/>
            <ac:spMk id="25" creationId="{CDDCCF8B-E20A-4094-9A32-59659FD0EAC6}"/>
          </ac:spMkLst>
        </pc:spChg>
        <pc:spChg chg="add mod">
          <ac:chgData name="小章魚 高貴的" userId="a867b4f1dedd3411" providerId="LiveId" clId="{08CC609C-B59B-4249-A277-6818221B5F67}" dt="2018-09-10T04:52:19.277" v="4573" actId="1076"/>
          <ac:spMkLst>
            <pc:docMk/>
            <pc:sldMk cId="3270403069" sldId="263"/>
            <ac:spMk id="26" creationId="{6E0B28A7-4373-47F5-82E2-7CE5CB7E4674}"/>
          </ac:spMkLst>
        </pc:spChg>
        <pc:spChg chg="add mod">
          <ac:chgData name="小章魚 高貴的" userId="a867b4f1dedd3411" providerId="LiveId" clId="{08CC609C-B59B-4249-A277-6818221B5F67}" dt="2018-09-10T04:52:19.277" v="4573" actId="1076"/>
          <ac:spMkLst>
            <pc:docMk/>
            <pc:sldMk cId="3270403069" sldId="263"/>
            <ac:spMk id="27" creationId="{CDD64C1F-D7F1-46C7-9ADC-5E630088796C}"/>
          </ac:spMkLst>
        </pc:spChg>
        <pc:spChg chg="add mod">
          <ac:chgData name="小章魚 高貴的" userId="a867b4f1dedd3411" providerId="LiveId" clId="{08CC609C-B59B-4249-A277-6818221B5F67}" dt="2018-09-10T04:52:19.277" v="4573" actId="1076"/>
          <ac:spMkLst>
            <pc:docMk/>
            <pc:sldMk cId="3270403069" sldId="263"/>
            <ac:spMk id="28" creationId="{6027194D-6794-4CBF-A628-B8F6457990CC}"/>
          </ac:spMkLst>
        </pc:spChg>
        <pc:spChg chg="add mod">
          <ac:chgData name="小章魚 高貴的" userId="a867b4f1dedd3411" providerId="LiveId" clId="{08CC609C-B59B-4249-A277-6818221B5F67}" dt="2018-09-10T04:52:19.277" v="4573" actId="1076"/>
          <ac:spMkLst>
            <pc:docMk/>
            <pc:sldMk cId="3270403069" sldId="263"/>
            <ac:spMk id="29" creationId="{014EC871-AEC4-46D7-A376-D6265C005CEF}"/>
          </ac:spMkLst>
        </pc:spChg>
        <pc:spChg chg="add mod">
          <ac:chgData name="小章魚 高貴的" userId="a867b4f1dedd3411" providerId="LiveId" clId="{08CC609C-B59B-4249-A277-6818221B5F67}" dt="2018-09-10T04:52:19.277" v="4573" actId="1076"/>
          <ac:spMkLst>
            <pc:docMk/>
            <pc:sldMk cId="3270403069" sldId="263"/>
            <ac:spMk id="30" creationId="{31062AE4-18B2-401A-B4D2-DDED4EC92A24}"/>
          </ac:spMkLst>
        </pc:spChg>
        <pc:spChg chg="add mod">
          <ac:chgData name="小章魚 高貴的" userId="a867b4f1dedd3411" providerId="LiveId" clId="{08CC609C-B59B-4249-A277-6818221B5F67}" dt="2018-09-10T04:53:26.201" v="4623"/>
          <ac:spMkLst>
            <pc:docMk/>
            <pc:sldMk cId="3270403069" sldId="263"/>
            <ac:spMk id="32" creationId="{A434AC25-A6D5-41A3-9811-90F0815929F6}"/>
          </ac:spMkLst>
        </pc:spChg>
      </pc:sldChg>
    </pc:docChg>
  </pc:docChgLst>
  <pc:docChgLst>
    <pc:chgData name="小章魚 高貴的" userId="a867b4f1dedd3411" providerId="LiveId" clId="{8B070ABE-0913-4550-BC11-040E0CD23E8A}"/>
    <pc:docChg chg="custSel modSld">
      <pc:chgData name="小章魚 高貴的" userId="a867b4f1dedd3411" providerId="LiveId" clId="{8B070ABE-0913-4550-BC11-040E0CD23E8A}" dt="2018-10-13T09:57:55.192" v="3"/>
      <pc:docMkLst>
        <pc:docMk/>
      </pc:docMkLst>
      <pc:sldChg chg="addSp delSp">
        <pc:chgData name="小章魚 高貴的" userId="a867b4f1dedd3411" providerId="LiveId" clId="{8B070ABE-0913-4550-BC11-040E0CD23E8A}" dt="2018-10-13T09:57:55.192" v="3"/>
        <pc:sldMkLst>
          <pc:docMk/>
          <pc:sldMk cId="2259538364" sldId="261"/>
        </pc:sldMkLst>
        <pc:inkChg chg="add del">
          <ac:chgData name="小章魚 高貴的" userId="a867b4f1dedd3411" providerId="LiveId" clId="{8B070ABE-0913-4550-BC11-040E0CD23E8A}" dt="2018-10-13T09:57:29.807" v="1" actId="478"/>
          <ac:inkMkLst>
            <pc:docMk/>
            <pc:sldMk cId="2259538364" sldId="261"/>
            <ac:inkMk id="8" creationId="{814C161C-D065-4EC0-A8E3-4EB2884B14FA}"/>
          </ac:inkMkLst>
        </pc:inkChg>
        <pc:inkChg chg="add">
          <ac:chgData name="小章魚 高貴的" userId="a867b4f1dedd3411" providerId="LiveId" clId="{8B070ABE-0913-4550-BC11-040E0CD23E8A}" dt="2018-10-13T09:57:52.778" v="2"/>
          <ac:inkMkLst>
            <pc:docMk/>
            <pc:sldMk cId="2259538364" sldId="261"/>
            <ac:inkMk id="9" creationId="{76E45135-AE04-4C21-B679-5C07E84F9289}"/>
          </ac:inkMkLst>
        </pc:inkChg>
        <pc:inkChg chg="add">
          <ac:chgData name="小章魚 高貴的" userId="a867b4f1dedd3411" providerId="LiveId" clId="{8B070ABE-0913-4550-BC11-040E0CD23E8A}" dt="2018-10-13T09:57:55.192" v="3"/>
          <ac:inkMkLst>
            <pc:docMk/>
            <pc:sldMk cId="2259538364" sldId="261"/>
            <ac:inkMk id="10" creationId="{F1060EEA-F0CB-42F1-9D2C-AA4F5FB639F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3T09:57:52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809 79,'-69'1,"6"0,-24-4,43-3,1-2,1-1,-10-6,0 1,-41-6,76 18,1 0,0 1,0 0,-1 2,1 0,-9 2,20-3,0 1,0 1,0-1,0 1,1-1,-1 2,0-1,1 0,-1 1,1 0,0 0,0 0,0 1,0-1,0 1,1 0,0 0,0 0,0 0,0 1,1-1,-1 2,-6 16,0 0,2 0,1 1,0 0,2 0,1 0,0 1,2 20,1-28,0 1,2 0,0-1,1 0,3 13,-4-23,0 0,1-1,-1 1,1-1,0 1,0-1,1 0,0 0,-1-1,2 1,-1-1,0 0,1 0,0 0,0 0,0-1,3 1,7 3,0 0,0-2,1 1,0-2,0 0,7 0,31 2,16 0,-25-4,76 4,74-8,-171 0,-1-1,0-1,0-1,0 0,0-2,-1-1,17-8,3-5,0-2,-1-2,12-11,-45 31,-1-1,1 0,-1 0,0-1,-1 0,0 0,-3 3,0 1,-1-1,1-1,-1 1,0 0,-1 0,1-1,-1 1,0-1,0 0,0 1,-1-1,1 0,0-12,-1 1,0-1,-1 1,-1 0,0-1,-3-7,3 19,1 0,-1 1,1-1,-1 1,0-1,-1 1,1 0,-1 0,0 0,0 0,0 0,-1 1,1 0,-1-1,0 1,0 0,0 1,0-1,0 1,-1 0,1 0,-1 0,1 0,-3 0,-20-2,-1 1,1 1,-1 1,1 2,-13 2,-19-1,15-1,25-1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13T09:57:55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1068 1,'-39'1,"-23"5,19-1,-11-2,-8-2,-45 0,-70 12,-107 22,270-33,0 0,0 2,0-1,0 1,1 1,-7 4,11-5,1 0,-1 1,1 1,1-1,-1 1,1 1,0-1,0 1,1 1,-2 1,2 0,-1 1,1-1,0 2,1-1,1 1,-1-1,2 1,-1 1,0 4,3-11,1 0,-1 0,1 0,0 0,0 0,0 0,0 0,1 0,0 0,0 0,1 0,-1 0,1-1,0 1,0-1,1 1,-1-1,1 0,0 0,0 0,0 0,4 3,3 1,0 0,1-1,0 0,1-1,-1 0,1-1,0 0,1-1,-1 0,1-1,0 0,4-1,30 4,1-3,35-2,-43-1,505-2,-537 2,-1 0,1-1,0 0,0-1,0 0,-1 0,1 0,-1-1,1 0,-1-1,0 1,0-1,-1-1,1 1,-1-1,0 0,0-1,-1 0,0 1,0-2,1-1,2-3,-1 0,-1-1,0 0,-1 0,0-1,-1 1,0-1,-1 0,0 0,-1 0,-1-1,0-4,-1 7,1 5,-1-1,0 0,0 0,-1 1,0-6,0 10,0 0,1 0,-1 0,0 1,0-1,0 0,0 0,0 1,0-1,0 0,-1 1,1-1,0 1,-1 0,0-1,1 1,-1 0,0 0,1 0,-1 0,-1 0,-52-19,25 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D9FCB-59E1-4E9B-9B17-3E1E611AF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718E08-0488-4B66-848B-9B15CD96D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33FF7-02B8-47E6-BF0C-281E8127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3E74D-8C14-43AD-9B59-B6A1977E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186EC-9E90-4DD6-A369-04A3193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BBB65-F384-4EF9-BC2B-AA356737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31D5F6-2E01-460C-AA80-D4A08ECF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E73D2-73A6-4444-9CED-E3835190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F34F54-F62E-417F-951C-5EB45A32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8291A-8DED-45A1-B896-CD16097F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1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2A319C-1D3D-4699-9B5A-20112F99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CB489E-B1A7-45C2-8DCF-F30BA700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B42499-406F-4047-8AA6-F80A4003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9ACBD0-02B7-4CF9-A7D9-D3493805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74FE1-ACAE-4443-9BA6-5AEEB1C8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8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4D3FB-8105-4C46-9C11-83DE6904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A9D4C-B55A-46B6-ABEA-C88FA904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5CC87-E5C2-4291-AA0E-8334470A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0EA25-65EA-4865-AE89-7C10D126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E6732-B772-4E65-B99A-257CD987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3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CFD15-C69C-459E-AF65-E9342116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E0262-CC07-4EBA-8202-D81F28B3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A72B1D-9603-48BF-BF2D-F862497F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D9F08-414F-484D-95AA-59E18191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6FB59-40C3-4C42-BB70-EF934AF4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78D49-062A-4A73-AC9A-8AE0B986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77774-ECAE-4883-AE5F-D4155396B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5419CE-9CA3-4070-8E6E-0E3348444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74FF3C-BC30-4DD2-898D-BDC71139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0B5228-4970-4BB4-98AF-CC4A04E2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A4D2FB-A6D4-4023-A4BE-07DBBFE9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3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90A66-C1FE-4505-82A0-B0EC3129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D09DD4-7872-4430-BAE3-206D8FCA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6AAD85-A1BF-4112-A9F1-078DA6F4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B33342-7FEA-4BA7-A2DD-B7753EE7D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49EDA3-EA9A-4809-8F43-A8913FA51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1E9EC9-57E6-4A22-ABFE-7DCA8973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C4E24D-F413-4A1B-8210-214F53C0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8F48DC-09E9-447A-803E-AA3D13F9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7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0D144-1468-47EE-B447-D5503D4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7EBF61-1EC8-4A31-AE4C-5E2C5459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885922-E2E1-4B1A-AB3D-3B4DEA8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7F664B-E18A-456F-91B1-D83AA6E1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91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020C99-4D50-470A-B4C0-5E2F5503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35DA7E-DCA0-4A9E-BA8B-D3C5935F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74B64-357D-4491-9BAA-4CD84F69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DC6C-1BEC-4250-B75C-0B7B0F53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3CE74-8E75-482B-94CE-0E21DE4F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F9D0F9-776D-418C-A114-F592E20B3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1C125D-F452-4AD7-8E52-E40756AD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D2AE1F-9BB6-4BC2-AEDE-CB518ED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2C549B-2E3D-4D1A-899D-86449814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6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27123-51C3-4D04-AEEF-AFD947B0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3846DD-CDD0-4E8F-879E-CD65E8D92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F99303-0B41-4BCD-8351-EE06EF13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4D8B11-801E-461E-932E-3C35612D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54AF1-B516-498E-A2ED-094ED3E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3E1B62-999E-4D6B-998A-47B5E4D5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5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AFB89E-5D82-455C-AF32-6E0DF769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74A608-6D5E-4342-BD42-F485C4C1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8F044-2610-4DE8-A929-ADB59A517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D0AC-3E0A-4D33-B208-FD2880B5941B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FEDA9-79E2-4A98-9F70-B8BFB25A0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1BC3E1-49A4-49B3-8A19-14E1EA7D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47EB-E8A7-4C33-9CD3-7A3052FB2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53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F367B-66B3-4D49-B085-16625AAE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東明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4ABE68-6F2A-4979-A092-54F92739E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91F11-A531-4DAE-9110-011BF34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基礎需求 </a:t>
            </a:r>
            <a:r>
              <a:rPr lang="en-US" altLang="zh-TW" dirty="0"/>
              <a:t>–</a:t>
            </a:r>
            <a:r>
              <a:rPr lang="zh-TW" altLang="en-US" dirty="0"/>
              <a:t> 第一階段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D91F4-4BFA-4F82-BED5-CB8F1A09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基本帳號密碼登入</a:t>
            </a:r>
            <a:endParaRPr lang="en-US" altLang="zh-TW" dirty="0"/>
          </a:p>
          <a:p>
            <a:r>
              <a:rPr lang="zh-TW" altLang="en-US" dirty="0"/>
              <a:t>枕墊是否離床</a:t>
            </a:r>
            <a:endParaRPr lang="en-US" altLang="zh-TW" dirty="0"/>
          </a:p>
          <a:p>
            <a:r>
              <a:rPr lang="zh-TW" altLang="en-US" dirty="0"/>
              <a:t>枕墊即時心跳</a:t>
            </a:r>
            <a:r>
              <a:rPr lang="en-US" altLang="zh-TW" dirty="0"/>
              <a:t>-</a:t>
            </a:r>
            <a:r>
              <a:rPr lang="zh-TW" altLang="en-US" dirty="0"/>
              <a:t>呼吸</a:t>
            </a:r>
            <a:endParaRPr lang="en-US" altLang="zh-TW" dirty="0"/>
          </a:p>
          <a:p>
            <a:r>
              <a:rPr lang="zh-TW" altLang="en-US" dirty="0"/>
              <a:t>枕墊即時電量</a:t>
            </a:r>
            <a:endParaRPr lang="en-US" altLang="zh-TW" dirty="0"/>
          </a:p>
          <a:p>
            <a:r>
              <a:rPr lang="zh-TW" altLang="en-US" dirty="0"/>
              <a:t>枕墊狀態是否有異常</a:t>
            </a:r>
            <a:endParaRPr lang="en-US" altLang="zh-TW" dirty="0"/>
          </a:p>
          <a:p>
            <a:r>
              <a:rPr lang="zh-TW" altLang="en-US" dirty="0"/>
              <a:t>登入畫面有台北市政府圖樣</a:t>
            </a:r>
            <a:endParaRPr lang="en-US" altLang="zh-TW" dirty="0"/>
          </a:p>
          <a:p>
            <a:pPr lvl="1"/>
            <a:r>
              <a:rPr lang="zh-TW" altLang="en-US" dirty="0"/>
              <a:t>未來可依不同按廠自行變更</a:t>
            </a:r>
            <a:endParaRPr lang="en-US" altLang="zh-TW" dirty="0"/>
          </a:p>
          <a:p>
            <a:r>
              <a:rPr lang="zh-TW" altLang="en-US" dirty="0"/>
              <a:t>需做成多語系版本， 相關顯示文字內容可在不同文字設定檔修改</a:t>
            </a:r>
            <a:endParaRPr lang="en-US" altLang="zh-TW" dirty="0"/>
          </a:p>
          <a:p>
            <a:r>
              <a:rPr lang="zh-TW" altLang="en-US" dirty="0"/>
              <a:t>可支援在手機</a:t>
            </a:r>
            <a:r>
              <a:rPr lang="en-US" altLang="zh-TW" dirty="0"/>
              <a:t>/</a:t>
            </a:r>
            <a:r>
              <a:rPr lang="zh-TW" altLang="en-US" dirty="0"/>
              <a:t>平板上操作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26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F3532-3D73-4E6B-B07D-3F2D2B7A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登入畫面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395BF-4CA4-418B-952A-86AE1086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0" y="1825625"/>
            <a:ext cx="2486636" cy="4351338"/>
          </a:xfrm>
        </p:spPr>
        <p:txBody>
          <a:bodyPr/>
          <a:lstStyle/>
          <a:p>
            <a:r>
              <a:rPr lang="zh-TW" altLang="en-US" dirty="0"/>
              <a:t>第一階段只用一組帳號密碼</a:t>
            </a:r>
            <a:endParaRPr lang="en-US" altLang="zh-TW" dirty="0"/>
          </a:p>
          <a:p>
            <a:r>
              <a:rPr lang="zh-TW" altLang="en-US" dirty="0"/>
              <a:t>第二階段權限系統可新增不同等級帳號密碼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D6FD2F-1576-43BA-8666-AB7FC32349C6}"/>
              </a:ext>
            </a:extLst>
          </p:cNvPr>
          <p:cNvSpPr/>
          <p:nvPr/>
        </p:nvSpPr>
        <p:spPr>
          <a:xfrm>
            <a:off x="394283" y="1690688"/>
            <a:ext cx="8581937" cy="4802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BA83679-189F-4EDE-8C08-CCCB6F6A2D77}"/>
              </a:ext>
            </a:extLst>
          </p:cNvPr>
          <p:cNvSpPr/>
          <p:nvPr/>
        </p:nvSpPr>
        <p:spPr>
          <a:xfrm>
            <a:off x="3626140" y="1991669"/>
            <a:ext cx="2118221" cy="104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北市府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51F629-7E4C-49B0-9D74-4E9519A51381}"/>
              </a:ext>
            </a:extLst>
          </p:cNvPr>
          <p:cNvSpPr txBox="1"/>
          <p:nvPr/>
        </p:nvSpPr>
        <p:spPr>
          <a:xfrm>
            <a:off x="2600587" y="3254928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東明養護中心臥床偵測系統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1B4B63-CD56-4C4D-96C3-9E2CD9CD2D65}"/>
              </a:ext>
            </a:extLst>
          </p:cNvPr>
          <p:cNvSpPr txBox="1"/>
          <p:nvPr/>
        </p:nvSpPr>
        <p:spPr>
          <a:xfrm>
            <a:off x="3453469" y="4101482"/>
            <a:ext cx="9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帳號：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A9CBD7-94DC-4684-8010-3A74E91BC44E}"/>
              </a:ext>
            </a:extLst>
          </p:cNvPr>
          <p:cNvSpPr/>
          <p:nvPr/>
        </p:nvSpPr>
        <p:spPr>
          <a:xfrm>
            <a:off x="4349690" y="4101482"/>
            <a:ext cx="1765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F85E56-D32E-4913-9D80-3AC17ACC45C1}"/>
              </a:ext>
            </a:extLst>
          </p:cNvPr>
          <p:cNvSpPr txBox="1"/>
          <p:nvPr/>
        </p:nvSpPr>
        <p:spPr>
          <a:xfrm>
            <a:off x="3453469" y="4689235"/>
            <a:ext cx="92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密碼：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300CDE-338C-409E-BC52-A95F1BAC6F73}"/>
              </a:ext>
            </a:extLst>
          </p:cNvPr>
          <p:cNvSpPr/>
          <p:nvPr/>
        </p:nvSpPr>
        <p:spPr>
          <a:xfrm>
            <a:off x="4349690" y="4689235"/>
            <a:ext cx="1765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477672B-87D3-430E-B03F-B346C27E4CB4}"/>
              </a:ext>
            </a:extLst>
          </p:cNvPr>
          <p:cNvSpPr/>
          <p:nvPr/>
        </p:nvSpPr>
        <p:spPr>
          <a:xfrm>
            <a:off x="4193096" y="5343372"/>
            <a:ext cx="1224793" cy="45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</p:spTree>
    <p:extLst>
      <p:ext uri="{BB962C8B-B14F-4D97-AF65-F5344CB8AC3E}">
        <p14:creationId xmlns:p14="http://schemas.microsoft.com/office/powerpoint/2010/main" val="23348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D6FD2F-1576-43BA-8666-AB7FC32349C6}"/>
              </a:ext>
            </a:extLst>
          </p:cNvPr>
          <p:cNvSpPr/>
          <p:nvPr/>
        </p:nvSpPr>
        <p:spPr>
          <a:xfrm>
            <a:off x="393584" y="1700388"/>
            <a:ext cx="8581937" cy="4802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3EB4958-6831-4BB3-8BD8-02954B677EEA}"/>
              </a:ext>
            </a:extLst>
          </p:cNvPr>
          <p:cNvSpPr/>
          <p:nvPr/>
        </p:nvSpPr>
        <p:spPr>
          <a:xfrm>
            <a:off x="7211329" y="4661185"/>
            <a:ext cx="1764192" cy="1831690"/>
          </a:xfrm>
          <a:prstGeom prst="rect">
            <a:avLst/>
          </a:prstGeom>
          <a:solidFill>
            <a:srgbClr val="00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DF3532-3D73-4E6B-B07D-3F2D2B7A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枕墊即時狀態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395BF-4CA4-418B-952A-86AE1086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0" y="1825625"/>
            <a:ext cx="2486636" cy="4351338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上方主選單未來右方可加入其它功能</a:t>
            </a:r>
            <a:endParaRPr lang="en-US" altLang="zh-TW" dirty="0"/>
          </a:p>
          <a:p>
            <a:r>
              <a:rPr lang="zh-TW" altLang="en-US" dirty="0"/>
              <a:t>左側二級選單為細項功能</a:t>
            </a:r>
            <a:endParaRPr lang="en-US" altLang="zh-TW" dirty="0"/>
          </a:p>
          <a:p>
            <a:r>
              <a:rPr lang="zh-TW" altLang="en-US" dirty="0"/>
              <a:t>畫面上直接即時更新最新心跳呼吸</a:t>
            </a:r>
            <a:endParaRPr lang="en-US" altLang="zh-TW" dirty="0"/>
          </a:p>
          <a:p>
            <a:r>
              <a:rPr lang="zh-TW" altLang="en-US" dirty="0"/>
              <a:t>畫面右側顯示每個圖示意義說明</a:t>
            </a:r>
            <a:endParaRPr lang="en-US" altLang="zh-TW" dirty="0"/>
          </a:p>
          <a:p>
            <a:r>
              <a:rPr lang="zh-TW" altLang="en-US" dirty="0"/>
              <a:t>依床位編號決定排序</a:t>
            </a:r>
            <a:endParaRPr lang="en-US" altLang="zh-TW" dirty="0"/>
          </a:p>
          <a:p>
            <a:r>
              <a:rPr lang="zh-TW" altLang="en-US" dirty="0"/>
              <a:t>一頁最多顯示</a:t>
            </a:r>
            <a:r>
              <a:rPr lang="en-US" altLang="zh-TW" dirty="0"/>
              <a:t>15</a:t>
            </a:r>
            <a:r>
              <a:rPr lang="zh-TW" altLang="en-US" dirty="0"/>
              <a:t>床，</a:t>
            </a:r>
            <a:r>
              <a:rPr lang="en-US" altLang="zh-TW" dirty="0"/>
              <a:t>5 X 3</a:t>
            </a:r>
            <a:r>
              <a:rPr lang="zh-TW" altLang="en-US" dirty="0"/>
              <a:t>，其它分頁顯示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BA83679-189F-4EDE-8C08-CCCB6F6A2D77}"/>
              </a:ext>
            </a:extLst>
          </p:cNvPr>
          <p:cNvSpPr/>
          <p:nvPr/>
        </p:nvSpPr>
        <p:spPr>
          <a:xfrm>
            <a:off x="547381" y="1825625"/>
            <a:ext cx="1449200" cy="104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北市府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51F629-7E4C-49B0-9D74-4E9519A51381}"/>
              </a:ext>
            </a:extLst>
          </p:cNvPr>
          <p:cNvSpPr txBox="1"/>
          <p:nvPr/>
        </p:nvSpPr>
        <p:spPr>
          <a:xfrm>
            <a:off x="3263317" y="1703195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東明養護中心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10C87B1-B6B5-44E8-B79E-D2FCC54645CC}"/>
              </a:ext>
            </a:extLst>
          </p:cNvPr>
          <p:cNvCxnSpPr/>
          <p:nvPr/>
        </p:nvCxnSpPr>
        <p:spPr>
          <a:xfrm>
            <a:off x="2114026" y="1700388"/>
            <a:ext cx="0" cy="480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8D311D9-C7D9-4978-9F40-2D9C409A3C05}"/>
              </a:ext>
            </a:extLst>
          </p:cNvPr>
          <p:cNvCxnSpPr/>
          <p:nvPr/>
        </p:nvCxnSpPr>
        <p:spPr>
          <a:xfrm>
            <a:off x="393584" y="2994870"/>
            <a:ext cx="858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B66BD09-5F55-4520-ACDF-64F9E840F916}"/>
              </a:ext>
            </a:extLst>
          </p:cNvPr>
          <p:cNvSpPr/>
          <p:nvPr/>
        </p:nvSpPr>
        <p:spPr>
          <a:xfrm>
            <a:off x="2122416" y="2203346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睡眠偵測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94DC33-EC6C-4423-B1D1-C9C70B4F19C3}"/>
              </a:ext>
            </a:extLst>
          </p:cNvPr>
          <p:cNvSpPr/>
          <p:nvPr/>
        </p:nvSpPr>
        <p:spPr>
          <a:xfrm>
            <a:off x="3397542" y="2203345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3194FA-4CAA-4DCB-8951-CC9A3541FB31}"/>
              </a:ext>
            </a:extLst>
          </p:cNvPr>
          <p:cNvSpPr/>
          <p:nvPr/>
        </p:nvSpPr>
        <p:spPr>
          <a:xfrm>
            <a:off x="4689446" y="2203344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FDB2B3-2859-4F1A-95EB-CF15B1DF4D04}"/>
              </a:ext>
            </a:extLst>
          </p:cNvPr>
          <p:cNvSpPr/>
          <p:nvPr/>
        </p:nvSpPr>
        <p:spPr>
          <a:xfrm>
            <a:off x="393584" y="2985168"/>
            <a:ext cx="1720442" cy="494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即時狀態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6777B1-B23B-4067-B4A4-5E11CCD84E56}"/>
              </a:ext>
            </a:extLst>
          </p:cNvPr>
          <p:cNvSpPr/>
          <p:nvPr/>
        </p:nvSpPr>
        <p:spPr>
          <a:xfrm>
            <a:off x="394982" y="3474888"/>
            <a:ext cx="1720442" cy="4945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系統設定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1F7731D-1078-4CCD-BBCD-3F7F434D8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2" t="3460" r="17821"/>
          <a:stretch/>
        </p:blipFill>
        <p:spPr>
          <a:xfrm>
            <a:off x="2231471" y="3064565"/>
            <a:ext cx="4643599" cy="342830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713DA47-B87B-4C99-8E12-DA75421ED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33"/>
          <a:stretch/>
        </p:blipFill>
        <p:spPr>
          <a:xfrm>
            <a:off x="7211330" y="3004775"/>
            <a:ext cx="1764192" cy="81766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B24A599-7D0E-4614-B7BF-8B8D8BBB37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9" b="34031"/>
          <a:stretch/>
        </p:blipFill>
        <p:spPr>
          <a:xfrm>
            <a:off x="7211330" y="3822437"/>
            <a:ext cx="1764192" cy="40561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D42B955-E663-4004-9B6B-CD62C4D8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9" b="-387"/>
          <a:stretch/>
        </p:blipFill>
        <p:spPr>
          <a:xfrm>
            <a:off x="7211329" y="4207635"/>
            <a:ext cx="1764192" cy="494946"/>
          </a:xfrm>
          <a:prstGeom prst="rect">
            <a:avLst/>
          </a:prstGeom>
        </p:spPr>
      </p:pic>
      <p:sp>
        <p:nvSpPr>
          <p:cNvPr id="28" name="心形 27">
            <a:extLst>
              <a:ext uri="{FF2B5EF4-FFF2-40B4-BE49-F238E27FC236}">
                <a16:creationId xmlns:a16="http://schemas.microsoft.com/office/drawing/2014/main" id="{5AC9A073-AED7-474F-8FE4-824A8AF3CD92}"/>
              </a:ext>
            </a:extLst>
          </p:cNvPr>
          <p:cNvSpPr/>
          <p:nvPr/>
        </p:nvSpPr>
        <p:spPr>
          <a:xfrm>
            <a:off x="2230073" y="3124378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0" name="雲朵形 29">
            <a:extLst>
              <a:ext uri="{FF2B5EF4-FFF2-40B4-BE49-F238E27FC236}">
                <a16:creationId xmlns:a16="http://schemas.microsoft.com/office/drawing/2014/main" id="{6F3557E0-7CB8-41E3-A8A9-A3EC99EB3276}"/>
              </a:ext>
            </a:extLst>
          </p:cNvPr>
          <p:cNvSpPr/>
          <p:nvPr/>
        </p:nvSpPr>
        <p:spPr>
          <a:xfrm>
            <a:off x="2944739" y="3139774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31" name="心形 30">
            <a:extLst>
              <a:ext uri="{FF2B5EF4-FFF2-40B4-BE49-F238E27FC236}">
                <a16:creationId xmlns:a16="http://schemas.microsoft.com/office/drawing/2014/main" id="{EF69C816-D08F-4043-902D-AA8239925077}"/>
              </a:ext>
            </a:extLst>
          </p:cNvPr>
          <p:cNvSpPr/>
          <p:nvPr/>
        </p:nvSpPr>
        <p:spPr>
          <a:xfrm>
            <a:off x="2230073" y="4259749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2" name="雲朵形 31">
            <a:extLst>
              <a:ext uri="{FF2B5EF4-FFF2-40B4-BE49-F238E27FC236}">
                <a16:creationId xmlns:a16="http://schemas.microsoft.com/office/drawing/2014/main" id="{7D038AE2-BC34-4471-A3E6-E7C6FFD98E36}"/>
              </a:ext>
            </a:extLst>
          </p:cNvPr>
          <p:cNvSpPr/>
          <p:nvPr/>
        </p:nvSpPr>
        <p:spPr>
          <a:xfrm>
            <a:off x="2936351" y="4288041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33" name="心形 32">
            <a:extLst>
              <a:ext uri="{FF2B5EF4-FFF2-40B4-BE49-F238E27FC236}">
                <a16:creationId xmlns:a16="http://schemas.microsoft.com/office/drawing/2014/main" id="{7838EEDB-BCD1-42A3-92DA-59FBCE555B7B}"/>
              </a:ext>
            </a:extLst>
          </p:cNvPr>
          <p:cNvSpPr/>
          <p:nvPr/>
        </p:nvSpPr>
        <p:spPr>
          <a:xfrm>
            <a:off x="3374882" y="4286224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4" name="心形 33">
            <a:extLst>
              <a:ext uri="{FF2B5EF4-FFF2-40B4-BE49-F238E27FC236}">
                <a16:creationId xmlns:a16="http://schemas.microsoft.com/office/drawing/2014/main" id="{6882AD1D-ADB7-4A25-8C86-C6B9EC630A71}"/>
              </a:ext>
            </a:extLst>
          </p:cNvPr>
          <p:cNvSpPr/>
          <p:nvPr/>
        </p:nvSpPr>
        <p:spPr>
          <a:xfrm>
            <a:off x="4518787" y="4286224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5" name="心形 34">
            <a:extLst>
              <a:ext uri="{FF2B5EF4-FFF2-40B4-BE49-F238E27FC236}">
                <a16:creationId xmlns:a16="http://schemas.microsoft.com/office/drawing/2014/main" id="{2BD526A2-88DB-4649-9743-0489937EC0E2}"/>
              </a:ext>
            </a:extLst>
          </p:cNvPr>
          <p:cNvSpPr/>
          <p:nvPr/>
        </p:nvSpPr>
        <p:spPr>
          <a:xfrm>
            <a:off x="4552571" y="3124378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6" name="心形 35">
            <a:extLst>
              <a:ext uri="{FF2B5EF4-FFF2-40B4-BE49-F238E27FC236}">
                <a16:creationId xmlns:a16="http://schemas.microsoft.com/office/drawing/2014/main" id="{4367C4AD-DBDD-4592-85EB-9AA98BEF0101}"/>
              </a:ext>
            </a:extLst>
          </p:cNvPr>
          <p:cNvSpPr/>
          <p:nvPr/>
        </p:nvSpPr>
        <p:spPr>
          <a:xfrm>
            <a:off x="5721378" y="3124378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7" name="心形 36">
            <a:extLst>
              <a:ext uri="{FF2B5EF4-FFF2-40B4-BE49-F238E27FC236}">
                <a16:creationId xmlns:a16="http://schemas.microsoft.com/office/drawing/2014/main" id="{4C8682F6-D5E6-4425-9B6C-BB99F13EB748}"/>
              </a:ext>
            </a:extLst>
          </p:cNvPr>
          <p:cNvSpPr/>
          <p:nvPr/>
        </p:nvSpPr>
        <p:spPr>
          <a:xfrm>
            <a:off x="5721378" y="4259749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8" name="心形 37">
            <a:extLst>
              <a:ext uri="{FF2B5EF4-FFF2-40B4-BE49-F238E27FC236}">
                <a16:creationId xmlns:a16="http://schemas.microsoft.com/office/drawing/2014/main" id="{57EBD781-4B02-41B1-A6F6-A96C32C5EFA9}"/>
              </a:ext>
            </a:extLst>
          </p:cNvPr>
          <p:cNvSpPr/>
          <p:nvPr/>
        </p:nvSpPr>
        <p:spPr>
          <a:xfrm>
            <a:off x="3414320" y="5389549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39" name="心形 38">
            <a:extLst>
              <a:ext uri="{FF2B5EF4-FFF2-40B4-BE49-F238E27FC236}">
                <a16:creationId xmlns:a16="http://schemas.microsoft.com/office/drawing/2014/main" id="{2931C83D-449B-459F-BAD0-69497E26D601}"/>
              </a:ext>
            </a:extLst>
          </p:cNvPr>
          <p:cNvSpPr/>
          <p:nvPr/>
        </p:nvSpPr>
        <p:spPr>
          <a:xfrm>
            <a:off x="4535299" y="5427814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40" name="心形 39">
            <a:extLst>
              <a:ext uri="{FF2B5EF4-FFF2-40B4-BE49-F238E27FC236}">
                <a16:creationId xmlns:a16="http://schemas.microsoft.com/office/drawing/2014/main" id="{8AFCEBD9-2375-4EA3-B6D8-EA42005E1314}"/>
              </a:ext>
            </a:extLst>
          </p:cNvPr>
          <p:cNvSpPr/>
          <p:nvPr/>
        </p:nvSpPr>
        <p:spPr>
          <a:xfrm>
            <a:off x="5721378" y="5405019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42" name="雲朵形 41">
            <a:extLst>
              <a:ext uri="{FF2B5EF4-FFF2-40B4-BE49-F238E27FC236}">
                <a16:creationId xmlns:a16="http://schemas.microsoft.com/office/drawing/2014/main" id="{FDC4EF53-B51D-4D23-85E3-A181452E3D48}"/>
              </a:ext>
            </a:extLst>
          </p:cNvPr>
          <p:cNvSpPr/>
          <p:nvPr/>
        </p:nvSpPr>
        <p:spPr>
          <a:xfrm>
            <a:off x="5223631" y="3139774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43" name="雲朵形 42">
            <a:extLst>
              <a:ext uri="{FF2B5EF4-FFF2-40B4-BE49-F238E27FC236}">
                <a16:creationId xmlns:a16="http://schemas.microsoft.com/office/drawing/2014/main" id="{8775C7C8-8ABA-4B85-AE1B-8DDFC5B4C18C}"/>
              </a:ext>
            </a:extLst>
          </p:cNvPr>
          <p:cNvSpPr/>
          <p:nvPr/>
        </p:nvSpPr>
        <p:spPr>
          <a:xfrm>
            <a:off x="6437611" y="3163589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44" name="雲朵形 43">
            <a:extLst>
              <a:ext uri="{FF2B5EF4-FFF2-40B4-BE49-F238E27FC236}">
                <a16:creationId xmlns:a16="http://schemas.microsoft.com/office/drawing/2014/main" id="{25F8E6F3-234A-460F-9D7F-3A4DD58D7025}"/>
              </a:ext>
            </a:extLst>
          </p:cNvPr>
          <p:cNvSpPr/>
          <p:nvPr/>
        </p:nvSpPr>
        <p:spPr>
          <a:xfrm>
            <a:off x="4096274" y="4299595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45" name="雲朵形 44">
            <a:extLst>
              <a:ext uri="{FF2B5EF4-FFF2-40B4-BE49-F238E27FC236}">
                <a16:creationId xmlns:a16="http://schemas.microsoft.com/office/drawing/2014/main" id="{1A5C9E25-98F2-431A-9739-E1007E5CC764}"/>
              </a:ext>
            </a:extLst>
          </p:cNvPr>
          <p:cNvSpPr/>
          <p:nvPr/>
        </p:nvSpPr>
        <p:spPr>
          <a:xfrm>
            <a:off x="5243634" y="4309191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46" name="雲朵形 45">
            <a:extLst>
              <a:ext uri="{FF2B5EF4-FFF2-40B4-BE49-F238E27FC236}">
                <a16:creationId xmlns:a16="http://schemas.microsoft.com/office/drawing/2014/main" id="{29033596-11FF-4E51-BDC2-8D2FA4753459}"/>
              </a:ext>
            </a:extLst>
          </p:cNvPr>
          <p:cNvSpPr/>
          <p:nvPr/>
        </p:nvSpPr>
        <p:spPr>
          <a:xfrm>
            <a:off x="6485829" y="4306147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47" name="雲朵形 46">
            <a:extLst>
              <a:ext uri="{FF2B5EF4-FFF2-40B4-BE49-F238E27FC236}">
                <a16:creationId xmlns:a16="http://schemas.microsoft.com/office/drawing/2014/main" id="{79DBEA7E-4D63-4705-8A63-06785867CE4C}"/>
              </a:ext>
            </a:extLst>
          </p:cNvPr>
          <p:cNvSpPr/>
          <p:nvPr/>
        </p:nvSpPr>
        <p:spPr>
          <a:xfrm>
            <a:off x="4079762" y="5396234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48" name="雲朵形 47">
            <a:extLst>
              <a:ext uri="{FF2B5EF4-FFF2-40B4-BE49-F238E27FC236}">
                <a16:creationId xmlns:a16="http://schemas.microsoft.com/office/drawing/2014/main" id="{7F34FBDC-B14E-4DC1-B439-C409D32C73FB}"/>
              </a:ext>
            </a:extLst>
          </p:cNvPr>
          <p:cNvSpPr/>
          <p:nvPr/>
        </p:nvSpPr>
        <p:spPr>
          <a:xfrm>
            <a:off x="5231915" y="5441858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49" name="雲朵形 48">
            <a:extLst>
              <a:ext uri="{FF2B5EF4-FFF2-40B4-BE49-F238E27FC236}">
                <a16:creationId xmlns:a16="http://schemas.microsoft.com/office/drawing/2014/main" id="{924593A3-3420-4168-848A-66E8D42DA49E}"/>
              </a:ext>
            </a:extLst>
          </p:cNvPr>
          <p:cNvSpPr/>
          <p:nvPr/>
        </p:nvSpPr>
        <p:spPr>
          <a:xfrm>
            <a:off x="6485829" y="5429395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50" name="心形 49">
            <a:extLst>
              <a:ext uri="{FF2B5EF4-FFF2-40B4-BE49-F238E27FC236}">
                <a16:creationId xmlns:a16="http://schemas.microsoft.com/office/drawing/2014/main" id="{213270EA-E3C8-422A-8DC4-4D7FA57E7211}"/>
              </a:ext>
            </a:extLst>
          </p:cNvPr>
          <p:cNvSpPr/>
          <p:nvPr/>
        </p:nvSpPr>
        <p:spPr>
          <a:xfrm>
            <a:off x="7395100" y="4809404"/>
            <a:ext cx="436226" cy="374960"/>
          </a:xfrm>
          <a:prstGeom prst="hear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65</a:t>
            </a:r>
            <a:endParaRPr lang="zh-TW" altLang="en-US" sz="800" dirty="0"/>
          </a:p>
        </p:txBody>
      </p:sp>
      <p:sp>
        <p:nvSpPr>
          <p:cNvPr id="51" name="雲朵形 50">
            <a:extLst>
              <a:ext uri="{FF2B5EF4-FFF2-40B4-BE49-F238E27FC236}">
                <a16:creationId xmlns:a16="http://schemas.microsoft.com/office/drawing/2014/main" id="{94C0A953-4D10-4824-90CB-87DBAA6EE842}"/>
              </a:ext>
            </a:extLst>
          </p:cNvPr>
          <p:cNvSpPr/>
          <p:nvPr/>
        </p:nvSpPr>
        <p:spPr>
          <a:xfrm>
            <a:off x="7396758" y="5282015"/>
            <a:ext cx="439025" cy="33511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20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E6DF5B7-F617-4E44-8716-DAB5D2D8FC37}"/>
              </a:ext>
            </a:extLst>
          </p:cNvPr>
          <p:cNvSpPr txBox="1"/>
          <p:nvPr/>
        </p:nvSpPr>
        <p:spPr>
          <a:xfrm>
            <a:off x="8119574" y="4778719"/>
            <a:ext cx="880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E4E9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心跳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3931C7E-C677-41EC-AD73-70D5077567E9}"/>
              </a:ext>
            </a:extLst>
          </p:cNvPr>
          <p:cNvSpPr txBox="1"/>
          <p:nvPr/>
        </p:nvSpPr>
        <p:spPr>
          <a:xfrm>
            <a:off x="8123072" y="5311072"/>
            <a:ext cx="880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E4E9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AF1EDD-6F16-433F-AC49-24BABD7ECEFD}"/>
              </a:ext>
            </a:extLst>
          </p:cNvPr>
          <p:cNvSpPr txBox="1"/>
          <p:nvPr/>
        </p:nvSpPr>
        <p:spPr>
          <a:xfrm>
            <a:off x="2114026" y="6502575"/>
            <a:ext cx="49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&lt; </a:t>
            </a:r>
            <a:r>
              <a:rPr lang="en-US" altLang="zh-TW" u="sng" dirty="0"/>
              <a:t>1</a:t>
            </a:r>
            <a:r>
              <a:rPr lang="en-US" altLang="zh-TW" dirty="0"/>
              <a:t> 2 3 4 5 6 7&gt;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76E45135-AE04-4C21-B679-5C07E84F9289}"/>
                  </a:ext>
                </a:extLst>
              </p14:cNvPr>
              <p14:cNvContentPartPr/>
              <p14:nvPr/>
            </p14:nvContentPartPr>
            <p14:xfrm>
              <a:off x="4932157" y="4483117"/>
              <a:ext cx="409320" cy="19908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76E45135-AE04-4C21-B679-5C07E84F92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3517" y="4474117"/>
                <a:ext cx="426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F1060EEA-F0CB-42F1-9D2C-AA4F5FB639FF}"/>
                  </a:ext>
                </a:extLst>
              </p14:cNvPr>
              <p14:cNvContentPartPr/>
              <p14:nvPr/>
            </p14:nvContentPartPr>
            <p14:xfrm>
              <a:off x="6043477" y="4483837"/>
              <a:ext cx="419040" cy="16524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F1060EEA-F0CB-42F1-9D2C-AA4F5FB639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4837" y="4475197"/>
                <a:ext cx="43668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53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D6FD2F-1576-43BA-8666-AB7FC32349C6}"/>
              </a:ext>
            </a:extLst>
          </p:cNvPr>
          <p:cNvSpPr/>
          <p:nvPr/>
        </p:nvSpPr>
        <p:spPr>
          <a:xfrm>
            <a:off x="393584" y="1700388"/>
            <a:ext cx="8581937" cy="4802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DF3532-3D73-4E6B-B07D-3F2D2B7A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枕墊系統設定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395BF-4CA4-418B-952A-86AE1086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0" y="1825625"/>
            <a:ext cx="2486636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顯示枕墊</a:t>
            </a:r>
            <a:r>
              <a:rPr lang="en-US" altLang="zh-TW" dirty="0"/>
              <a:t>mac id </a:t>
            </a:r>
            <a:r>
              <a:rPr lang="zh-TW" altLang="en-US" dirty="0"/>
              <a:t>與床位編號、病患對應關係</a:t>
            </a:r>
            <a:endParaRPr lang="en-US" altLang="zh-TW" dirty="0"/>
          </a:p>
          <a:p>
            <a:r>
              <a:rPr lang="zh-TW" altLang="en-US" dirty="0"/>
              <a:t>可新增、修改、刪除每一筆資訊</a:t>
            </a:r>
            <a:endParaRPr lang="en-US" altLang="zh-TW" dirty="0"/>
          </a:p>
          <a:p>
            <a:r>
              <a:rPr lang="zh-TW" altLang="en-US" dirty="0"/>
              <a:t>顯示枕墊電量，低於</a:t>
            </a:r>
            <a:r>
              <a:rPr lang="en-US" altLang="zh-TW" dirty="0"/>
              <a:t>20%</a:t>
            </a:r>
            <a:r>
              <a:rPr lang="zh-TW" altLang="en-US" dirty="0"/>
              <a:t>以紅色顯示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BA83679-189F-4EDE-8C08-CCCB6F6A2D77}"/>
              </a:ext>
            </a:extLst>
          </p:cNvPr>
          <p:cNvSpPr/>
          <p:nvPr/>
        </p:nvSpPr>
        <p:spPr>
          <a:xfrm>
            <a:off x="547381" y="1825625"/>
            <a:ext cx="1449200" cy="104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北市府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51F629-7E4C-49B0-9D74-4E9519A51381}"/>
              </a:ext>
            </a:extLst>
          </p:cNvPr>
          <p:cNvSpPr txBox="1"/>
          <p:nvPr/>
        </p:nvSpPr>
        <p:spPr>
          <a:xfrm>
            <a:off x="3263317" y="1703195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東明養護中心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10C87B1-B6B5-44E8-B79E-D2FCC54645CC}"/>
              </a:ext>
            </a:extLst>
          </p:cNvPr>
          <p:cNvCxnSpPr/>
          <p:nvPr/>
        </p:nvCxnSpPr>
        <p:spPr>
          <a:xfrm>
            <a:off x="2114026" y="1700388"/>
            <a:ext cx="0" cy="480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8D311D9-C7D9-4978-9F40-2D9C409A3C05}"/>
              </a:ext>
            </a:extLst>
          </p:cNvPr>
          <p:cNvCxnSpPr/>
          <p:nvPr/>
        </p:nvCxnSpPr>
        <p:spPr>
          <a:xfrm>
            <a:off x="393584" y="2994870"/>
            <a:ext cx="858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B66BD09-5F55-4520-ACDF-64F9E840F916}"/>
              </a:ext>
            </a:extLst>
          </p:cNvPr>
          <p:cNvSpPr/>
          <p:nvPr/>
        </p:nvSpPr>
        <p:spPr>
          <a:xfrm>
            <a:off x="2122416" y="2203346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睡眠偵測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94DC33-EC6C-4423-B1D1-C9C70B4F19C3}"/>
              </a:ext>
            </a:extLst>
          </p:cNvPr>
          <p:cNvSpPr/>
          <p:nvPr/>
        </p:nvSpPr>
        <p:spPr>
          <a:xfrm>
            <a:off x="3397542" y="2203345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3194FA-4CAA-4DCB-8951-CC9A3541FB31}"/>
              </a:ext>
            </a:extLst>
          </p:cNvPr>
          <p:cNvSpPr/>
          <p:nvPr/>
        </p:nvSpPr>
        <p:spPr>
          <a:xfrm>
            <a:off x="4689446" y="2203344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FDB2B3-2859-4F1A-95EB-CF15B1DF4D04}"/>
              </a:ext>
            </a:extLst>
          </p:cNvPr>
          <p:cNvSpPr/>
          <p:nvPr/>
        </p:nvSpPr>
        <p:spPr>
          <a:xfrm>
            <a:off x="393584" y="2985168"/>
            <a:ext cx="1720442" cy="494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即時狀態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6777B1-B23B-4067-B4A4-5E11CCD84E56}"/>
              </a:ext>
            </a:extLst>
          </p:cNvPr>
          <p:cNvSpPr/>
          <p:nvPr/>
        </p:nvSpPr>
        <p:spPr>
          <a:xfrm>
            <a:off x="394982" y="3474888"/>
            <a:ext cx="1720442" cy="494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系統設定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776D8C-F7B1-4F52-B68A-0D050DFC3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85984"/>
              </p:ext>
            </p:extLst>
          </p:nvPr>
        </p:nvGraphicFramePr>
        <p:xfrm>
          <a:off x="2466946" y="3722173"/>
          <a:ext cx="61556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31">
                  <a:extLst>
                    <a:ext uri="{9D8B030D-6E8A-4147-A177-3AD203B41FA5}">
                      <a16:colId xmlns:a16="http://schemas.microsoft.com/office/drawing/2014/main" val="1008850834"/>
                    </a:ext>
                  </a:extLst>
                </a:gridCol>
                <a:gridCol w="1231131">
                  <a:extLst>
                    <a:ext uri="{9D8B030D-6E8A-4147-A177-3AD203B41FA5}">
                      <a16:colId xmlns:a16="http://schemas.microsoft.com/office/drawing/2014/main" val="1981620475"/>
                    </a:ext>
                  </a:extLst>
                </a:gridCol>
                <a:gridCol w="1605816">
                  <a:extLst>
                    <a:ext uri="{9D8B030D-6E8A-4147-A177-3AD203B41FA5}">
                      <a16:colId xmlns:a16="http://schemas.microsoft.com/office/drawing/2014/main" val="3945502435"/>
                    </a:ext>
                  </a:extLst>
                </a:gridCol>
                <a:gridCol w="856446">
                  <a:extLst>
                    <a:ext uri="{9D8B030D-6E8A-4147-A177-3AD203B41FA5}">
                      <a16:colId xmlns:a16="http://schemas.microsoft.com/office/drawing/2014/main" val="786600903"/>
                    </a:ext>
                  </a:extLst>
                </a:gridCol>
                <a:gridCol w="1231131">
                  <a:extLst>
                    <a:ext uri="{9D8B030D-6E8A-4147-A177-3AD203B41FA5}">
                      <a16:colId xmlns:a16="http://schemas.microsoft.com/office/drawing/2014/main" val="79504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床位編號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病患名稱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設備</a:t>
                      </a:r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</a:t>
                      </a:r>
                      <a:r>
                        <a:rPr lang="en-US" altLang="zh-TW" dirty="0"/>
                        <a:t> * </a:t>
                      </a:r>
                      <a:r>
                        <a:rPr lang="zh-TW" altLang="en-US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FA:23:B3:D6:F8:00:31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1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張 </a:t>
                      </a:r>
                      <a:r>
                        <a:rPr lang="en-US" altLang="zh-TW" dirty="0"/>
                        <a:t>*</a:t>
                      </a:r>
                      <a:r>
                        <a:rPr lang="zh-TW" altLang="en-US" dirty="0"/>
                        <a:t> 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FA:23:B3:D6:F8:00:33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6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 </a:t>
                      </a:r>
                      <a:r>
                        <a:rPr lang="en-US" altLang="zh-TW" dirty="0"/>
                        <a:t>* </a:t>
                      </a:r>
                      <a:r>
                        <a:rPr lang="zh-TW" altLang="en-US" dirty="0"/>
                        <a:t>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FA:23:B3:D6:F8:00:35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65477"/>
                  </a:ext>
                </a:extLst>
              </a:tr>
            </a:tbl>
          </a:graphicData>
        </a:graphic>
      </p:graphicFrame>
      <p:pic>
        <p:nvPicPr>
          <p:cNvPr id="12" name="圖形 11" descr="鉛筆">
            <a:extLst>
              <a:ext uri="{FF2B5EF4-FFF2-40B4-BE49-F238E27FC236}">
                <a16:creationId xmlns:a16="http://schemas.microsoft.com/office/drawing/2014/main" id="{2A848260-F157-4DDE-BC6D-1508FF39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5047" y="4145324"/>
            <a:ext cx="288058" cy="288058"/>
          </a:xfrm>
          <a:prstGeom prst="rect">
            <a:avLst/>
          </a:prstGeom>
        </p:spPr>
      </p:pic>
      <p:pic>
        <p:nvPicPr>
          <p:cNvPr id="55" name="圖形 54" descr="鉛筆">
            <a:extLst>
              <a:ext uri="{FF2B5EF4-FFF2-40B4-BE49-F238E27FC236}">
                <a16:creationId xmlns:a16="http://schemas.microsoft.com/office/drawing/2014/main" id="{20F2853D-DF4B-4F21-A0A9-ACCEE8C2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601" y="4505244"/>
            <a:ext cx="288058" cy="288058"/>
          </a:xfrm>
          <a:prstGeom prst="rect">
            <a:avLst/>
          </a:prstGeom>
        </p:spPr>
      </p:pic>
      <p:pic>
        <p:nvPicPr>
          <p:cNvPr id="56" name="圖形 55" descr="鉛筆">
            <a:extLst>
              <a:ext uri="{FF2B5EF4-FFF2-40B4-BE49-F238E27FC236}">
                <a16:creationId xmlns:a16="http://schemas.microsoft.com/office/drawing/2014/main" id="{AD58B5DA-9B22-4871-820E-E13772E5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055" y="4869554"/>
            <a:ext cx="288058" cy="288058"/>
          </a:xfrm>
          <a:prstGeom prst="rect">
            <a:avLst/>
          </a:prstGeom>
        </p:spPr>
      </p:pic>
      <p:pic>
        <p:nvPicPr>
          <p:cNvPr id="15" name="圖形 14" descr="關閉">
            <a:extLst>
              <a:ext uri="{FF2B5EF4-FFF2-40B4-BE49-F238E27FC236}">
                <a16:creationId xmlns:a16="http://schemas.microsoft.com/office/drawing/2014/main" id="{8971CC1F-BC08-474F-8BEF-1A5684CD8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3187" y="4101481"/>
            <a:ext cx="369332" cy="369332"/>
          </a:xfrm>
          <a:prstGeom prst="rect">
            <a:avLst/>
          </a:prstGeom>
        </p:spPr>
      </p:pic>
      <p:pic>
        <p:nvPicPr>
          <p:cNvPr id="57" name="圖形 56" descr="關閉">
            <a:extLst>
              <a:ext uri="{FF2B5EF4-FFF2-40B4-BE49-F238E27FC236}">
                <a16:creationId xmlns:a16="http://schemas.microsoft.com/office/drawing/2014/main" id="{B8DB6257-E1A1-4EF9-B3D4-9C1681A8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3187" y="4505244"/>
            <a:ext cx="369332" cy="369332"/>
          </a:xfrm>
          <a:prstGeom prst="rect">
            <a:avLst/>
          </a:prstGeom>
        </p:spPr>
      </p:pic>
      <p:pic>
        <p:nvPicPr>
          <p:cNvPr id="58" name="圖形 57" descr="關閉">
            <a:extLst>
              <a:ext uri="{FF2B5EF4-FFF2-40B4-BE49-F238E27FC236}">
                <a16:creationId xmlns:a16="http://schemas.microsoft.com/office/drawing/2014/main" id="{0B6F02B8-EC27-4B08-9E9C-7EAB141E9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516" y="4873549"/>
            <a:ext cx="369332" cy="369332"/>
          </a:xfrm>
          <a:prstGeom prst="rect">
            <a:avLst/>
          </a:prstGeom>
        </p:spPr>
      </p:pic>
      <p:pic>
        <p:nvPicPr>
          <p:cNvPr id="24" name="圖形 23" descr="新增">
            <a:extLst>
              <a:ext uri="{FF2B5EF4-FFF2-40B4-BE49-F238E27FC236}">
                <a16:creationId xmlns:a16="http://schemas.microsoft.com/office/drawing/2014/main" id="{5D922D9B-59EA-4FEE-87D8-417CD9D87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3187" y="330924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1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D6FD2F-1576-43BA-8666-AB7FC32349C6}"/>
              </a:ext>
            </a:extLst>
          </p:cNvPr>
          <p:cNvSpPr/>
          <p:nvPr/>
        </p:nvSpPr>
        <p:spPr>
          <a:xfrm>
            <a:off x="393584" y="1700388"/>
            <a:ext cx="8581937" cy="4802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DF3532-3D73-4E6B-B07D-3F2D2B7A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枕墊系統設定 </a:t>
            </a:r>
            <a:r>
              <a:rPr lang="en-US" altLang="zh-TW" dirty="0"/>
              <a:t>- </a:t>
            </a:r>
            <a:r>
              <a:rPr lang="zh-TW" altLang="en-US" dirty="0"/>
              <a:t>新增或編輯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395BF-4CA4-418B-952A-86AE1086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0" y="1825625"/>
            <a:ext cx="2486636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點擊新增或編輯按鈕彈出對話框</a:t>
            </a:r>
            <a:endParaRPr lang="en-US" altLang="zh-TW" dirty="0"/>
          </a:p>
          <a:p>
            <a:r>
              <a:rPr lang="zh-TW" altLang="en-US" dirty="0"/>
              <a:t>對話框上方「新增」或「編輯」床位依點擊不同按鈕而定</a:t>
            </a:r>
            <a:endParaRPr lang="en-US" altLang="zh-TW" dirty="0"/>
          </a:p>
          <a:p>
            <a:r>
              <a:rPr lang="zh-TW" altLang="en-US" dirty="0"/>
              <a:t>床位編號</a:t>
            </a:r>
            <a:r>
              <a:rPr lang="en-US" altLang="zh-TW" dirty="0"/>
              <a:t>/</a:t>
            </a:r>
            <a:r>
              <a:rPr lang="zh-TW" altLang="en-US" dirty="0"/>
              <a:t>設備</a:t>
            </a:r>
            <a:r>
              <a:rPr lang="en-US" altLang="zh-TW" dirty="0"/>
              <a:t>mac</a:t>
            </a:r>
            <a:r>
              <a:rPr lang="zh-TW" altLang="en-US" dirty="0"/>
              <a:t>須在保存時進行</a:t>
            </a:r>
            <a:r>
              <a:rPr lang="zh-TW" altLang="en-US"/>
              <a:t>重複檢查，若有重複不可保存</a:t>
            </a:r>
            <a:endParaRPr lang="en-US" altLang="zh-TW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BA83679-189F-4EDE-8C08-CCCB6F6A2D77}"/>
              </a:ext>
            </a:extLst>
          </p:cNvPr>
          <p:cNvSpPr/>
          <p:nvPr/>
        </p:nvSpPr>
        <p:spPr>
          <a:xfrm>
            <a:off x="547381" y="1825625"/>
            <a:ext cx="1449200" cy="104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北市府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51F629-7E4C-49B0-9D74-4E9519A51381}"/>
              </a:ext>
            </a:extLst>
          </p:cNvPr>
          <p:cNvSpPr txBox="1"/>
          <p:nvPr/>
        </p:nvSpPr>
        <p:spPr>
          <a:xfrm>
            <a:off x="3263317" y="1703195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東明養護中心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10C87B1-B6B5-44E8-B79E-D2FCC54645CC}"/>
              </a:ext>
            </a:extLst>
          </p:cNvPr>
          <p:cNvCxnSpPr/>
          <p:nvPr/>
        </p:nvCxnSpPr>
        <p:spPr>
          <a:xfrm>
            <a:off x="2114026" y="1700388"/>
            <a:ext cx="0" cy="480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8D311D9-C7D9-4978-9F40-2D9C409A3C05}"/>
              </a:ext>
            </a:extLst>
          </p:cNvPr>
          <p:cNvCxnSpPr/>
          <p:nvPr/>
        </p:nvCxnSpPr>
        <p:spPr>
          <a:xfrm>
            <a:off x="393584" y="2994870"/>
            <a:ext cx="8581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B66BD09-5F55-4520-ACDF-64F9E840F916}"/>
              </a:ext>
            </a:extLst>
          </p:cNvPr>
          <p:cNvSpPr/>
          <p:nvPr/>
        </p:nvSpPr>
        <p:spPr>
          <a:xfrm>
            <a:off x="2122416" y="2203346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睡眠偵測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94DC33-EC6C-4423-B1D1-C9C70B4F19C3}"/>
              </a:ext>
            </a:extLst>
          </p:cNvPr>
          <p:cNvSpPr/>
          <p:nvPr/>
        </p:nvSpPr>
        <p:spPr>
          <a:xfrm>
            <a:off x="3397542" y="2203345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3194FA-4CAA-4DCB-8951-CC9A3541FB31}"/>
              </a:ext>
            </a:extLst>
          </p:cNvPr>
          <p:cNvSpPr/>
          <p:nvPr/>
        </p:nvSpPr>
        <p:spPr>
          <a:xfrm>
            <a:off x="4689446" y="2203344"/>
            <a:ext cx="1291904" cy="790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FDB2B3-2859-4F1A-95EB-CF15B1DF4D04}"/>
              </a:ext>
            </a:extLst>
          </p:cNvPr>
          <p:cNvSpPr/>
          <p:nvPr/>
        </p:nvSpPr>
        <p:spPr>
          <a:xfrm>
            <a:off x="393584" y="2985168"/>
            <a:ext cx="1720442" cy="4945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即時狀態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6777B1-B23B-4067-B4A4-5E11CCD84E56}"/>
              </a:ext>
            </a:extLst>
          </p:cNvPr>
          <p:cNvSpPr/>
          <p:nvPr/>
        </p:nvSpPr>
        <p:spPr>
          <a:xfrm>
            <a:off x="394982" y="3474888"/>
            <a:ext cx="1720442" cy="494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系統設定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776D8C-F7B1-4F52-B68A-0D050DFC3645}"/>
              </a:ext>
            </a:extLst>
          </p:cNvPr>
          <p:cNvGraphicFramePr>
            <a:graphicFrameLocks noGrp="1"/>
          </p:cNvGraphicFramePr>
          <p:nvPr/>
        </p:nvGraphicFramePr>
        <p:xfrm>
          <a:off x="2466946" y="3722173"/>
          <a:ext cx="61556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31">
                  <a:extLst>
                    <a:ext uri="{9D8B030D-6E8A-4147-A177-3AD203B41FA5}">
                      <a16:colId xmlns:a16="http://schemas.microsoft.com/office/drawing/2014/main" val="1008850834"/>
                    </a:ext>
                  </a:extLst>
                </a:gridCol>
                <a:gridCol w="1231131">
                  <a:extLst>
                    <a:ext uri="{9D8B030D-6E8A-4147-A177-3AD203B41FA5}">
                      <a16:colId xmlns:a16="http://schemas.microsoft.com/office/drawing/2014/main" val="1981620475"/>
                    </a:ext>
                  </a:extLst>
                </a:gridCol>
                <a:gridCol w="1605816">
                  <a:extLst>
                    <a:ext uri="{9D8B030D-6E8A-4147-A177-3AD203B41FA5}">
                      <a16:colId xmlns:a16="http://schemas.microsoft.com/office/drawing/2014/main" val="3945502435"/>
                    </a:ext>
                  </a:extLst>
                </a:gridCol>
                <a:gridCol w="856446">
                  <a:extLst>
                    <a:ext uri="{9D8B030D-6E8A-4147-A177-3AD203B41FA5}">
                      <a16:colId xmlns:a16="http://schemas.microsoft.com/office/drawing/2014/main" val="786600903"/>
                    </a:ext>
                  </a:extLst>
                </a:gridCol>
                <a:gridCol w="1231131">
                  <a:extLst>
                    <a:ext uri="{9D8B030D-6E8A-4147-A177-3AD203B41FA5}">
                      <a16:colId xmlns:a16="http://schemas.microsoft.com/office/drawing/2014/main" val="79504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床位編號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病患名稱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設備</a:t>
                      </a:r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4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</a:t>
                      </a:r>
                      <a:r>
                        <a:rPr lang="en-US" altLang="zh-TW" dirty="0"/>
                        <a:t> * </a:t>
                      </a:r>
                      <a:r>
                        <a:rPr lang="zh-TW" altLang="en-US" dirty="0"/>
                        <a:t>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FA:23:B3:D6:F8:00:31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1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張 </a:t>
                      </a:r>
                      <a:r>
                        <a:rPr lang="en-US" altLang="zh-TW" dirty="0"/>
                        <a:t>*</a:t>
                      </a:r>
                      <a:r>
                        <a:rPr lang="zh-TW" altLang="en-US" dirty="0"/>
                        <a:t> 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FA:23:B3:D6:F8:00:33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6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 </a:t>
                      </a:r>
                      <a:r>
                        <a:rPr lang="en-US" altLang="zh-TW" dirty="0"/>
                        <a:t>* </a:t>
                      </a:r>
                      <a:r>
                        <a:rPr lang="zh-TW" altLang="en-US" dirty="0"/>
                        <a:t>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FA:23:B3:D6:F8:00:35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65477"/>
                  </a:ext>
                </a:extLst>
              </a:tr>
            </a:tbl>
          </a:graphicData>
        </a:graphic>
      </p:graphicFrame>
      <p:pic>
        <p:nvPicPr>
          <p:cNvPr id="12" name="圖形 11" descr="鉛筆">
            <a:extLst>
              <a:ext uri="{FF2B5EF4-FFF2-40B4-BE49-F238E27FC236}">
                <a16:creationId xmlns:a16="http://schemas.microsoft.com/office/drawing/2014/main" id="{2A848260-F157-4DDE-BC6D-1508FF39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5047" y="4145324"/>
            <a:ext cx="288058" cy="288058"/>
          </a:xfrm>
          <a:prstGeom prst="rect">
            <a:avLst/>
          </a:prstGeom>
        </p:spPr>
      </p:pic>
      <p:pic>
        <p:nvPicPr>
          <p:cNvPr id="55" name="圖形 54" descr="鉛筆">
            <a:extLst>
              <a:ext uri="{FF2B5EF4-FFF2-40B4-BE49-F238E27FC236}">
                <a16:creationId xmlns:a16="http://schemas.microsoft.com/office/drawing/2014/main" id="{20F2853D-DF4B-4F21-A0A9-ACCEE8C2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6601" y="4505244"/>
            <a:ext cx="288058" cy="288058"/>
          </a:xfrm>
          <a:prstGeom prst="rect">
            <a:avLst/>
          </a:prstGeom>
        </p:spPr>
      </p:pic>
      <p:pic>
        <p:nvPicPr>
          <p:cNvPr id="56" name="圖形 55" descr="鉛筆">
            <a:extLst>
              <a:ext uri="{FF2B5EF4-FFF2-40B4-BE49-F238E27FC236}">
                <a16:creationId xmlns:a16="http://schemas.microsoft.com/office/drawing/2014/main" id="{AD58B5DA-9B22-4871-820E-E13772E5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055" y="4869554"/>
            <a:ext cx="288058" cy="288058"/>
          </a:xfrm>
          <a:prstGeom prst="rect">
            <a:avLst/>
          </a:prstGeom>
        </p:spPr>
      </p:pic>
      <p:pic>
        <p:nvPicPr>
          <p:cNvPr id="15" name="圖形 14" descr="關閉">
            <a:extLst>
              <a:ext uri="{FF2B5EF4-FFF2-40B4-BE49-F238E27FC236}">
                <a16:creationId xmlns:a16="http://schemas.microsoft.com/office/drawing/2014/main" id="{8971CC1F-BC08-474F-8BEF-1A5684CD8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3187" y="4101481"/>
            <a:ext cx="369332" cy="369332"/>
          </a:xfrm>
          <a:prstGeom prst="rect">
            <a:avLst/>
          </a:prstGeom>
        </p:spPr>
      </p:pic>
      <p:pic>
        <p:nvPicPr>
          <p:cNvPr id="57" name="圖形 56" descr="關閉">
            <a:extLst>
              <a:ext uri="{FF2B5EF4-FFF2-40B4-BE49-F238E27FC236}">
                <a16:creationId xmlns:a16="http://schemas.microsoft.com/office/drawing/2014/main" id="{B8DB6257-E1A1-4EF9-B3D4-9C1681A8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3187" y="4505244"/>
            <a:ext cx="369332" cy="369332"/>
          </a:xfrm>
          <a:prstGeom prst="rect">
            <a:avLst/>
          </a:prstGeom>
        </p:spPr>
      </p:pic>
      <p:pic>
        <p:nvPicPr>
          <p:cNvPr id="58" name="圖形 57" descr="關閉">
            <a:extLst>
              <a:ext uri="{FF2B5EF4-FFF2-40B4-BE49-F238E27FC236}">
                <a16:creationId xmlns:a16="http://schemas.microsoft.com/office/drawing/2014/main" id="{0B6F02B8-EC27-4B08-9E9C-7EAB141E9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516" y="4873549"/>
            <a:ext cx="369332" cy="369332"/>
          </a:xfrm>
          <a:prstGeom prst="rect">
            <a:avLst/>
          </a:prstGeom>
        </p:spPr>
      </p:pic>
      <p:pic>
        <p:nvPicPr>
          <p:cNvPr id="24" name="圖形 23" descr="新增">
            <a:extLst>
              <a:ext uri="{FF2B5EF4-FFF2-40B4-BE49-F238E27FC236}">
                <a16:creationId xmlns:a16="http://schemas.microsoft.com/office/drawing/2014/main" id="{5D922D9B-59EA-4FEE-87D8-417CD9D87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3187" y="3309240"/>
            <a:ext cx="369332" cy="3693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87EE911-3DAE-4355-9D3C-56035F7BD9DB}"/>
              </a:ext>
            </a:extLst>
          </p:cNvPr>
          <p:cNvSpPr/>
          <p:nvPr/>
        </p:nvSpPr>
        <p:spPr>
          <a:xfrm>
            <a:off x="2674551" y="2466351"/>
            <a:ext cx="4724539" cy="3766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DCCF8B-E20A-4094-9A32-59659FD0EAC6}"/>
              </a:ext>
            </a:extLst>
          </p:cNvPr>
          <p:cNvSpPr txBox="1"/>
          <p:nvPr/>
        </p:nvSpPr>
        <p:spPr>
          <a:xfrm>
            <a:off x="3410846" y="3571704"/>
            <a:ext cx="12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床位編號：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0B28A7-4373-47F5-82E2-7CE5CB7E4674}"/>
              </a:ext>
            </a:extLst>
          </p:cNvPr>
          <p:cNvSpPr/>
          <p:nvPr/>
        </p:nvSpPr>
        <p:spPr>
          <a:xfrm>
            <a:off x="4627947" y="3571704"/>
            <a:ext cx="1765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101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DD64C1F-D7F1-46C7-9ADC-5E630088796C}"/>
              </a:ext>
            </a:extLst>
          </p:cNvPr>
          <p:cNvSpPr txBox="1"/>
          <p:nvPr/>
        </p:nvSpPr>
        <p:spPr>
          <a:xfrm>
            <a:off x="3410846" y="4100223"/>
            <a:ext cx="12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病患名稱：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027194D-6794-4CBF-A628-B8F6457990CC}"/>
              </a:ext>
            </a:extLst>
          </p:cNvPr>
          <p:cNvSpPr/>
          <p:nvPr/>
        </p:nvSpPr>
        <p:spPr>
          <a:xfrm>
            <a:off x="4627947" y="4100223"/>
            <a:ext cx="1765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李大明</a:t>
            </a:r>
            <a:endParaRPr lang="en-US" altLang="zh-TW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14EC871-AEC4-46D7-A376-D6265C005CEF}"/>
              </a:ext>
            </a:extLst>
          </p:cNvPr>
          <p:cNvSpPr txBox="1"/>
          <p:nvPr/>
        </p:nvSpPr>
        <p:spPr>
          <a:xfrm>
            <a:off x="3410846" y="4628742"/>
            <a:ext cx="12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設備</a:t>
            </a:r>
            <a:r>
              <a:rPr lang="en-US" altLang="zh-TW" dirty="0"/>
              <a:t>mac</a:t>
            </a:r>
            <a:r>
              <a:rPr lang="zh-TW" altLang="en-US" dirty="0"/>
              <a:t>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062AE4-18B2-401A-B4D2-DDED4EC92A24}"/>
              </a:ext>
            </a:extLst>
          </p:cNvPr>
          <p:cNvSpPr/>
          <p:nvPr/>
        </p:nvSpPr>
        <p:spPr>
          <a:xfrm>
            <a:off x="4627947" y="4628742"/>
            <a:ext cx="1765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000" dirty="0">
                <a:solidFill>
                  <a:prstClr val="black"/>
                </a:solidFill>
              </a:rPr>
              <a:t>FA:23:B3:D6:F8:00:31</a:t>
            </a:r>
            <a:endParaRPr lang="zh-TW" altLang="en-US" sz="1000" dirty="0">
              <a:solidFill>
                <a:prstClr val="black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183F44-ED42-44E5-83F0-4AF4557B4A13}"/>
              </a:ext>
            </a:extLst>
          </p:cNvPr>
          <p:cNvSpPr txBox="1"/>
          <p:nvPr/>
        </p:nvSpPr>
        <p:spPr>
          <a:xfrm>
            <a:off x="4052563" y="2834178"/>
            <a:ext cx="19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新增床位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4802F9E-43F0-4353-B0CA-A21E8EF10791}"/>
              </a:ext>
            </a:extLst>
          </p:cNvPr>
          <p:cNvSpPr/>
          <p:nvPr/>
        </p:nvSpPr>
        <p:spPr>
          <a:xfrm>
            <a:off x="3698846" y="5471301"/>
            <a:ext cx="1074490" cy="368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保存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434AC25-A6D5-41A3-9811-90F0815929F6}"/>
              </a:ext>
            </a:extLst>
          </p:cNvPr>
          <p:cNvSpPr/>
          <p:nvPr/>
        </p:nvSpPr>
        <p:spPr>
          <a:xfrm>
            <a:off x="5260386" y="5471300"/>
            <a:ext cx="1074490" cy="368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327040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8CEB7-EC4B-429E-8D42-CED61133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基礎需求 </a:t>
            </a:r>
            <a:r>
              <a:rPr lang="en-US" altLang="zh-TW" dirty="0"/>
              <a:t>–</a:t>
            </a:r>
            <a:r>
              <a:rPr lang="zh-TW" altLang="en-US" dirty="0"/>
              <a:t> 第二階段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FE91A1-FED0-461A-BDE0-0C5A77B3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睡眠紀錄報告</a:t>
            </a:r>
            <a:endParaRPr lang="en-US" altLang="zh-TW" dirty="0"/>
          </a:p>
          <a:p>
            <a:pPr lvl="1"/>
            <a:r>
              <a:rPr lang="zh-TW" altLang="en-US" dirty="0"/>
              <a:t>依日期查詢 </a:t>
            </a:r>
            <a:endParaRPr lang="en-US" altLang="zh-TW" dirty="0"/>
          </a:p>
          <a:p>
            <a:pPr lvl="1"/>
            <a:r>
              <a:rPr lang="zh-TW" altLang="en-US" dirty="0"/>
              <a:t>睡眠時長</a:t>
            </a:r>
            <a:endParaRPr lang="en-US" altLang="zh-TW" dirty="0"/>
          </a:p>
          <a:p>
            <a:pPr lvl="1"/>
            <a:r>
              <a:rPr lang="zh-TW" altLang="en-US" dirty="0"/>
              <a:t>體動次數</a:t>
            </a:r>
            <a:endParaRPr lang="en-US" altLang="zh-TW" dirty="0"/>
          </a:p>
          <a:p>
            <a:pPr lvl="1"/>
            <a:r>
              <a:rPr lang="zh-TW" altLang="en-US" dirty="0"/>
              <a:t>平均呼吸</a:t>
            </a:r>
            <a:endParaRPr lang="en-US" altLang="zh-TW" dirty="0"/>
          </a:p>
          <a:p>
            <a:pPr lvl="1"/>
            <a:r>
              <a:rPr lang="zh-TW" altLang="en-US" dirty="0"/>
              <a:t>平均心跳</a:t>
            </a:r>
            <a:endParaRPr lang="en-US" altLang="zh-TW" dirty="0"/>
          </a:p>
          <a:p>
            <a:pPr lvl="1"/>
            <a:r>
              <a:rPr lang="zh-TW" altLang="en-US" dirty="0"/>
              <a:t>睡眠品質評分</a:t>
            </a:r>
            <a:endParaRPr lang="en-US" altLang="zh-TW" dirty="0"/>
          </a:p>
          <a:p>
            <a:r>
              <a:rPr lang="zh-TW" altLang="en-US" dirty="0"/>
              <a:t>登入權限管理</a:t>
            </a:r>
            <a:endParaRPr lang="en-US" altLang="zh-TW" dirty="0"/>
          </a:p>
          <a:p>
            <a:r>
              <a:rPr lang="zh-TW" altLang="en-US" dirty="0"/>
              <a:t>睡眠系統設定加入每床病患照片</a:t>
            </a:r>
            <a:endParaRPr lang="en-US" altLang="zh-TW" dirty="0"/>
          </a:p>
          <a:p>
            <a:r>
              <a:rPr lang="zh-TW" altLang="en-US" dirty="0"/>
              <a:t>及時顯示可設置心跳、呼吸過高或過低警示，並可設定數值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78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508</Words>
  <Application>Microsoft Office PowerPoint</Application>
  <PresentationFormat>寬螢幕</PresentationFormat>
  <Paragraphs>136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東明</vt:lpstr>
      <vt:lpstr>基礎需求 – 第一階段</vt:lpstr>
      <vt:lpstr>登入畫面</vt:lpstr>
      <vt:lpstr>枕墊即時狀態</vt:lpstr>
      <vt:lpstr>枕墊系統設定</vt:lpstr>
      <vt:lpstr>枕墊系統設定 - 新增或編輯</vt:lpstr>
      <vt:lpstr>基礎需求 – 第二階段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小章魚 高貴的</dc:creator>
  <cp:lastModifiedBy>小章魚 高貴的</cp:lastModifiedBy>
  <cp:revision>1</cp:revision>
  <dcterms:created xsi:type="dcterms:W3CDTF">2018-09-10T02:27:01Z</dcterms:created>
  <dcterms:modified xsi:type="dcterms:W3CDTF">2018-10-13T09:58:02Z</dcterms:modified>
</cp:coreProperties>
</file>