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22"/>
  </p:notesMasterIdLst>
  <p:handoutMasterIdLst>
    <p:handoutMasterId r:id="rId23"/>
  </p:handoutMasterIdLst>
  <p:sldIdLst>
    <p:sldId id="302" r:id="rId2"/>
    <p:sldId id="308" r:id="rId3"/>
    <p:sldId id="274" r:id="rId4"/>
    <p:sldId id="281" r:id="rId5"/>
    <p:sldId id="309" r:id="rId6"/>
    <p:sldId id="310" r:id="rId7"/>
    <p:sldId id="311" r:id="rId8"/>
    <p:sldId id="312" r:id="rId9"/>
    <p:sldId id="313" r:id="rId10"/>
    <p:sldId id="320" r:id="rId11"/>
    <p:sldId id="321" r:id="rId12"/>
    <p:sldId id="322" r:id="rId13"/>
    <p:sldId id="330" r:id="rId14"/>
    <p:sldId id="317" r:id="rId15"/>
    <p:sldId id="328" r:id="rId16"/>
    <p:sldId id="327" r:id="rId17"/>
    <p:sldId id="329" r:id="rId18"/>
    <p:sldId id="331" r:id="rId19"/>
    <p:sldId id="332" r:id="rId20"/>
    <p:sldId id="318" r:id="rId21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08"/>
    <p:restoredTop sz="87807"/>
  </p:normalViewPr>
  <p:slideViewPr>
    <p:cSldViewPr>
      <p:cViewPr varScale="1">
        <p:scale>
          <a:sx n="98" d="100"/>
          <a:sy n="98" d="100"/>
        </p:scale>
        <p:origin x="9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" Type="http://schemas.openxmlformats.org/officeDocument/2006/relationships/slide" Target="slides/slide5.xml"/><Relationship Id="rId16" Type="http://schemas.openxmlformats.org/officeDocument/2006/relationships/slide" Target="slides/slide19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19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861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1388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112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8735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934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930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5540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4405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8709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3255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577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397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5575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5415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889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Data Structure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#1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Generate a Planar Subgraph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5527526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Nodes with non-negative coordinates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(x, y) (the input graph is connected when we add links if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≤ 1)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a link between any two nodes u, v as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≤ 1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Remove some links to generate a planar graph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edges before and after planarization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The grade is proportional to </a:t>
            </a:r>
            <a:r>
              <a:rPr lang="en-US" altLang="zh-TW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number of remaining edges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D99B57-7CB3-064C-87C9-F9839B1188BA}"/>
              </a:ext>
            </a:extLst>
          </p:cNvPr>
          <p:cNvSpPr/>
          <p:nvPr/>
        </p:nvSpPr>
        <p:spPr>
          <a:xfrm>
            <a:off x="5644523" y="756100"/>
            <a:ext cx="338437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Input file: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0	1.5	2.3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1	1.2	2.6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2	1.3	1.2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5FBAFD-1A88-3744-BD6D-3B600152DFA7}"/>
              </a:ext>
            </a:extLst>
          </p:cNvPr>
          <p:cNvSpPr/>
          <p:nvPr/>
        </p:nvSpPr>
        <p:spPr>
          <a:xfrm>
            <a:off x="6084168" y="3429000"/>
            <a:ext cx="3168352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Output file:</a:t>
            </a:r>
          </a:p>
          <a:p>
            <a:endParaRPr lang="en-US" altLang="zh-TW" sz="1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0	0	1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1	1	2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2	1	3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0	0	1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2	1	3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4	3	4</a:t>
            </a:r>
            <a:endParaRPr lang="zh-TW" altLang="en-US" sz="1900" dirty="0">
              <a:latin typeface="Cambria Math" panose="02040503050406030204" pitchFamily="18" charset="0"/>
            </a:endParaRPr>
          </a:p>
        </p:txBody>
      </p:sp>
      <p:sp>
        <p:nvSpPr>
          <p:cNvPr id="9" name="橢圓圖說文字 8">
            <a:extLst>
              <a:ext uri="{FF2B5EF4-FFF2-40B4-BE49-F238E27FC236}">
                <a16:creationId xmlns:a16="http://schemas.microsoft.com/office/drawing/2014/main" id="{97F3D145-6CD9-B548-B7C3-B297054481E8}"/>
              </a:ext>
            </a:extLst>
          </p:cNvPr>
          <p:cNvSpPr/>
          <p:nvPr/>
        </p:nvSpPr>
        <p:spPr>
          <a:xfrm>
            <a:off x="7020272" y="5013176"/>
            <a:ext cx="2016224" cy="1296144"/>
          </a:xfrm>
          <a:prstGeom prst="wedgeEllipseCallout">
            <a:avLst>
              <a:gd name="adj1" fmla="val -126248"/>
              <a:gd name="adj2" fmla="val 35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58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Generate a Planar Subgraph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5527526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Nodes with non-negative coordinates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(x, y) (the input graph is connected when we add links if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≤ 1)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a link between any two nodes u, v as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≤ 1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Remove some links to generate a planar graph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edges before and after planarization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The grade is proportional to </a:t>
            </a:r>
            <a:r>
              <a:rPr lang="en-US" altLang="zh-TW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number of remaining edges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BDF0A3-5DF0-F441-8196-49B44484A803}"/>
              </a:ext>
            </a:extLst>
          </p:cNvPr>
          <p:cNvSpPr/>
          <p:nvPr/>
        </p:nvSpPr>
        <p:spPr>
          <a:xfrm>
            <a:off x="5644523" y="756100"/>
            <a:ext cx="338437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Input file: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0	1.5	2.3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1	1.2	2.6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2	1.3	1.2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D06910-E680-9D41-ACD5-E66DB1B1CE1A}"/>
              </a:ext>
            </a:extLst>
          </p:cNvPr>
          <p:cNvSpPr/>
          <p:nvPr/>
        </p:nvSpPr>
        <p:spPr>
          <a:xfrm>
            <a:off x="6084168" y="3429000"/>
            <a:ext cx="3168352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Output file:</a:t>
            </a:r>
          </a:p>
          <a:p>
            <a:endParaRPr lang="en-US" altLang="zh-TW" sz="1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0	0	1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1	1	2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2	1	3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0	0	1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2	1	3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4	3	4</a:t>
            </a:r>
            <a:endParaRPr lang="zh-TW" altLang="en-US" sz="1900" dirty="0">
              <a:latin typeface="Cambria Math" panose="02040503050406030204" pitchFamily="18" charset="0"/>
            </a:endParaRPr>
          </a:p>
        </p:txBody>
      </p:sp>
      <p:sp>
        <p:nvSpPr>
          <p:cNvPr id="9" name="橢圓圖說文字 8">
            <a:extLst>
              <a:ext uri="{FF2B5EF4-FFF2-40B4-BE49-F238E27FC236}">
                <a16:creationId xmlns:a16="http://schemas.microsoft.com/office/drawing/2014/main" id="{4787983D-FD41-8347-809C-C7C0554DECFD}"/>
              </a:ext>
            </a:extLst>
          </p:cNvPr>
          <p:cNvSpPr/>
          <p:nvPr/>
        </p:nvSpPr>
        <p:spPr>
          <a:xfrm>
            <a:off x="7020272" y="5013176"/>
            <a:ext cx="2016224" cy="1296144"/>
          </a:xfrm>
          <a:prstGeom prst="wedgeEllipseCallout">
            <a:avLst>
              <a:gd name="adj1" fmla="val -126248"/>
              <a:gd name="adj2" fmla="val 35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棄選了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747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Generate a Planar Subgraph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5527526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Nodes with non-negative coordinates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(x, y) (the input graph is connected when we add links if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≤ 1)</a:t>
            </a:r>
            <a:endParaRPr lang="en-US" altLang="zh-TW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a link between any two nodes u, v as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≤ 1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Remove some links to generate a planar graph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edges before and after planarization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Implement a </a:t>
            </a:r>
            <a:r>
              <a:rPr lang="en-US" altLang="zh-TW" dirty="0">
                <a:solidFill>
                  <a:srgbClr val="C00000"/>
                </a:solidFill>
                <a:ea typeface="Cambria Math" panose="02040503050406030204" pitchFamily="18" charset="0"/>
              </a:rPr>
              <a:t>designated algorithm</a:t>
            </a:r>
            <a:r>
              <a:rPr lang="zh-TW" altLang="en-US" dirty="0">
                <a:solidFill>
                  <a:srgbClr val="C00000"/>
                </a:solidFill>
                <a:ea typeface="Cambria Math" panose="02040503050406030204" pitchFamily="18" charset="0"/>
              </a:rPr>
              <a:t> </a:t>
            </a:r>
            <a:r>
              <a:rPr lang="en-US" altLang="zh-TW" dirty="0">
                <a:ea typeface="Cambria Math" panose="02040503050406030204" pitchFamily="18" charset="0"/>
              </a:rPr>
              <a:t>to remove the links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1DCB56-59C4-5A46-B493-5101274C7883}"/>
              </a:ext>
            </a:extLst>
          </p:cNvPr>
          <p:cNvSpPr/>
          <p:nvPr/>
        </p:nvSpPr>
        <p:spPr>
          <a:xfrm>
            <a:off x="6084168" y="3429000"/>
            <a:ext cx="3168352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Output file:</a:t>
            </a:r>
          </a:p>
          <a:p>
            <a:endParaRPr lang="en-US" altLang="zh-TW" sz="1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0	0	1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1	1	2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2	1	3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0	0	1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2	1	3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4	3	4</a:t>
            </a:r>
            <a:endParaRPr lang="zh-TW" altLang="en-US" sz="1900" dirty="0">
              <a:latin typeface="Cambria Math" panose="020405030504060302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C5404-CFB3-5448-AC70-DD6F58B5FA6A}"/>
              </a:ext>
            </a:extLst>
          </p:cNvPr>
          <p:cNvSpPr/>
          <p:nvPr/>
        </p:nvSpPr>
        <p:spPr>
          <a:xfrm>
            <a:off x="5644523" y="756100"/>
            <a:ext cx="338437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Input file: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0	1.5	2.3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1	1.2	2.6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2	1.3	1.2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6603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Generate a Planar Subgraph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5527526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edges before and after planarization</a:t>
            </a:r>
          </a:p>
          <a:p>
            <a:r>
              <a:rPr lang="en-US" altLang="zh-TW" b="1" dirty="0">
                <a:solidFill>
                  <a:srgbClr val="C00000"/>
                </a:solidFill>
                <a:ea typeface="Cambria Math" panose="02040503050406030204" pitchFamily="18" charset="0"/>
              </a:rPr>
              <a:t>Notice that: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first node ID should be </a:t>
            </a:r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smaller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than the second one for each link 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links should be sequentially indexed in </a:t>
            </a:r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ascending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order of the first node ID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there is a tie, the two links are indexed in </a:t>
            </a:r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ascending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order of the second node ID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IDs of remaining links after planarization should be </a:t>
            </a:r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identical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to the ones before the planarization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1DCB56-59C4-5A46-B493-5101274C7883}"/>
              </a:ext>
            </a:extLst>
          </p:cNvPr>
          <p:cNvSpPr/>
          <p:nvPr/>
        </p:nvSpPr>
        <p:spPr>
          <a:xfrm>
            <a:off x="6084168" y="3429000"/>
            <a:ext cx="3168352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Output file: </a:t>
            </a:r>
            <a:r>
              <a:rPr lang="en-US" altLang="zh-TW" sz="1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link.txt</a:t>
            </a:r>
            <a:endParaRPr lang="en-US" altLang="zh-TW" sz="1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TW" sz="1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0	0	1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1	1	2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2	1	3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0	0	1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2	1	3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4	3	4</a:t>
            </a:r>
            <a:endParaRPr lang="zh-TW" altLang="en-US" sz="1900" dirty="0">
              <a:latin typeface="Cambria Math" panose="020405030504060302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C5404-CFB3-5448-AC70-DD6F58B5FA6A}"/>
              </a:ext>
            </a:extLst>
          </p:cNvPr>
          <p:cNvSpPr/>
          <p:nvPr/>
        </p:nvSpPr>
        <p:spPr>
          <a:xfrm>
            <a:off x="5644523" y="756100"/>
            <a:ext cx="338437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Input file: </a:t>
            </a:r>
            <a:r>
              <a:rPr lang="en-US" altLang="zh-TW" sz="1900">
                <a:latin typeface="Cambria Math" panose="02040503050406030204" pitchFamily="18" charset="0"/>
                <a:ea typeface="Cambria Math" panose="02040503050406030204" pitchFamily="18" charset="0"/>
              </a:rPr>
              <a:t>node.txt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0	1.5	2.3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1	1.2	2.6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2	1.3	1.2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547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Generate a Planar Subgraph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7886700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Implement a </a:t>
                </a:r>
                <a:r>
                  <a:rPr lang="en-US" altLang="zh-TW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designated a</a:t>
                </a:r>
                <a:r>
                  <a:rPr lang="en-US" altLang="zh-TW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lgorithm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remove the links</a:t>
                </a:r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Cut a link 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between two </a:t>
                </a:r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neighboring 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nodes a and b, if there is other node c </a:t>
                </a:r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 </a:t>
                </a:r>
                <a:r>
                  <a:rPr lang="en-US" altLang="zh-TW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within their the closed disc</a:t>
                </a:r>
                <a:r>
                  <a:rPr lang="en-US" altLang="zh-TW">
                    <a:ea typeface="Cambria Math" panose="02040503050406030204" pitchFamily="18" charset="0"/>
                  </a:rPr>
                  <a:t>, where </a:t>
                </a:r>
                <a:r>
                  <a:rPr lang="en-US" altLang="zh-TW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line </a:t>
                </a:r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segment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acc>
                  </m:oMath>
                </a14:m>
                <a:r>
                  <a:rPr lang="en-US" altLang="zh-TW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is a diameter</a:t>
                </a:r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7886700" cy="5032375"/>
              </a:xfrm>
              <a:prstGeom prst="rect">
                <a:avLst/>
              </a:prstGeom>
              <a:blipFill>
                <a:blip r:embed="rId3"/>
                <a:stretch>
                  <a:fillRect l="-1447" t="-2273" r="-6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>
            <a:extLst>
              <a:ext uri="{FF2B5EF4-FFF2-40B4-BE49-F238E27FC236}">
                <a16:creationId xmlns:a16="http://schemas.microsoft.com/office/drawing/2014/main" id="{25D01D6A-0546-984E-9BE0-E0E2DB6D0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850084"/>
            <a:ext cx="2794000" cy="30353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7C475FD-5EA4-C44B-83E9-16884F71D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4561284"/>
            <a:ext cx="2794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Why does the algorithm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7886700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Prove by contradiction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Assume that there is an intersection node on the segments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𝑐𝑑</m:t>
                        </m:r>
                      </m:e>
                    </m:acc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7886700" cy="5032375"/>
              </a:xfrm>
              <a:prstGeom prst="rect">
                <a:avLst/>
              </a:prstGeom>
              <a:blipFill>
                <a:blip r:embed="rId3"/>
                <a:stretch>
                  <a:fillRect l="-1447" t="-2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>
            <a:extLst>
              <a:ext uri="{FF2B5EF4-FFF2-40B4-BE49-F238E27FC236}">
                <a16:creationId xmlns:a16="http://schemas.microsoft.com/office/drawing/2014/main" id="{578DC249-1416-184D-B7EF-274EFCDA5F75}"/>
              </a:ext>
            </a:extLst>
          </p:cNvPr>
          <p:cNvGrpSpPr/>
          <p:nvPr/>
        </p:nvGrpSpPr>
        <p:grpSpPr>
          <a:xfrm>
            <a:off x="1470533" y="4239779"/>
            <a:ext cx="2168556" cy="2052145"/>
            <a:chOff x="963284" y="3716482"/>
            <a:chExt cx="2168556" cy="2052145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97E85A01-99CF-AF43-942E-F379013FFB9D}"/>
                </a:ext>
              </a:extLst>
            </p:cNvPr>
            <p:cNvCxnSpPr>
              <a:cxnSpLocks/>
              <a:stCxn id="11" idx="5"/>
              <a:endCxn id="14" idx="1"/>
            </p:cNvCxnSpPr>
            <p:nvPr/>
          </p:nvCxnSpPr>
          <p:spPr>
            <a:xfrm>
              <a:off x="1421079" y="3911720"/>
              <a:ext cx="1526373" cy="1626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B9A17DC-989A-464F-BE83-04930D9944AF}"/>
                </a:ext>
              </a:extLst>
            </p:cNvPr>
            <p:cNvCxnSpPr>
              <a:cxnSpLocks/>
              <a:stCxn id="13" idx="7"/>
              <a:endCxn id="15" idx="3"/>
            </p:cNvCxnSpPr>
            <p:nvPr/>
          </p:nvCxnSpPr>
          <p:spPr>
            <a:xfrm flipV="1">
              <a:off x="1147672" y="4342503"/>
              <a:ext cx="1396454" cy="123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7D37EDF8-F302-2A4A-9CD4-8F354E9FE993}"/>
                </a:ext>
              </a:extLst>
            </p:cNvPr>
            <p:cNvSpPr/>
            <p:nvPr/>
          </p:nvSpPr>
          <p:spPr>
            <a:xfrm>
              <a:off x="1236691" y="3716482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DB4B5D9-C95C-5249-BC36-40F953B17C95}"/>
                </a:ext>
              </a:extLst>
            </p:cNvPr>
            <p:cNvSpPr/>
            <p:nvPr/>
          </p:nvSpPr>
          <p:spPr>
            <a:xfrm>
              <a:off x="963284" y="5539892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41F1A450-D909-D442-96F2-4544B3BED575}"/>
                </a:ext>
              </a:extLst>
            </p:cNvPr>
            <p:cNvSpPr/>
            <p:nvPr/>
          </p:nvSpPr>
          <p:spPr>
            <a:xfrm>
              <a:off x="2915816" y="5504521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39A78A9F-2A5B-2041-BCED-4C95085E7E52}"/>
                </a:ext>
              </a:extLst>
            </p:cNvPr>
            <p:cNvSpPr/>
            <p:nvPr/>
          </p:nvSpPr>
          <p:spPr>
            <a:xfrm>
              <a:off x="2512490" y="4147265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1" name="橢圓 20">
            <a:extLst>
              <a:ext uri="{FF2B5EF4-FFF2-40B4-BE49-F238E27FC236}">
                <a16:creationId xmlns:a16="http://schemas.microsoft.com/office/drawing/2014/main" id="{A4DF77EC-5A33-7B4B-BBE2-97AF1D177E8D}"/>
              </a:ext>
            </a:extLst>
          </p:cNvPr>
          <p:cNvSpPr/>
          <p:nvPr/>
        </p:nvSpPr>
        <p:spPr>
          <a:xfrm>
            <a:off x="1478849" y="4024305"/>
            <a:ext cx="2448272" cy="24482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A14DB6B5-86D3-D145-BA63-995BEB757556}"/>
              </a:ext>
            </a:extLst>
          </p:cNvPr>
          <p:cNvGrpSpPr/>
          <p:nvPr/>
        </p:nvGrpSpPr>
        <p:grpSpPr>
          <a:xfrm>
            <a:off x="5443767" y="3759962"/>
            <a:ext cx="2069642" cy="2679900"/>
            <a:chOff x="1062198" y="3137338"/>
            <a:chExt cx="2069642" cy="2679900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020C8733-6CA9-C64B-845C-0FD75733A6D4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1421079" y="3911720"/>
              <a:ext cx="1526373" cy="1626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5DFA30A5-F9C0-314D-9769-13839E8B01F1}"/>
                </a:ext>
              </a:extLst>
            </p:cNvPr>
            <p:cNvCxnSpPr>
              <a:cxnSpLocks/>
              <a:stCxn id="38" idx="7"/>
              <a:endCxn id="40" idx="3"/>
            </p:cNvCxnSpPr>
            <p:nvPr/>
          </p:nvCxnSpPr>
          <p:spPr>
            <a:xfrm flipV="1">
              <a:off x="1246586" y="3332576"/>
              <a:ext cx="1009833" cy="2289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C9DC306-2BC7-0B40-83D3-DDD6C1204D17}"/>
                </a:ext>
              </a:extLst>
            </p:cNvPr>
            <p:cNvSpPr/>
            <p:nvPr/>
          </p:nvSpPr>
          <p:spPr>
            <a:xfrm>
              <a:off x="1236691" y="3716482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B825B65-B85A-2748-9193-AA418C038DEB}"/>
                </a:ext>
              </a:extLst>
            </p:cNvPr>
            <p:cNvSpPr/>
            <p:nvPr/>
          </p:nvSpPr>
          <p:spPr>
            <a:xfrm>
              <a:off x="1062198" y="5588503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988E427A-042E-0846-9004-98D301BFC6CC}"/>
                </a:ext>
              </a:extLst>
            </p:cNvPr>
            <p:cNvSpPr/>
            <p:nvPr/>
          </p:nvSpPr>
          <p:spPr>
            <a:xfrm>
              <a:off x="2915816" y="5504521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A7F4891-FCC0-8A4E-8CDA-4381AF4D9965}"/>
                </a:ext>
              </a:extLst>
            </p:cNvPr>
            <p:cNvSpPr/>
            <p:nvPr/>
          </p:nvSpPr>
          <p:spPr>
            <a:xfrm>
              <a:off x="2224783" y="3137338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41" name="橢圓 40">
            <a:extLst>
              <a:ext uri="{FF2B5EF4-FFF2-40B4-BE49-F238E27FC236}">
                <a16:creationId xmlns:a16="http://schemas.microsoft.com/office/drawing/2014/main" id="{EC6426DC-77A6-5A4E-9459-33431AF30240}"/>
              </a:ext>
            </a:extLst>
          </p:cNvPr>
          <p:cNvSpPr/>
          <p:nvPr/>
        </p:nvSpPr>
        <p:spPr>
          <a:xfrm>
            <a:off x="5353169" y="4123632"/>
            <a:ext cx="2448272" cy="24482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2C34104-439B-9D4F-BE56-0F1DDB34C12A}"/>
              </a:ext>
            </a:extLst>
          </p:cNvPr>
          <p:cNvSpPr txBox="1"/>
          <p:nvPr/>
        </p:nvSpPr>
        <p:spPr>
          <a:xfrm>
            <a:off x="1371810" y="400684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FAB67EF-2E72-FC4D-A7D9-E120156F82AF}"/>
              </a:ext>
            </a:extLst>
          </p:cNvPr>
          <p:cNvSpPr txBox="1"/>
          <p:nvPr/>
        </p:nvSpPr>
        <p:spPr>
          <a:xfrm>
            <a:off x="3654581" y="617138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E40E207-5F5D-1740-8081-7A73C833032B}"/>
              </a:ext>
            </a:extLst>
          </p:cNvPr>
          <p:cNvSpPr txBox="1"/>
          <p:nvPr/>
        </p:nvSpPr>
        <p:spPr>
          <a:xfrm>
            <a:off x="3235763" y="432794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4B30211-14DF-B949-840B-CAE9D6C1D327}"/>
              </a:ext>
            </a:extLst>
          </p:cNvPr>
          <p:cNvSpPr txBox="1"/>
          <p:nvPr/>
        </p:nvSpPr>
        <p:spPr>
          <a:xfrm>
            <a:off x="1090389" y="61766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DFE610C-DCC1-F148-88B8-82D20471E43D}"/>
              </a:ext>
            </a:extLst>
          </p:cNvPr>
          <p:cNvSpPr txBox="1"/>
          <p:nvPr/>
        </p:nvSpPr>
        <p:spPr>
          <a:xfrm>
            <a:off x="5234174" y="407280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07E08A4-F21A-4940-A460-4C04B5EEA611}"/>
              </a:ext>
            </a:extLst>
          </p:cNvPr>
          <p:cNvSpPr txBox="1"/>
          <p:nvPr/>
        </p:nvSpPr>
        <p:spPr>
          <a:xfrm>
            <a:off x="7516945" y="623734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5FAFF4A-A59C-EC4B-83A6-84C32A1EAF2F}"/>
              </a:ext>
            </a:extLst>
          </p:cNvPr>
          <p:cNvSpPr txBox="1"/>
          <p:nvPr/>
        </p:nvSpPr>
        <p:spPr>
          <a:xfrm>
            <a:off x="6778933" y="352912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38CFAEA-B23A-6843-AF7B-7A90D826C947}"/>
              </a:ext>
            </a:extLst>
          </p:cNvPr>
          <p:cNvSpPr txBox="1"/>
          <p:nvPr/>
        </p:nvSpPr>
        <p:spPr>
          <a:xfrm>
            <a:off x="5092116" y="638727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67C6D688-0227-EA4E-8049-ACC0DA72CA8F}"/>
              </a:ext>
            </a:extLst>
          </p:cNvPr>
          <p:cNvSpPr/>
          <p:nvPr/>
        </p:nvSpPr>
        <p:spPr>
          <a:xfrm>
            <a:off x="4832484" y="3804399"/>
            <a:ext cx="2701747" cy="2701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2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7886700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denote the middle points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𝑐𝑑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, respectively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Without loss of generality, we assume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intersect at node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Since node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is not in the circle</a:t>
                </a:r>
                <a:br>
                  <a:rPr lang="en-US" altLang="zh-TW" dirty="0">
                    <a:ea typeface="Cambria Math" panose="02040503050406030204" pitchFamily="18" charset="0"/>
                  </a:rPr>
                </a:br>
                <a:r>
                  <a:rPr lang="en-US" altLang="zh-TW" dirty="0">
                    <a:ea typeface="Cambria Math" panose="02040503050406030204" pitchFamily="18" charset="0"/>
                  </a:rPr>
                  <a:t>of which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𝑐𝑑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is the diameter,</a:t>
                </a:r>
                <a:br>
                  <a:rPr lang="en-US" altLang="zh-TW" dirty="0">
                    <a:ea typeface="Cambria Math" panose="02040503050406030204" pitchFamily="18" charset="0"/>
                  </a:rPr>
                </a:b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…(1)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Similarly, since node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is not in </a:t>
                </a:r>
                <a:br>
                  <a:rPr lang="en-US" altLang="zh-TW" dirty="0">
                    <a:ea typeface="Cambria Math" panose="02040503050406030204" pitchFamily="18" charset="0"/>
                  </a:rPr>
                </a:br>
                <a:r>
                  <a:rPr lang="en-US" altLang="zh-TW" dirty="0">
                    <a:ea typeface="Cambria Math" panose="02040503050406030204" pitchFamily="18" charset="0"/>
                  </a:rPr>
                  <a:t>the circle of which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is the </a:t>
                </a:r>
                <a:br>
                  <a:rPr lang="en-US" altLang="zh-TW" dirty="0">
                    <a:ea typeface="Cambria Math" panose="02040503050406030204" pitchFamily="18" charset="0"/>
                  </a:rPr>
                </a:br>
                <a:r>
                  <a:rPr lang="en-US" altLang="zh-TW" dirty="0">
                    <a:ea typeface="Cambria Math" panose="02040503050406030204" pitchFamily="18" charset="0"/>
                  </a:rPr>
                  <a:t>diameter,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…(2)</a:t>
                </a: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7886700" cy="5032375"/>
              </a:xfrm>
              <a:prstGeom prst="rect">
                <a:avLst/>
              </a:prstGeom>
              <a:blipFill>
                <a:blip r:embed="rId3"/>
                <a:stretch>
                  <a:fillRect l="-1447" t="-2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Why does the algorithm work?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A14DB6B5-86D3-D145-BA63-995BEB757556}"/>
              </a:ext>
            </a:extLst>
          </p:cNvPr>
          <p:cNvGrpSpPr/>
          <p:nvPr/>
        </p:nvGrpSpPr>
        <p:grpSpPr>
          <a:xfrm>
            <a:off x="6071398" y="3497378"/>
            <a:ext cx="2069642" cy="2679900"/>
            <a:chOff x="1062198" y="3137338"/>
            <a:chExt cx="2069642" cy="2679900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020C8733-6CA9-C64B-845C-0FD75733A6D4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1421079" y="3911720"/>
              <a:ext cx="1526373" cy="1626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5DFA30A5-F9C0-314D-9769-13839E8B01F1}"/>
                </a:ext>
              </a:extLst>
            </p:cNvPr>
            <p:cNvCxnSpPr>
              <a:cxnSpLocks/>
              <a:stCxn id="38" idx="7"/>
              <a:endCxn id="40" idx="3"/>
            </p:cNvCxnSpPr>
            <p:nvPr/>
          </p:nvCxnSpPr>
          <p:spPr>
            <a:xfrm flipV="1">
              <a:off x="1246586" y="3332576"/>
              <a:ext cx="1009833" cy="2289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C9DC306-2BC7-0B40-83D3-DDD6C1204D17}"/>
                </a:ext>
              </a:extLst>
            </p:cNvPr>
            <p:cNvSpPr/>
            <p:nvPr/>
          </p:nvSpPr>
          <p:spPr>
            <a:xfrm>
              <a:off x="1236691" y="3716482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B825B65-B85A-2748-9193-AA418C038DEB}"/>
                </a:ext>
              </a:extLst>
            </p:cNvPr>
            <p:cNvSpPr/>
            <p:nvPr/>
          </p:nvSpPr>
          <p:spPr>
            <a:xfrm>
              <a:off x="1062198" y="5588503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988E427A-042E-0846-9004-98D301BFC6CC}"/>
                </a:ext>
              </a:extLst>
            </p:cNvPr>
            <p:cNvSpPr/>
            <p:nvPr/>
          </p:nvSpPr>
          <p:spPr>
            <a:xfrm>
              <a:off x="2915816" y="5504521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A7F4891-FCC0-8A4E-8CDA-4381AF4D9965}"/>
                </a:ext>
              </a:extLst>
            </p:cNvPr>
            <p:cNvSpPr/>
            <p:nvPr/>
          </p:nvSpPr>
          <p:spPr>
            <a:xfrm>
              <a:off x="2224783" y="3137338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41" name="橢圓 40">
            <a:extLst>
              <a:ext uri="{FF2B5EF4-FFF2-40B4-BE49-F238E27FC236}">
                <a16:creationId xmlns:a16="http://schemas.microsoft.com/office/drawing/2014/main" id="{EC6426DC-77A6-5A4E-9459-33431AF30240}"/>
              </a:ext>
            </a:extLst>
          </p:cNvPr>
          <p:cNvSpPr/>
          <p:nvPr/>
        </p:nvSpPr>
        <p:spPr>
          <a:xfrm>
            <a:off x="5980800" y="3861048"/>
            <a:ext cx="2448272" cy="24482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F6BB4E4-2B70-584B-86C4-EFF92FA561EB}"/>
              </a:ext>
            </a:extLst>
          </p:cNvPr>
          <p:cNvSpPr txBox="1"/>
          <p:nvPr/>
        </p:nvSpPr>
        <p:spPr>
          <a:xfrm>
            <a:off x="5898934" y="376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DB2AC7E-CF45-1F4B-A24B-300E150331CF}"/>
              </a:ext>
            </a:extLst>
          </p:cNvPr>
          <p:cNvSpPr txBox="1"/>
          <p:nvPr/>
        </p:nvSpPr>
        <p:spPr>
          <a:xfrm>
            <a:off x="8181705" y="592716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4E54351-ECFC-8C4D-837E-53D634F848AC}"/>
              </a:ext>
            </a:extLst>
          </p:cNvPr>
          <p:cNvSpPr txBox="1"/>
          <p:nvPr/>
        </p:nvSpPr>
        <p:spPr>
          <a:xfrm>
            <a:off x="7443693" y="321895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4D2B2B0-5E4B-E841-A656-BFC8D72F1F08}"/>
              </a:ext>
            </a:extLst>
          </p:cNvPr>
          <p:cNvSpPr txBox="1"/>
          <p:nvPr/>
        </p:nvSpPr>
        <p:spPr>
          <a:xfrm>
            <a:off x="5756876" y="60770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318425-B437-5641-8911-1D815D96842B}"/>
              </a:ext>
            </a:extLst>
          </p:cNvPr>
          <p:cNvSpPr txBox="1"/>
          <p:nvPr/>
        </p:nvSpPr>
        <p:spPr>
          <a:xfrm>
            <a:off x="6849345" y="441381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B8E9189-D8ED-D248-B4AE-F6DAD4E4CF1A}"/>
              </a:ext>
            </a:extLst>
          </p:cNvPr>
          <p:cNvCxnSpPr>
            <a:cxnSpLocks/>
          </p:cNvCxnSpPr>
          <p:nvPr/>
        </p:nvCxnSpPr>
        <p:spPr>
          <a:xfrm>
            <a:off x="6628872" y="4844996"/>
            <a:ext cx="220473" cy="9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FCA4FE-520A-3847-AEF8-8B29A8100B97}"/>
              </a:ext>
            </a:extLst>
          </p:cNvPr>
          <p:cNvSpPr txBox="1"/>
          <p:nvPr/>
        </p:nvSpPr>
        <p:spPr>
          <a:xfrm>
            <a:off x="6611724" y="486527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B6398F-2A6B-6342-B992-95FBEB664D02}"/>
              </a:ext>
            </a:extLst>
          </p:cNvPr>
          <p:cNvSpPr txBox="1"/>
          <p:nvPr/>
        </p:nvSpPr>
        <p:spPr>
          <a:xfrm>
            <a:off x="7307998" y="484499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DD8DE8B-1801-B84E-9DD8-206188261F0D}"/>
              </a:ext>
            </a:extLst>
          </p:cNvPr>
          <p:cNvCxnSpPr>
            <a:cxnSpLocks/>
          </p:cNvCxnSpPr>
          <p:nvPr/>
        </p:nvCxnSpPr>
        <p:spPr>
          <a:xfrm flipV="1">
            <a:off x="7092739" y="4996044"/>
            <a:ext cx="184205" cy="16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7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7886700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…(1)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…(2)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(1)+(2)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…(3)</a:t>
                </a: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Due to triangular inequality, </a:t>
                </a:r>
                <a:br>
                  <a:rPr lang="en-US" altLang="zh-TW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𝑜𝑛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...(4)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Similarly,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…(5)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(4)+(5)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𝑜𝑚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𝑜𝑛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:br>
                  <a:rPr lang="en-US" altLang="zh-TW" dirty="0">
                    <a:ea typeface="Cambria Math" panose="02040503050406030204" pitchFamily="18" charset="0"/>
                  </a:rPr>
                </a:br>
                <a:r>
                  <a:rPr lang="en-US" altLang="zh-TW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…(6)</a:t>
                </a: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(3) </a:t>
                </a:r>
                <a:r>
                  <a:rPr lang="zh-TW" altLang="en-US" dirty="0"/>
                  <a:t>→← </a:t>
                </a:r>
                <a:r>
                  <a:rPr lang="en-US" altLang="zh-TW" dirty="0">
                    <a:ea typeface="Cambria Math" panose="02040503050406030204" pitchFamily="18" charset="0"/>
                  </a:rPr>
                  <a:t>(6)</a:t>
                </a:r>
              </a:p>
              <a:p>
                <a:pPr marL="0" indent="0">
                  <a:buNone/>
                </a:pPr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7886700" cy="5032375"/>
              </a:xfrm>
              <a:prstGeom prst="rect">
                <a:avLst/>
              </a:prstGeom>
              <a:blipFill>
                <a:blip r:embed="rId3"/>
                <a:stretch>
                  <a:fillRect l="-1447" t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Why does the algorithm work?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A14DB6B5-86D3-D145-BA63-995BEB757556}"/>
              </a:ext>
            </a:extLst>
          </p:cNvPr>
          <p:cNvGrpSpPr/>
          <p:nvPr/>
        </p:nvGrpSpPr>
        <p:grpSpPr>
          <a:xfrm>
            <a:off x="6071398" y="3497378"/>
            <a:ext cx="2069642" cy="2679900"/>
            <a:chOff x="1062198" y="3137338"/>
            <a:chExt cx="2069642" cy="2679900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020C8733-6CA9-C64B-845C-0FD75733A6D4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1421079" y="3911720"/>
              <a:ext cx="1526373" cy="1626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5DFA30A5-F9C0-314D-9769-13839E8B01F1}"/>
                </a:ext>
              </a:extLst>
            </p:cNvPr>
            <p:cNvCxnSpPr>
              <a:cxnSpLocks/>
              <a:stCxn id="38" idx="7"/>
              <a:endCxn id="40" idx="3"/>
            </p:cNvCxnSpPr>
            <p:nvPr/>
          </p:nvCxnSpPr>
          <p:spPr>
            <a:xfrm flipV="1">
              <a:off x="1246586" y="3332576"/>
              <a:ext cx="1009833" cy="2289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C9DC306-2BC7-0B40-83D3-DDD6C1204D17}"/>
                </a:ext>
              </a:extLst>
            </p:cNvPr>
            <p:cNvSpPr/>
            <p:nvPr/>
          </p:nvSpPr>
          <p:spPr>
            <a:xfrm>
              <a:off x="1236691" y="3716482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B825B65-B85A-2748-9193-AA418C038DEB}"/>
                </a:ext>
              </a:extLst>
            </p:cNvPr>
            <p:cNvSpPr/>
            <p:nvPr/>
          </p:nvSpPr>
          <p:spPr>
            <a:xfrm>
              <a:off x="1062198" y="5588503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988E427A-042E-0846-9004-98D301BFC6CC}"/>
                </a:ext>
              </a:extLst>
            </p:cNvPr>
            <p:cNvSpPr/>
            <p:nvPr/>
          </p:nvSpPr>
          <p:spPr>
            <a:xfrm>
              <a:off x="2915816" y="5504521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A7F4891-FCC0-8A4E-8CDA-4381AF4D9965}"/>
                </a:ext>
              </a:extLst>
            </p:cNvPr>
            <p:cNvSpPr/>
            <p:nvPr/>
          </p:nvSpPr>
          <p:spPr>
            <a:xfrm>
              <a:off x="2224783" y="3137338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41" name="橢圓 40">
            <a:extLst>
              <a:ext uri="{FF2B5EF4-FFF2-40B4-BE49-F238E27FC236}">
                <a16:creationId xmlns:a16="http://schemas.microsoft.com/office/drawing/2014/main" id="{EC6426DC-77A6-5A4E-9459-33431AF30240}"/>
              </a:ext>
            </a:extLst>
          </p:cNvPr>
          <p:cNvSpPr/>
          <p:nvPr/>
        </p:nvSpPr>
        <p:spPr>
          <a:xfrm>
            <a:off x="5980800" y="3861048"/>
            <a:ext cx="2448272" cy="24482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F6BB4E4-2B70-584B-86C4-EFF92FA561EB}"/>
              </a:ext>
            </a:extLst>
          </p:cNvPr>
          <p:cNvSpPr txBox="1"/>
          <p:nvPr/>
        </p:nvSpPr>
        <p:spPr>
          <a:xfrm>
            <a:off x="5898934" y="376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DB2AC7E-CF45-1F4B-A24B-300E150331CF}"/>
              </a:ext>
            </a:extLst>
          </p:cNvPr>
          <p:cNvSpPr txBox="1"/>
          <p:nvPr/>
        </p:nvSpPr>
        <p:spPr>
          <a:xfrm>
            <a:off x="8181705" y="592716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4E54351-ECFC-8C4D-837E-53D634F848AC}"/>
              </a:ext>
            </a:extLst>
          </p:cNvPr>
          <p:cNvSpPr txBox="1"/>
          <p:nvPr/>
        </p:nvSpPr>
        <p:spPr>
          <a:xfrm>
            <a:off x="7443693" y="321895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4D2B2B0-5E4B-E841-A656-BFC8D72F1F08}"/>
              </a:ext>
            </a:extLst>
          </p:cNvPr>
          <p:cNvSpPr txBox="1"/>
          <p:nvPr/>
        </p:nvSpPr>
        <p:spPr>
          <a:xfrm>
            <a:off x="5756876" y="60770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318425-B437-5641-8911-1D815D96842B}"/>
              </a:ext>
            </a:extLst>
          </p:cNvPr>
          <p:cNvSpPr txBox="1"/>
          <p:nvPr/>
        </p:nvSpPr>
        <p:spPr>
          <a:xfrm>
            <a:off x="6849345" y="441381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B8E9189-D8ED-D248-B4AE-F6DAD4E4CF1A}"/>
              </a:ext>
            </a:extLst>
          </p:cNvPr>
          <p:cNvCxnSpPr>
            <a:cxnSpLocks/>
          </p:cNvCxnSpPr>
          <p:nvPr/>
        </p:nvCxnSpPr>
        <p:spPr>
          <a:xfrm>
            <a:off x="6628872" y="4844996"/>
            <a:ext cx="220473" cy="9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FCA4FE-520A-3847-AEF8-8B29A8100B97}"/>
              </a:ext>
            </a:extLst>
          </p:cNvPr>
          <p:cNvSpPr txBox="1"/>
          <p:nvPr/>
        </p:nvSpPr>
        <p:spPr>
          <a:xfrm>
            <a:off x="6611724" y="486527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B6398F-2A6B-6342-B992-95FBEB664D02}"/>
              </a:ext>
            </a:extLst>
          </p:cNvPr>
          <p:cNvSpPr txBox="1"/>
          <p:nvPr/>
        </p:nvSpPr>
        <p:spPr>
          <a:xfrm>
            <a:off x="7307998" y="484499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DD8DE8B-1801-B84E-9DD8-206188261F0D}"/>
              </a:ext>
            </a:extLst>
          </p:cNvPr>
          <p:cNvCxnSpPr>
            <a:cxnSpLocks/>
          </p:cNvCxnSpPr>
          <p:nvPr/>
        </p:nvCxnSpPr>
        <p:spPr>
          <a:xfrm flipV="1">
            <a:off x="7092739" y="4996044"/>
            <a:ext cx="184205" cy="16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550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 err="1">
                <a:ea typeface="新細明體" panose="02020500000000000000" pitchFamily="18" charset="-120"/>
              </a:rPr>
              <a:t>node.txt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6967686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11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	1.4142	1.1534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1.97		1.85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0.8823	1.3926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1.9996	1.9484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4	0.6301	1.9145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5	0.3329	1.1756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6	1.952	0.5866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7	1.8181	0.4043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8	0.4949	1.946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9	0.2079	1.4758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	0.1364	1.4084</a:t>
            </a:r>
          </a:p>
          <a:p>
            <a:pPr marL="0" indent="0">
              <a:buNone/>
            </a:pPr>
            <a:endParaRPr lang="en-US" altLang="zh-TW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7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 err="1">
                <a:ea typeface="新細明體" panose="02020500000000000000" pitchFamily="18" charset="-120"/>
              </a:rPr>
              <a:t>link.txt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6967686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4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22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	0	1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0	2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0	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0	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4	0	7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5	1	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6	2	4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7	2	5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8	2	8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9	2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	2	10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11	4	5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12	4	8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13	4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14	4	10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15	5	8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16	5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17	5	10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18	6	7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19	8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20	8	10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21	9	10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43FCAC-D41A-434E-86ED-485CBF5F1CCE}"/>
              </a:ext>
            </a:extLst>
          </p:cNvPr>
          <p:cNvSpPr/>
          <p:nvPr/>
        </p:nvSpPr>
        <p:spPr>
          <a:xfrm>
            <a:off x="4572000" y="1501152"/>
            <a:ext cx="4572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0	0	1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	0	2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3	0	6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5	1	3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6	2	4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7	2	5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12	4	8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17	5	10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18	6	7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19	8	9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21	9	10</a:t>
            </a:r>
          </a:p>
          <a:p>
            <a:pPr marL="0" indent="0">
              <a:buNone/>
            </a:pPr>
            <a:endParaRPr lang="en-US" altLang="zh-TW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9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Large-scale geographic routing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</p:txBody>
      </p:sp>
      <p:grpSp>
        <p:nvGrpSpPr>
          <p:cNvPr id="4099" name="群組 4098">
            <a:extLst>
              <a:ext uri="{FF2B5EF4-FFF2-40B4-BE49-F238E27FC236}">
                <a16:creationId xmlns:a16="http://schemas.microsoft.com/office/drawing/2014/main" id="{E914F703-0813-9D4B-8C8B-F695644F7B0F}"/>
              </a:ext>
            </a:extLst>
          </p:cNvPr>
          <p:cNvGrpSpPr/>
          <p:nvPr/>
        </p:nvGrpSpPr>
        <p:grpSpPr>
          <a:xfrm>
            <a:off x="1444501" y="4509120"/>
            <a:ext cx="6111875" cy="2301875"/>
            <a:chOff x="1444501" y="4509120"/>
            <a:chExt cx="6111875" cy="2301875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33586341-F204-B341-A3C3-34C38E6B32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Oval 80">
              <a:extLst>
                <a:ext uri="{FF2B5EF4-FFF2-40B4-BE49-F238E27FC236}">
                  <a16:creationId xmlns:a16="http://schemas.microsoft.com/office/drawing/2014/main" id="{75489F7D-7E77-3443-92DA-6B11CA3475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5DE84BE8-606E-DA46-93D9-EC29E950C8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118DA04B-83FC-2948-A646-4D28ECCB85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C4B76A17-74E5-5E45-A7A7-0F6A29B061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0D1BBD8C-E36F-E147-A2C7-AE408449D3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1846314A-9626-8640-B9DB-AB5A64725E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DA32ACED-BC27-2B45-8F4F-C21858A1B0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7">
              <a:extLst>
                <a:ext uri="{FF2B5EF4-FFF2-40B4-BE49-F238E27FC236}">
                  <a16:creationId xmlns:a16="http://schemas.microsoft.com/office/drawing/2014/main" id="{17B02BEE-7AD1-F84C-B8B0-DABFAF701D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C48FEBAB-10F8-E649-B7F0-D692BAD345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9">
              <a:extLst>
                <a:ext uri="{FF2B5EF4-FFF2-40B4-BE49-F238E27FC236}">
                  <a16:creationId xmlns:a16="http://schemas.microsoft.com/office/drawing/2014/main" id="{DC56CD8A-E4E2-F742-937A-AC0F4F5D28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DE71A09C-126B-9143-A013-ECFFC42A78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91">
              <a:extLst>
                <a:ext uri="{FF2B5EF4-FFF2-40B4-BE49-F238E27FC236}">
                  <a16:creationId xmlns:a16="http://schemas.microsoft.com/office/drawing/2014/main" id="{EFD429A3-EB8D-A441-8094-422BC86E01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92">
              <a:extLst>
                <a:ext uri="{FF2B5EF4-FFF2-40B4-BE49-F238E27FC236}">
                  <a16:creationId xmlns:a16="http://schemas.microsoft.com/office/drawing/2014/main" id="{6D55FA99-90BD-E045-B2B1-D48987198F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93">
              <a:extLst>
                <a:ext uri="{FF2B5EF4-FFF2-40B4-BE49-F238E27FC236}">
                  <a16:creationId xmlns:a16="http://schemas.microsoft.com/office/drawing/2014/main" id="{CED6E1A9-451C-B447-837E-52C51BE692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ED5D4BC7-FFB2-B846-A3AC-6BE4F6F82E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1294588B-3FA2-0A47-8A02-86383FAAEC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6">
              <a:extLst>
                <a:ext uri="{FF2B5EF4-FFF2-40B4-BE49-F238E27FC236}">
                  <a16:creationId xmlns:a16="http://schemas.microsoft.com/office/drawing/2014/main" id="{1E008D3A-6A7D-7A44-982B-020855655C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7">
              <a:extLst>
                <a:ext uri="{FF2B5EF4-FFF2-40B4-BE49-F238E27FC236}">
                  <a16:creationId xmlns:a16="http://schemas.microsoft.com/office/drawing/2014/main" id="{F5F69C9F-0A8C-9347-8417-5BAE1EE5D8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B9102992-9944-FE40-A06E-8FE00791C3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9">
              <a:extLst>
                <a:ext uri="{FF2B5EF4-FFF2-40B4-BE49-F238E27FC236}">
                  <a16:creationId xmlns:a16="http://schemas.microsoft.com/office/drawing/2014/main" id="{FA94CA5E-DF46-C048-8BEA-09357CFBF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100">
              <a:extLst>
                <a:ext uri="{FF2B5EF4-FFF2-40B4-BE49-F238E27FC236}">
                  <a16:creationId xmlns:a16="http://schemas.microsoft.com/office/drawing/2014/main" id="{22EFCEE1-48E3-E64D-92C6-97BE09CB47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6C3C0136-8E96-1F4B-969C-C63B6A5C1F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5C9A87A1-9EAA-5145-AF7A-DD051C9B4E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103">
              <a:extLst>
                <a:ext uri="{FF2B5EF4-FFF2-40B4-BE49-F238E27FC236}">
                  <a16:creationId xmlns:a16="http://schemas.microsoft.com/office/drawing/2014/main" id="{D4E0D805-7DE5-4E42-8C77-D8DA1296A2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104">
              <a:extLst>
                <a:ext uri="{FF2B5EF4-FFF2-40B4-BE49-F238E27FC236}">
                  <a16:creationId xmlns:a16="http://schemas.microsoft.com/office/drawing/2014/main" id="{A788C859-FE11-994A-BB05-49BD9EA4A7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105">
              <a:extLst>
                <a:ext uri="{FF2B5EF4-FFF2-40B4-BE49-F238E27FC236}">
                  <a16:creationId xmlns:a16="http://schemas.microsoft.com/office/drawing/2014/main" id="{14B12F68-B77F-2446-B883-5B992F60A1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6">
              <a:extLst>
                <a:ext uri="{FF2B5EF4-FFF2-40B4-BE49-F238E27FC236}">
                  <a16:creationId xmlns:a16="http://schemas.microsoft.com/office/drawing/2014/main" id="{52811840-FE4E-A943-BCD0-1E8020F21B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3" name="AutoShape 107">
              <a:extLst>
                <a:ext uri="{FF2B5EF4-FFF2-40B4-BE49-F238E27FC236}">
                  <a16:creationId xmlns:a16="http://schemas.microsoft.com/office/drawing/2014/main" id="{FF6B7ACC-326B-B244-818F-C100189F6F7A}"/>
                </a:ext>
              </a:extLst>
            </p:cNvPr>
            <p:cNvCxnSpPr>
              <a:cxnSpLocks noChangeShapeType="1"/>
              <a:stCxn id="5" idx="7"/>
              <a:endCxn id="6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8">
              <a:extLst>
                <a:ext uri="{FF2B5EF4-FFF2-40B4-BE49-F238E27FC236}">
                  <a16:creationId xmlns:a16="http://schemas.microsoft.com/office/drawing/2014/main" id="{1E8ADA3B-8286-1F4C-8717-0C46088ACCDC}"/>
                </a:ext>
              </a:extLst>
            </p:cNvPr>
            <p:cNvCxnSpPr>
              <a:cxnSpLocks noChangeShapeType="1"/>
              <a:stCxn id="6" idx="7"/>
              <a:endCxn id="11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09">
              <a:extLst>
                <a:ext uri="{FF2B5EF4-FFF2-40B4-BE49-F238E27FC236}">
                  <a16:creationId xmlns:a16="http://schemas.microsoft.com/office/drawing/2014/main" id="{AE5E9726-7392-3E46-B371-71E2696A93B2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10">
              <a:extLst>
                <a:ext uri="{FF2B5EF4-FFF2-40B4-BE49-F238E27FC236}">
                  <a16:creationId xmlns:a16="http://schemas.microsoft.com/office/drawing/2014/main" id="{F649AC1F-A0F4-7F41-8111-F72B99A73DFF}"/>
                </a:ext>
              </a:extLst>
            </p:cNvPr>
            <p:cNvCxnSpPr>
              <a:cxnSpLocks noChangeShapeType="1"/>
              <a:stCxn id="15" idx="6"/>
              <a:endCxn id="19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11">
              <a:extLst>
                <a:ext uri="{FF2B5EF4-FFF2-40B4-BE49-F238E27FC236}">
                  <a16:creationId xmlns:a16="http://schemas.microsoft.com/office/drawing/2014/main" id="{0FB1E870-F204-574D-A1AA-059C57E60DC4}"/>
                </a:ext>
              </a:extLst>
            </p:cNvPr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12">
              <a:extLst>
                <a:ext uri="{FF2B5EF4-FFF2-40B4-BE49-F238E27FC236}">
                  <a16:creationId xmlns:a16="http://schemas.microsoft.com/office/drawing/2014/main" id="{7B349AE7-AB16-C04E-A141-3E2EC87E191E}"/>
                </a:ext>
              </a:extLst>
            </p:cNvPr>
            <p:cNvCxnSpPr>
              <a:cxnSpLocks noChangeShapeType="1"/>
              <a:stCxn id="6" idx="5"/>
              <a:endCxn id="8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13">
              <a:extLst>
                <a:ext uri="{FF2B5EF4-FFF2-40B4-BE49-F238E27FC236}">
                  <a16:creationId xmlns:a16="http://schemas.microsoft.com/office/drawing/2014/main" id="{A369257A-4441-B449-8D06-91FB3A65CB00}"/>
                </a:ext>
              </a:extLst>
            </p:cNvPr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4">
              <a:extLst>
                <a:ext uri="{FF2B5EF4-FFF2-40B4-BE49-F238E27FC236}">
                  <a16:creationId xmlns:a16="http://schemas.microsoft.com/office/drawing/2014/main" id="{821A0230-A322-8441-AAEE-AF006E4F40C9}"/>
                </a:ext>
              </a:extLst>
            </p:cNvPr>
            <p:cNvCxnSpPr>
              <a:cxnSpLocks noChangeShapeType="1"/>
              <a:stCxn id="8" idx="7"/>
              <a:endCxn id="9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15">
              <a:extLst>
                <a:ext uri="{FF2B5EF4-FFF2-40B4-BE49-F238E27FC236}">
                  <a16:creationId xmlns:a16="http://schemas.microsoft.com/office/drawing/2014/main" id="{809D00FE-5F80-864A-AD2B-F474AF9886B5}"/>
                </a:ext>
              </a:extLst>
            </p:cNvPr>
            <p:cNvCxnSpPr>
              <a:cxnSpLocks noChangeShapeType="1"/>
              <a:stCxn id="9" idx="6"/>
              <a:endCxn id="12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6">
              <a:extLst>
                <a:ext uri="{FF2B5EF4-FFF2-40B4-BE49-F238E27FC236}">
                  <a16:creationId xmlns:a16="http://schemas.microsoft.com/office/drawing/2014/main" id="{E5F0A12A-4FDE-3C4E-8AC2-824955D3059F}"/>
                </a:ext>
              </a:extLst>
            </p:cNvPr>
            <p:cNvCxnSpPr>
              <a:cxnSpLocks noChangeShapeType="1"/>
              <a:stCxn id="12" idx="0"/>
              <a:endCxn id="11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7">
              <a:extLst>
                <a:ext uri="{FF2B5EF4-FFF2-40B4-BE49-F238E27FC236}">
                  <a16:creationId xmlns:a16="http://schemas.microsoft.com/office/drawing/2014/main" id="{A2FB0889-3751-E14D-A38B-4B81730D017E}"/>
                </a:ext>
              </a:extLst>
            </p:cNvPr>
            <p:cNvCxnSpPr>
              <a:cxnSpLocks noChangeShapeType="1"/>
              <a:stCxn id="7" idx="0"/>
              <a:endCxn id="8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8">
              <a:extLst>
                <a:ext uri="{FF2B5EF4-FFF2-40B4-BE49-F238E27FC236}">
                  <a16:creationId xmlns:a16="http://schemas.microsoft.com/office/drawing/2014/main" id="{CCBD2FA5-0931-1F43-B1FC-C001DD62EC7A}"/>
                </a:ext>
              </a:extLst>
            </p:cNvPr>
            <p:cNvCxnSpPr>
              <a:cxnSpLocks noChangeShapeType="1"/>
              <a:stCxn id="7" idx="7"/>
              <a:endCxn id="10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9">
              <a:extLst>
                <a:ext uri="{FF2B5EF4-FFF2-40B4-BE49-F238E27FC236}">
                  <a16:creationId xmlns:a16="http://schemas.microsoft.com/office/drawing/2014/main" id="{3792D5F9-8281-9F40-8958-950080484832}"/>
                </a:ext>
              </a:extLst>
            </p:cNvPr>
            <p:cNvCxnSpPr>
              <a:cxnSpLocks noChangeShapeType="1"/>
              <a:stCxn id="10" idx="1"/>
              <a:endCxn id="8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20">
              <a:extLst>
                <a:ext uri="{FF2B5EF4-FFF2-40B4-BE49-F238E27FC236}">
                  <a16:creationId xmlns:a16="http://schemas.microsoft.com/office/drawing/2014/main" id="{27619817-55B4-D948-A6C4-14A6CEBA1B85}"/>
                </a:ext>
              </a:extLst>
            </p:cNvPr>
            <p:cNvCxnSpPr>
              <a:cxnSpLocks noChangeShapeType="1"/>
              <a:stCxn id="10" idx="0"/>
              <a:endCxn id="12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21">
              <a:extLst>
                <a:ext uri="{FF2B5EF4-FFF2-40B4-BE49-F238E27FC236}">
                  <a16:creationId xmlns:a16="http://schemas.microsoft.com/office/drawing/2014/main" id="{81112780-4A2A-384C-9DE5-C9A1FD9511E7}"/>
                </a:ext>
              </a:extLst>
            </p:cNvPr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22">
              <a:extLst>
                <a:ext uri="{FF2B5EF4-FFF2-40B4-BE49-F238E27FC236}">
                  <a16:creationId xmlns:a16="http://schemas.microsoft.com/office/drawing/2014/main" id="{54215147-A0E5-8248-9A8C-8B7EE941CFBC}"/>
                </a:ext>
              </a:extLst>
            </p:cNvPr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23">
              <a:extLst>
                <a:ext uri="{FF2B5EF4-FFF2-40B4-BE49-F238E27FC236}">
                  <a16:creationId xmlns:a16="http://schemas.microsoft.com/office/drawing/2014/main" id="{FEF619A0-D48E-6B4D-8800-433EBBB33DE3}"/>
                </a:ext>
              </a:extLst>
            </p:cNvPr>
            <p:cNvCxnSpPr>
              <a:cxnSpLocks noChangeShapeType="1"/>
              <a:stCxn id="12" idx="6"/>
              <a:endCxn id="17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24">
              <a:extLst>
                <a:ext uri="{FF2B5EF4-FFF2-40B4-BE49-F238E27FC236}">
                  <a16:creationId xmlns:a16="http://schemas.microsoft.com/office/drawing/2014/main" id="{5D71889D-50FA-844B-8095-1496E6D622D4}"/>
                </a:ext>
              </a:extLst>
            </p:cNvPr>
            <p:cNvCxnSpPr>
              <a:cxnSpLocks noChangeShapeType="1"/>
              <a:stCxn id="14" idx="4"/>
              <a:endCxn id="17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25">
              <a:extLst>
                <a:ext uri="{FF2B5EF4-FFF2-40B4-BE49-F238E27FC236}">
                  <a16:creationId xmlns:a16="http://schemas.microsoft.com/office/drawing/2014/main" id="{6D87E52B-20A0-4744-8E45-59E75FBAFBAB}"/>
                </a:ext>
              </a:extLst>
            </p:cNvPr>
            <p:cNvCxnSpPr>
              <a:cxnSpLocks noChangeShapeType="1"/>
              <a:stCxn id="12" idx="5"/>
              <a:endCxn id="16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6">
              <a:extLst>
                <a:ext uri="{FF2B5EF4-FFF2-40B4-BE49-F238E27FC236}">
                  <a16:creationId xmlns:a16="http://schemas.microsoft.com/office/drawing/2014/main" id="{A1A59CA1-C073-6A4B-BA22-8889D80D1543}"/>
                </a:ext>
              </a:extLst>
            </p:cNvPr>
            <p:cNvCxnSpPr>
              <a:cxnSpLocks noChangeShapeType="1"/>
              <a:stCxn id="17" idx="4"/>
              <a:endCxn id="16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7">
              <a:extLst>
                <a:ext uri="{FF2B5EF4-FFF2-40B4-BE49-F238E27FC236}">
                  <a16:creationId xmlns:a16="http://schemas.microsoft.com/office/drawing/2014/main" id="{422CA316-EFED-9144-B8CD-EAC08CB69652}"/>
                </a:ext>
              </a:extLst>
            </p:cNvPr>
            <p:cNvCxnSpPr>
              <a:cxnSpLocks noChangeShapeType="1"/>
              <a:stCxn id="10" idx="5"/>
              <a:endCxn id="13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8">
              <a:extLst>
                <a:ext uri="{FF2B5EF4-FFF2-40B4-BE49-F238E27FC236}">
                  <a16:creationId xmlns:a16="http://schemas.microsoft.com/office/drawing/2014/main" id="{02F15F81-50E1-2442-BBE6-8ADBD2FEB8DE}"/>
                </a:ext>
              </a:extLst>
            </p:cNvPr>
            <p:cNvCxnSpPr>
              <a:cxnSpLocks noChangeShapeType="1"/>
              <a:stCxn id="13" idx="7"/>
              <a:endCxn id="20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9">
              <a:extLst>
                <a:ext uri="{FF2B5EF4-FFF2-40B4-BE49-F238E27FC236}">
                  <a16:creationId xmlns:a16="http://schemas.microsoft.com/office/drawing/2014/main" id="{21DB70BF-2430-254E-A431-A2D17FD21D8A}"/>
                </a:ext>
              </a:extLst>
            </p:cNvPr>
            <p:cNvCxnSpPr>
              <a:cxnSpLocks noChangeShapeType="1"/>
              <a:stCxn id="20" idx="0"/>
              <a:endCxn id="17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30">
              <a:extLst>
                <a:ext uri="{FF2B5EF4-FFF2-40B4-BE49-F238E27FC236}">
                  <a16:creationId xmlns:a16="http://schemas.microsoft.com/office/drawing/2014/main" id="{CAD15153-5992-5E45-BB3E-DC73D2A6DE30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31">
              <a:extLst>
                <a:ext uri="{FF2B5EF4-FFF2-40B4-BE49-F238E27FC236}">
                  <a16:creationId xmlns:a16="http://schemas.microsoft.com/office/drawing/2014/main" id="{A63942E2-9992-544E-9CFF-31E6F47EE56E}"/>
                </a:ext>
              </a:extLst>
            </p:cNvPr>
            <p:cNvCxnSpPr>
              <a:cxnSpLocks noChangeShapeType="1"/>
              <a:stCxn id="21" idx="1"/>
              <a:endCxn id="17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32">
              <a:extLst>
                <a:ext uri="{FF2B5EF4-FFF2-40B4-BE49-F238E27FC236}">
                  <a16:creationId xmlns:a16="http://schemas.microsoft.com/office/drawing/2014/main" id="{2D4D58A5-6B03-4043-809F-0E438A82C783}"/>
                </a:ext>
              </a:extLst>
            </p:cNvPr>
            <p:cNvCxnSpPr>
              <a:cxnSpLocks noChangeShapeType="1"/>
              <a:stCxn id="21" idx="0"/>
              <a:endCxn id="18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33">
              <a:extLst>
                <a:ext uri="{FF2B5EF4-FFF2-40B4-BE49-F238E27FC236}">
                  <a16:creationId xmlns:a16="http://schemas.microsoft.com/office/drawing/2014/main" id="{6DA2DE19-9663-5E45-A409-29E6C4D9E8DA}"/>
                </a:ext>
              </a:extLst>
            </p:cNvPr>
            <p:cNvCxnSpPr>
              <a:cxnSpLocks noChangeShapeType="1"/>
              <a:stCxn id="18" idx="6"/>
              <a:endCxn id="22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34">
              <a:extLst>
                <a:ext uri="{FF2B5EF4-FFF2-40B4-BE49-F238E27FC236}">
                  <a16:creationId xmlns:a16="http://schemas.microsoft.com/office/drawing/2014/main" id="{4B51AE26-7F49-CB45-B7C9-AC69F4F7C1C7}"/>
                </a:ext>
              </a:extLst>
            </p:cNvPr>
            <p:cNvCxnSpPr>
              <a:cxnSpLocks noChangeShapeType="1"/>
              <a:stCxn id="21" idx="5"/>
              <a:endCxn id="23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35">
              <a:extLst>
                <a:ext uri="{FF2B5EF4-FFF2-40B4-BE49-F238E27FC236}">
                  <a16:creationId xmlns:a16="http://schemas.microsoft.com/office/drawing/2014/main" id="{D5C7BDD3-7B6E-EB42-88CE-133DCC9F24D6}"/>
                </a:ext>
              </a:extLst>
            </p:cNvPr>
            <p:cNvCxnSpPr>
              <a:cxnSpLocks noChangeShapeType="1"/>
              <a:stCxn id="23" idx="2"/>
              <a:endCxn id="20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6">
              <a:extLst>
                <a:ext uri="{FF2B5EF4-FFF2-40B4-BE49-F238E27FC236}">
                  <a16:creationId xmlns:a16="http://schemas.microsoft.com/office/drawing/2014/main" id="{0FDDEF7E-2F1B-BC41-BF22-D3785FA1834C}"/>
                </a:ext>
              </a:extLst>
            </p:cNvPr>
            <p:cNvCxnSpPr>
              <a:cxnSpLocks noChangeShapeType="1"/>
              <a:stCxn id="23" idx="7"/>
              <a:endCxn id="24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7">
              <a:extLst>
                <a:ext uri="{FF2B5EF4-FFF2-40B4-BE49-F238E27FC236}">
                  <a16:creationId xmlns:a16="http://schemas.microsoft.com/office/drawing/2014/main" id="{E4B4FA21-E279-8643-87A5-31CF48EF3A3D}"/>
                </a:ext>
              </a:extLst>
            </p:cNvPr>
            <p:cNvCxnSpPr>
              <a:cxnSpLocks noChangeShapeType="1"/>
              <a:stCxn id="24" idx="0"/>
              <a:endCxn id="25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8">
              <a:extLst>
                <a:ext uri="{FF2B5EF4-FFF2-40B4-BE49-F238E27FC236}">
                  <a16:creationId xmlns:a16="http://schemas.microsoft.com/office/drawing/2014/main" id="{29D62228-D0A1-D04A-A780-8929E5A4C9C3}"/>
                </a:ext>
              </a:extLst>
            </p:cNvPr>
            <p:cNvCxnSpPr>
              <a:cxnSpLocks noChangeShapeType="1"/>
              <a:stCxn id="25" idx="0"/>
              <a:endCxn id="19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9">
              <a:extLst>
                <a:ext uri="{FF2B5EF4-FFF2-40B4-BE49-F238E27FC236}">
                  <a16:creationId xmlns:a16="http://schemas.microsoft.com/office/drawing/2014/main" id="{C2867C1D-03BA-374B-A7E5-B54BB862FF30}"/>
                </a:ext>
              </a:extLst>
            </p:cNvPr>
            <p:cNvCxnSpPr>
              <a:cxnSpLocks noChangeShapeType="1"/>
              <a:stCxn id="25" idx="7"/>
              <a:endCxn id="26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40">
              <a:extLst>
                <a:ext uri="{FF2B5EF4-FFF2-40B4-BE49-F238E27FC236}">
                  <a16:creationId xmlns:a16="http://schemas.microsoft.com/office/drawing/2014/main" id="{431E812D-6EC6-7E40-974F-0DF94D8FAABE}"/>
                </a:ext>
              </a:extLst>
            </p:cNvPr>
            <p:cNvCxnSpPr>
              <a:cxnSpLocks noChangeShapeType="1"/>
              <a:stCxn id="25" idx="6"/>
              <a:endCxn id="27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41">
              <a:extLst>
                <a:ext uri="{FF2B5EF4-FFF2-40B4-BE49-F238E27FC236}">
                  <a16:creationId xmlns:a16="http://schemas.microsoft.com/office/drawing/2014/main" id="{3063B0EA-B2D7-F740-9393-A2196E20BBE6}"/>
                </a:ext>
              </a:extLst>
            </p:cNvPr>
            <p:cNvCxnSpPr>
              <a:cxnSpLocks noChangeShapeType="1"/>
              <a:stCxn id="25" idx="6"/>
              <a:endCxn id="28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42">
              <a:extLst>
                <a:ext uri="{FF2B5EF4-FFF2-40B4-BE49-F238E27FC236}">
                  <a16:creationId xmlns:a16="http://schemas.microsoft.com/office/drawing/2014/main" id="{0A32AE67-979D-5647-AE19-5251B763A93B}"/>
                </a:ext>
              </a:extLst>
            </p:cNvPr>
            <p:cNvCxnSpPr>
              <a:cxnSpLocks noChangeShapeType="1"/>
              <a:stCxn id="28" idx="3"/>
              <a:endCxn id="24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43">
              <a:extLst>
                <a:ext uri="{FF2B5EF4-FFF2-40B4-BE49-F238E27FC236}">
                  <a16:creationId xmlns:a16="http://schemas.microsoft.com/office/drawing/2014/main" id="{05EDB3B1-7D41-554C-A18F-D8AD9E2B49C6}"/>
                </a:ext>
              </a:extLst>
            </p:cNvPr>
            <p:cNvCxnSpPr>
              <a:cxnSpLocks noChangeShapeType="1"/>
              <a:stCxn id="24" idx="4"/>
              <a:endCxn id="32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44">
              <a:extLst>
                <a:ext uri="{FF2B5EF4-FFF2-40B4-BE49-F238E27FC236}">
                  <a16:creationId xmlns:a16="http://schemas.microsoft.com/office/drawing/2014/main" id="{4DC62BE8-155B-3640-BF08-BEA171929DFD}"/>
                </a:ext>
              </a:extLst>
            </p:cNvPr>
            <p:cNvCxnSpPr>
              <a:cxnSpLocks noChangeShapeType="1"/>
              <a:stCxn id="23" idx="7"/>
              <a:endCxn id="32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45">
              <a:extLst>
                <a:ext uri="{FF2B5EF4-FFF2-40B4-BE49-F238E27FC236}">
                  <a16:creationId xmlns:a16="http://schemas.microsoft.com/office/drawing/2014/main" id="{91C3C610-29B0-AA41-9D5D-ED112D6A868B}"/>
                </a:ext>
              </a:extLst>
            </p:cNvPr>
            <p:cNvCxnSpPr>
              <a:cxnSpLocks noChangeShapeType="1"/>
              <a:stCxn id="28" idx="4"/>
              <a:endCxn id="32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6">
              <a:extLst>
                <a:ext uri="{FF2B5EF4-FFF2-40B4-BE49-F238E27FC236}">
                  <a16:creationId xmlns:a16="http://schemas.microsoft.com/office/drawing/2014/main" id="{FF9CF72B-89AC-AE46-AE44-E58B9E93217A}"/>
                </a:ext>
              </a:extLst>
            </p:cNvPr>
            <p:cNvCxnSpPr>
              <a:cxnSpLocks noChangeShapeType="1"/>
              <a:stCxn id="32" idx="7"/>
              <a:endCxn id="31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7">
              <a:extLst>
                <a:ext uri="{FF2B5EF4-FFF2-40B4-BE49-F238E27FC236}">
                  <a16:creationId xmlns:a16="http://schemas.microsoft.com/office/drawing/2014/main" id="{597B1C66-087F-7D42-A7EC-E0C0D7B6C5AC}"/>
                </a:ext>
              </a:extLst>
            </p:cNvPr>
            <p:cNvCxnSpPr>
              <a:cxnSpLocks noChangeShapeType="1"/>
              <a:stCxn id="31" idx="7"/>
              <a:endCxn id="30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8">
              <a:extLst>
                <a:ext uri="{FF2B5EF4-FFF2-40B4-BE49-F238E27FC236}">
                  <a16:creationId xmlns:a16="http://schemas.microsoft.com/office/drawing/2014/main" id="{32572A56-2FB2-0B46-9E0D-AE18A9FDF55D}"/>
                </a:ext>
              </a:extLst>
            </p:cNvPr>
            <p:cNvCxnSpPr>
              <a:cxnSpLocks noChangeShapeType="1"/>
              <a:stCxn id="28" idx="7"/>
              <a:endCxn id="30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9">
              <a:extLst>
                <a:ext uri="{FF2B5EF4-FFF2-40B4-BE49-F238E27FC236}">
                  <a16:creationId xmlns:a16="http://schemas.microsoft.com/office/drawing/2014/main" id="{035A55AA-1B60-9140-BD40-F3E414E01B62}"/>
                </a:ext>
              </a:extLst>
            </p:cNvPr>
            <p:cNvCxnSpPr>
              <a:cxnSpLocks noChangeShapeType="1"/>
              <a:stCxn id="30" idx="0"/>
              <a:endCxn id="29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50">
              <a:extLst>
                <a:ext uri="{FF2B5EF4-FFF2-40B4-BE49-F238E27FC236}">
                  <a16:creationId xmlns:a16="http://schemas.microsoft.com/office/drawing/2014/main" id="{624F0599-A09C-2B41-A9BF-23AFEA026DCB}"/>
                </a:ext>
              </a:extLst>
            </p:cNvPr>
            <p:cNvCxnSpPr>
              <a:cxnSpLocks noChangeShapeType="1"/>
              <a:stCxn id="28" idx="7"/>
              <a:endCxn id="29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1">
              <a:extLst>
                <a:ext uri="{FF2B5EF4-FFF2-40B4-BE49-F238E27FC236}">
                  <a16:creationId xmlns:a16="http://schemas.microsoft.com/office/drawing/2014/main" id="{F3A8B3CE-DDB3-9649-8C90-ED4316472280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53">
              <a:extLst>
                <a:ext uri="{FF2B5EF4-FFF2-40B4-BE49-F238E27FC236}">
                  <a16:creationId xmlns:a16="http://schemas.microsoft.com/office/drawing/2014/main" id="{5A3AEF2C-3A59-A241-9EA2-295194DA2941}"/>
                </a:ext>
              </a:extLst>
            </p:cNvPr>
            <p:cNvCxnSpPr>
              <a:cxnSpLocks noChangeShapeType="1"/>
              <a:stCxn id="5" idx="6"/>
              <a:endCxn id="9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54">
              <a:extLst>
                <a:ext uri="{FF2B5EF4-FFF2-40B4-BE49-F238E27FC236}">
                  <a16:creationId xmlns:a16="http://schemas.microsoft.com/office/drawing/2014/main" id="{A4AEE535-D9F8-0C45-8B9A-2570B8CAE562}"/>
                </a:ext>
              </a:extLst>
            </p:cNvPr>
            <p:cNvCxnSpPr>
              <a:cxnSpLocks noChangeShapeType="1"/>
              <a:stCxn id="5" idx="6"/>
              <a:endCxn id="8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55">
              <a:extLst>
                <a:ext uri="{FF2B5EF4-FFF2-40B4-BE49-F238E27FC236}">
                  <a16:creationId xmlns:a16="http://schemas.microsoft.com/office/drawing/2014/main" id="{45433EBC-DFF2-784E-9721-478A394D1769}"/>
                </a:ext>
              </a:extLst>
            </p:cNvPr>
            <p:cNvCxnSpPr>
              <a:cxnSpLocks noChangeShapeType="1"/>
              <a:stCxn id="17" idx="3"/>
              <a:endCxn id="10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6">
              <a:extLst>
                <a:ext uri="{FF2B5EF4-FFF2-40B4-BE49-F238E27FC236}">
                  <a16:creationId xmlns:a16="http://schemas.microsoft.com/office/drawing/2014/main" id="{0C25028C-D0E8-B849-9D28-5A79838D577B}"/>
                </a:ext>
              </a:extLst>
            </p:cNvPr>
            <p:cNvCxnSpPr>
              <a:cxnSpLocks noChangeShapeType="1"/>
              <a:stCxn id="26" idx="4"/>
              <a:endCxn id="28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7">
              <a:extLst>
                <a:ext uri="{FF2B5EF4-FFF2-40B4-BE49-F238E27FC236}">
                  <a16:creationId xmlns:a16="http://schemas.microsoft.com/office/drawing/2014/main" id="{A9025827-D3F9-8940-99F4-BCA3A58C3B9C}"/>
                </a:ext>
              </a:extLst>
            </p:cNvPr>
            <p:cNvCxnSpPr>
              <a:cxnSpLocks noChangeShapeType="1"/>
              <a:stCxn id="11" idx="5"/>
              <a:endCxn id="17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8">
              <a:extLst>
                <a:ext uri="{FF2B5EF4-FFF2-40B4-BE49-F238E27FC236}">
                  <a16:creationId xmlns:a16="http://schemas.microsoft.com/office/drawing/2014/main" id="{BBFCB378-9730-E949-BB26-C0ED6BA18E16}"/>
                </a:ext>
              </a:extLst>
            </p:cNvPr>
            <p:cNvCxnSpPr>
              <a:cxnSpLocks noChangeShapeType="1"/>
              <a:stCxn id="24" idx="6"/>
              <a:endCxn id="31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9">
              <a:extLst>
                <a:ext uri="{FF2B5EF4-FFF2-40B4-BE49-F238E27FC236}">
                  <a16:creationId xmlns:a16="http://schemas.microsoft.com/office/drawing/2014/main" id="{52CE8792-E0C8-264C-BCBE-FAE1685D9D33}"/>
                </a:ext>
              </a:extLst>
            </p:cNvPr>
            <p:cNvCxnSpPr>
              <a:cxnSpLocks noChangeShapeType="1"/>
              <a:stCxn id="22" idx="3"/>
              <a:endCxn id="20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96" name="群組 4095">
            <a:extLst>
              <a:ext uri="{FF2B5EF4-FFF2-40B4-BE49-F238E27FC236}">
                <a16:creationId xmlns:a16="http://schemas.microsoft.com/office/drawing/2014/main" id="{97BDE62A-CC2C-F94F-979F-BB474367B59E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8430AEE6-0901-5740-8177-9852108B8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87" name="Line 81">
              <a:extLst>
                <a:ext uri="{FF2B5EF4-FFF2-40B4-BE49-F238E27FC236}">
                  <a16:creationId xmlns:a16="http://schemas.microsoft.com/office/drawing/2014/main" id="{7B26758F-9A77-9F4E-885E-0A728B4AD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Rectangle 80">
              <a:extLst>
                <a:ext uri="{FF2B5EF4-FFF2-40B4-BE49-F238E27FC236}">
                  <a16:creationId xmlns:a16="http://schemas.microsoft.com/office/drawing/2014/main" id="{E5B01992-6173-4D4B-BF54-4D502A26B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E0E1A429-D7C6-EC4E-A224-813EC2AA2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873414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3655318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Cambria Math" panose="02040503050406030204" pitchFamily="18" charset="0"/>
              </a:rPr>
              <a:t>Deadline: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10/11 Thu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E-course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C Source code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Readme including</a:t>
            </a:r>
            <a:r>
              <a:rPr lang="en-US" altLang="zh-TW" dirty="0">
                <a:ea typeface="Cambria Math" panose="02040503050406030204" pitchFamily="18" charset="0"/>
              </a:rPr>
              <a:t>: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i="1" dirty="0">
                <a:ea typeface="Cambria Math" panose="02040503050406030204" pitchFamily="18" charset="0"/>
              </a:rPr>
              <a:t>brief description </a:t>
            </a:r>
            <a:r>
              <a:rPr lang="en-US" altLang="zh-TW" dirty="0">
                <a:ea typeface="Cambria Math" panose="02040503050406030204" pitchFamily="18" charset="0"/>
              </a:rPr>
              <a:t>and </a:t>
            </a:r>
            <a:r>
              <a:rPr lang="en-US" altLang="zh-TW" i="1" dirty="0">
                <a:ea typeface="Cambria Math" panose="02040503050406030204" pitchFamily="18" charset="0"/>
              </a:rPr>
              <a:t>time complexity </a:t>
            </a:r>
            <a:r>
              <a:rPr lang="en-US" altLang="zh-TW" dirty="0">
                <a:ea typeface="Cambria Math" panose="02040503050406030204" pitchFamily="18" charset="0"/>
              </a:rPr>
              <a:t>analysis of you implementation</a:t>
            </a:r>
          </a:p>
          <a:p>
            <a:endParaRPr lang="en-US" altLang="zh-TW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7E9CC9A-2C7E-6A41-A1AD-FEF51F4BF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501152"/>
            <a:ext cx="4816452" cy="4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Large-scale geographic routing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So, how should a source route a packet to a designated destination?</a:t>
            </a:r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33586341-F204-B341-A3C3-34C38E6B32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>
            <a:extLst>
              <a:ext uri="{FF2B5EF4-FFF2-40B4-BE49-F238E27FC236}">
                <a16:creationId xmlns:a16="http://schemas.microsoft.com/office/drawing/2014/main" id="{75489F7D-7E77-3443-92DA-6B11CA347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Oval 81">
            <a:extLst>
              <a:ext uri="{FF2B5EF4-FFF2-40B4-BE49-F238E27FC236}">
                <a16:creationId xmlns:a16="http://schemas.microsoft.com/office/drawing/2014/main" id="{5DE84BE8-606E-DA46-93D9-EC29E950C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2">
            <a:extLst>
              <a:ext uri="{FF2B5EF4-FFF2-40B4-BE49-F238E27FC236}">
                <a16:creationId xmlns:a16="http://schemas.microsoft.com/office/drawing/2014/main" id="{118DA04B-83FC-2948-A646-4D28ECCB85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3">
            <a:extLst>
              <a:ext uri="{FF2B5EF4-FFF2-40B4-BE49-F238E27FC236}">
                <a16:creationId xmlns:a16="http://schemas.microsoft.com/office/drawing/2014/main" id="{C4B76A17-74E5-5E45-A7A7-0F6A29B06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4">
            <a:extLst>
              <a:ext uri="{FF2B5EF4-FFF2-40B4-BE49-F238E27FC236}">
                <a16:creationId xmlns:a16="http://schemas.microsoft.com/office/drawing/2014/main" id="{0D1BBD8C-E36F-E147-A2C7-AE408449D3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5">
            <a:extLst>
              <a:ext uri="{FF2B5EF4-FFF2-40B4-BE49-F238E27FC236}">
                <a16:creationId xmlns:a16="http://schemas.microsoft.com/office/drawing/2014/main" id="{1846314A-9626-8640-B9DB-AB5A64725E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6">
            <a:extLst>
              <a:ext uri="{FF2B5EF4-FFF2-40B4-BE49-F238E27FC236}">
                <a16:creationId xmlns:a16="http://schemas.microsoft.com/office/drawing/2014/main" id="{DA32ACED-BC27-2B45-8F4F-C21858A1B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7">
            <a:extLst>
              <a:ext uri="{FF2B5EF4-FFF2-40B4-BE49-F238E27FC236}">
                <a16:creationId xmlns:a16="http://schemas.microsoft.com/office/drawing/2014/main" id="{17B02BEE-7AD1-F84C-B8B0-DABFAF701D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8">
            <a:extLst>
              <a:ext uri="{FF2B5EF4-FFF2-40B4-BE49-F238E27FC236}">
                <a16:creationId xmlns:a16="http://schemas.microsoft.com/office/drawing/2014/main" id="{C48FEBAB-10F8-E649-B7F0-D692BAD345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9">
            <a:extLst>
              <a:ext uri="{FF2B5EF4-FFF2-40B4-BE49-F238E27FC236}">
                <a16:creationId xmlns:a16="http://schemas.microsoft.com/office/drawing/2014/main" id="{DC56CD8A-E4E2-F742-937A-AC0F4F5D2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90">
            <a:extLst>
              <a:ext uri="{FF2B5EF4-FFF2-40B4-BE49-F238E27FC236}">
                <a16:creationId xmlns:a16="http://schemas.microsoft.com/office/drawing/2014/main" id="{DE71A09C-126B-9143-A013-ECFFC42A78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1">
            <a:extLst>
              <a:ext uri="{FF2B5EF4-FFF2-40B4-BE49-F238E27FC236}">
                <a16:creationId xmlns:a16="http://schemas.microsoft.com/office/drawing/2014/main" id="{EFD429A3-EB8D-A441-8094-422BC86E01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2">
            <a:extLst>
              <a:ext uri="{FF2B5EF4-FFF2-40B4-BE49-F238E27FC236}">
                <a16:creationId xmlns:a16="http://schemas.microsoft.com/office/drawing/2014/main" id="{6D55FA99-90BD-E045-B2B1-D48987198F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3">
            <a:extLst>
              <a:ext uri="{FF2B5EF4-FFF2-40B4-BE49-F238E27FC236}">
                <a16:creationId xmlns:a16="http://schemas.microsoft.com/office/drawing/2014/main" id="{CED6E1A9-451C-B447-837E-52C51BE692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4">
            <a:extLst>
              <a:ext uri="{FF2B5EF4-FFF2-40B4-BE49-F238E27FC236}">
                <a16:creationId xmlns:a16="http://schemas.microsoft.com/office/drawing/2014/main" id="{ED5D4BC7-FFB2-B846-A3AC-6BE4F6F82E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5">
            <a:extLst>
              <a:ext uri="{FF2B5EF4-FFF2-40B4-BE49-F238E27FC236}">
                <a16:creationId xmlns:a16="http://schemas.microsoft.com/office/drawing/2014/main" id="{1294588B-3FA2-0A47-8A02-86383FAAE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6">
            <a:extLst>
              <a:ext uri="{FF2B5EF4-FFF2-40B4-BE49-F238E27FC236}">
                <a16:creationId xmlns:a16="http://schemas.microsoft.com/office/drawing/2014/main" id="{1E008D3A-6A7D-7A44-982B-020855655C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7">
            <a:extLst>
              <a:ext uri="{FF2B5EF4-FFF2-40B4-BE49-F238E27FC236}">
                <a16:creationId xmlns:a16="http://schemas.microsoft.com/office/drawing/2014/main" id="{F5F69C9F-0A8C-9347-8417-5BAE1EE5D8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8">
            <a:extLst>
              <a:ext uri="{FF2B5EF4-FFF2-40B4-BE49-F238E27FC236}">
                <a16:creationId xmlns:a16="http://schemas.microsoft.com/office/drawing/2014/main" id="{B9102992-9944-FE40-A06E-8FE00791C3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9">
            <a:extLst>
              <a:ext uri="{FF2B5EF4-FFF2-40B4-BE49-F238E27FC236}">
                <a16:creationId xmlns:a16="http://schemas.microsoft.com/office/drawing/2014/main" id="{FA94CA5E-DF46-C048-8BEA-09357CFBF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100">
            <a:extLst>
              <a:ext uri="{FF2B5EF4-FFF2-40B4-BE49-F238E27FC236}">
                <a16:creationId xmlns:a16="http://schemas.microsoft.com/office/drawing/2014/main" id="{22EFCEE1-48E3-E64D-92C6-97BE09CB47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1">
            <a:extLst>
              <a:ext uri="{FF2B5EF4-FFF2-40B4-BE49-F238E27FC236}">
                <a16:creationId xmlns:a16="http://schemas.microsoft.com/office/drawing/2014/main" id="{6C3C0136-8E96-1F4B-969C-C63B6A5C1F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2">
            <a:extLst>
              <a:ext uri="{FF2B5EF4-FFF2-40B4-BE49-F238E27FC236}">
                <a16:creationId xmlns:a16="http://schemas.microsoft.com/office/drawing/2014/main" id="{5C9A87A1-9EAA-5145-AF7A-DD051C9B4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3">
            <a:extLst>
              <a:ext uri="{FF2B5EF4-FFF2-40B4-BE49-F238E27FC236}">
                <a16:creationId xmlns:a16="http://schemas.microsoft.com/office/drawing/2014/main" id="{D4E0D805-7DE5-4E42-8C77-D8DA1296A2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4">
            <a:extLst>
              <a:ext uri="{FF2B5EF4-FFF2-40B4-BE49-F238E27FC236}">
                <a16:creationId xmlns:a16="http://schemas.microsoft.com/office/drawing/2014/main" id="{A788C859-FE11-994A-BB05-49BD9EA4A7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5">
            <a:extLst>
              <a:ext uri="{FF2B5EF4-FFF2-40B4-BE49-F238E27FC236}">
                <a16:creationId xmlns:a16="http://schemas.microsoft.com/office/drawing/2014/main" id="{14B12F68-B77F-2446-B883-5B992F60A1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6">
            <a:extLst>
              <a:ext uri="{FF2B5EF4-FFF2-40B4-BE49-F238E27FC236}">
                <a16:creationId xmlns:a16="http://schemas.microsoft.com/office/drawing/2014/main" id="{52811840-FE4E-A943-BCD0-1E8020F21B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3" name="AutoShape 107">
            <a:extLst>
              <a:ext uri="{FF2B5EF4-FFF2-40B4-BE49-F238E27FC236}">
                <a16:creationId xmlns:a16="http://schemas.microsoft.com/office/drawing/2014/main" id="{FF6B7ACC-326B-B244-818F-C100189F6F7A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08">
            <a:extLst>
              <a:ext uri="{FF2B5EF4-FFF2-40B4-BE49-F238E27FC236}">
                <a16:creationId xmlns:a16="http://schemas.microsoft.com/office/drawing/2014/main" id="{1E8ADA3B-8286-1F4C-8717-0C46088ACCDC}"/>
              </a:ext>
            </a:extLst>
          </p:cNvPr>
          <p:cNvCxnSpPr>
            <a:cxnSpLocks noChangeShapeType="1"/>
            <a:stCxn id="6" idx="7"/>
            <a:endCxn id="11" idx="2"/>
          </p:cNvCxnSpPr>
          <p:nvPr/>
        </p:nvCxnSpPr>
        <p:spPr bwMode="auto">
          <a:xfrm flipV="1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9">
            <a:extLst>
              <a:ext uri="{FF2B5EF4-FFF2-40B4-BE49-F238E27FC236}">
                <a16:creationId xmlns:a16="http://schemas.microsoft.com/office/drawing/2014/main" id="{AE5E9726-7392-3E46-B371-71E2696A93B2}"/>
              </a:ext>
            </a:extLst>
          </p:cNvPr>
          <p:cNvCxnSpPr>
            <a:cxnSpLocks noChangeShapeType="1"/>
            <a:stCxn id="11" idx="6"/>
            <a:endCxn id="15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10">
            <a:extLst>
              <a:ext uri="{FF2B5EF4-FFF2-40B4-BE49-F238E27FC236}">
                <a16:creationId xmlns:a16="http://schemas.microsoft.com/office/drawing/2014/main" id="{F649AC1F-A0F4-7F41-8111-F72B99A73DFF}"/>
              </a:ext>
            </a:extLst>
          </p:cNvPr>
          <p:cNvCxnSpPr>
            <a:cxnSpLocks noChangeShapeType="1"/>
            <a:stCxn id="15" idx="6"/>
            <a:endCxn id="19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1">
            <a:extLst>
              <a:ext uri="{FF2B5EF4-FFF2-40B4-BE49-F238E27FC236}">
                <a16:creationId xmlns:a16="http://schemas.microsoft.com/office/drawing/2014/main" id="{0FB1E870-F204-574D-A1AA-059C57E60DC4}"/>
              </a:ext>
            </a:extLst>
          </p:cNvPr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2">
            <a:extLst>
              <a:ext uri="{FF2B5EF4-FFF2-40B4-BE49-F238E27FC236}">
                <a16:creationId xmlns:a16="http://schemas.microsoft.com/office/drawing/2014/main" id="{7B349AE7-AB16-C04E-A141-3E2EC87E191E}"/>
              </a:ext>
            </a:extLst>
          </p:cNvPr>
          <p:cNvCxnSpPr>
            <a:cxnSpLocks noChangeShapeType="1"/>
            <a:stCxn id="6" idx="5"/>
            <a:endCxn id="8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3">
            <a:extLst>
              <a:ext uri="{FF2B5EF4-FFF2-40B4-BE49-F238E27FC236}">
                <a16:creationId xmlns:a16="http://schemas.microsoft.com/office/drawing/2014/main" id="{A369257A-4441-B449-8D06-91FB3A65CB00}"/>
              </a:ext>
            </a:extLst>
          </p:cNvPr>
          <p:cNvCxnSpPr>
            <a:cxnSpLocks noChangeShapeType="1"/>
            <a:stCxn id="6" idx="6"/>
            <a:endCxn id="9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4">
            <a:extLst>
              <a:ext uri="{FF2B5EF4-FFF2-40B4-BE49-F238E27FC236}">
                <a16:creationId xmlns:a16="http://schemas.microsoft.com/office/drawing/2014/main" id="{821A0230-A322-8441-AAEE-AF006E4F40C9}"/>
              </a:ext>
            </a:extLst>
          </p:cNvPr>
          <p:cNvCxnSpPr>
            <a:cxnSpLocks noChangeShapeType="1"/>
            <a:stCxn id="8" idx="7"/>
            <a:endCxn id="9" idx="5"/>
          </p:cNvCxnSpPr>
          <p:nvPr/>
        </p:nvCxnSpPr>
        <p:spPr bwMode="auto">
          <a:xfrm flipV="1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5">
            <a:extLst>
              <a:ext uri="{FF2B5EF4-FFF2-40B4-BE49-F238E27FC236}">
                <a16:creationId xmlns:a16="http://schemas.microsoft.com/office/drawing/2014/main" id="{809D00FE-5F80-864A-AD2B-F474AF9886B5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6">
            <a:extLst>
              <a:ext uri="{FF2B5EF4-FFF2-40B4-BE49-F238E27FC236}">
                <a16:creationId xmlns:a16="http://schemas.microsoft.com/office/drawing/2014/main" id="{E5F0A12A-4FDE-3C4E-8AC2-824955D3059F}"/>
              </a:ext>
            </a:extLst>
          </p:cNvPr>
          <p:cNvCxnSpPr>
            <a:cxnSpLocks noChangeShapeType="1"/>
            <a:stCxn id="12" idx="0"/>
            <a:endCxn id="11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7">
            <a:extLst>
              <a:ext uri="{FF2B5EF4-FFF2-40B4-BE49-F238E27FC236}">
                <a16:creationId xmlns:a16="http://schemas.microsoft.com/office/drawing/2014/main" id="{A2FB0889-3751-E14D-A38B-4B81730D017E}"/>
              </a:ext>
            </a:extLst>
          </p:cNvPr>
          <p:cNvCxnSpPr>
            <a:cxnSpLocks noChangeShapeType="1"/>
            <a:stCxn id="7" idx="0"/>
            <a:endCxn id="8" idx="4"/>
          </p:cNvCxnSpPr>
          <p:nvPr/>
        </p:nvCxnSpPr>
        <p:spPr bwMode="auto">
          <a:xfrm flipH="1" flipV="1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8">
            <a:extLst>
              <a:ext uri="{FF2B5EF4-FFF2-40B4-BE49-F238E27FC236}">
                <a16:creationId xmlns:a16="http://schemas.microsoft.com/office/drawing/2014/main" id="{CCBD2FA5-0931-1F43-B1FC-C001DD62EC7A}"/>
              </a:ext>
            </a:extLst>
          </p:cNvPr>
          <p:cNvCxnSpPr>
            <a:cxnSpLocks noChangeShapeType="1"/>
            <a:stCxn id="7" idx="7"/>
            <a:endCxn id="10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9">
            <a:extLst>
              <a:ext uri="{FF2B5EF4-FFF2-40B4-BE49-F238E27FC236}">
                <a16:creationId xmlns:a16="http://schemas.microsoft.com/office/drawing/2014/main" id="{3792D5F9-8281-9F40-8958-950080484832}"/>
              </a:ext>
            </a:extLst>
          </p:cNvPr>
          <p:cNvCxnSpPr>
            <a:cxnSpLocks noChangeShapeType="1"/>
            <a:stCxn id="10" idx="1"/>
            <a:endCxn id="8" idx="5"/>
          </p:cNvCxnSpPr>
          <p:nvPr/>
        </p:nvCxnSpPr>
        <p:spPr bwMode="auto">
          <a:xfrm flipH="1" flipV="1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20">
            <a:extLst>
              <a:ext uri="{FF2B5EF4-FFF2-40B4-BE49-F238E27FC236}">
                <a16:creationId xmlns:a16="http://schemas.microsoft.com/office/drawing/2014/main" id="{27619817-55B4-D948-A6C4-14A6CEBA1B85}"/>
              </a:ext>
            </a:extLst>
          </p:cNvPr>
          <p:cNvCxnSpPr>
            <a:cxnSpLocks noChangeShapeType="1"/>
            <a:stCxn id="10" idx="0"/>
            <a:endCxn id="12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1">
            <a:extLst>
              <a:ext uri="{FF2B5EF4-FFF2-40B4-BE49-F238E27FC236}">
                <a16:creationId xmlns:a16="http://schemas.microsoft.com/office/drawing/2014/main" id="{81112780-4A2A-384C-9DE5-C9A1FD9511E7}"/>
              </a:ext>
            </a:extLst>
          </p:cNvPr>
          <p:cNvCxnSpPr>
            <a:cxnSpLocks noChangeShapeType="1"/>
            <a:stCxn id="12" idx="7"/>
            <a:endCxn id="14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2">
            <a:extLst>
              <a:ext uri="{FF2B5EF4-FFF2-40B4-BE49-F238E27FC236}">
                <a16:creationId xmlns:a16="http://schemas.microsoft.com/office/drawing/2014/main" id="{54215147-A0E5-8248-9A8C-8B7EE941CFBC}"/>
              </a:ext>
            </a:extLst>
          </p:cNvPr>
          <p:cNvCxnSpPr>
            <a:cxnSpLocks noChangeShapeType="1"/>
            <a:stCxn id="14" idx="7"/>
            <a:endCxn id="15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3">
            <a:extLst>
              <a:ext uri="{FF2B5EF4-FFF2-40B4-BE49-F238E27FC236}">
                <a16:creationId xmlns:a16="http://schemas.microsoft.com/office/drawing/2014/main" id="{FEF619A0-D48E-6B4D-8800-433EBBB33DE3}"/>
              </a:ext>
            </a:extLst>
          </p:cNvPr>
          <p:cNvCxnSpPr>
            <a:cxnSpLocks noChangeShapeType="1"/>
            <a:stCxn id="12" idx="6"/>
            <a:endCxn id="17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4">
            <a:extLst>
              <a:ext uri="{FF2B5EF4-FFF2-40B4-BE49-F238E27FC236}">
                <a16:creationId xmlns:a16="http://schemas.microsoft.com/office/drawing/2014/main" id="{5D71889D-50FA-844B-8095-1496E6D622D4}"/>
              </a:ext>
            </a:extLst>
          </p:cNvPr>
          <p:cNvCxnSpPr>
            <a:cxnSpLocks noChangeShapeType="1"/>
            <a:stCxn id="14" idx="4"/>
            <a:endCxn id="17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5">
            <a:extLst>
              <a:ext uri="{FF2B5EF4-FFF2-40B4-BE49-F238E27FC236}">
                <a16:creationId xmlns:a16="http://schemas.microsoft.com/office/drawing/2014/main" id="{6D87E52B-20A0-4744-8E45-59E75FBAFBAB}"/>
              </a:ext>
            </a:extLst>
          </p:cNvPr>
          <p:cNvCxnSpPr>
            <a:cxnSpLocks noChangeShapeType="1"/>
            <a:stCxn id="12" idx="5"/>
            <a:endCxn id="16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6">
            <a:extLst>
              <a:ext uri="{FF2B5EF4-FFF2-40B4-BE49-F238E27FC236}">
                <a16:creationId xmlns:a16="http://schemas.microsoft.com/office/drawing/2014/main" id="{A1A59CA1-C073-6A4B-BA22-8889D80D1543}"/>
              </a:ext>
            </a:extLst>
          </p:cNvPr>
          <p:cNvCxnSpPr>
            <a:cxnSpLocks noChangeShapeType="1"/>
            <a:stCxn id="17" idx="4"/>
            <a:endCxn id="16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7">
            <a:extLst>
              <a:ext uri="{FF2B5EF4-FFF2-40B4-BE49-F238E27FC236}">
                <a16:creationId xmlns:a16="http://schemas.microsoft.com/office/drawing/2014/main" id="{422CA316-EFED-9144-B8CD-EAC08CB69652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8">
            <a:extLst>
              <a:ext uri="{FF2B5EF4-FFF2-40B4-BE49-F238E27FC236}">
                <a16:creationId xmlns:a16="http://schemas.microsoft.com/office/drawing/2014/main" id="{02F15F81-50E1-2442-BBE6-8ADBD2FEB8DE}"/>
              </a:ext>
            </a:extLst>
          </p:cNvPr>
          <p:cNvCxnSpPr>
            <a:cxnSpLocks noChangeShapeType="1"/>
            <a:stCxn id="13" idx="7"/>
            <a:endCxn id="20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9">
            <a:extLst>
              <a:ext uri="{FF2B5EF4-FFF2-40B4-BE49-F238E27FC236}">
                <a16:creationId xmlns:a16="http://schemas.microsoft.com/office/drawing/2014/main" id="{21DB70BF-2430-254E-A431-A2D17FD21D8A}"/>
              </a:ext>
            </a:extLst>
          </p:cNvPr>
          <p:cNvCxnSpPr>
            <a:cxnSpLocks noChangeShapeType="1"/>
            <a:stCxn id="20" idx="0"/>
            <a:endCxn id="17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30">
            <a:extLst>
              <a:ext uri="{FF2B5EF4-FFF2-40B4-BE49-F238E27FC236}">
                <a16:creationId xmlns:a16="http://schemas.microsoft.com/office/drawing/2014/main" id="{CAD15153-5992-5E45-BB3E-DC73D2A6DE30}"/>
              </a:ext>
            </a:extLst>
          </p:cNvPr>
          <p:cNvCxnSpPr>
            <a:cxnSpLocks noChangeShapeType="1"/>
            <a:stCxn id="20" idx="7"/>
            <a:endCxn id="21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1">
            <a:extLst>
              <a:ext uri="{FF2B5EF4-FFF2-40B4-BE49-F238E27FC236}">
                <a16:creationId xmlns:a16="http://schemas.microsoft.com/office/drawing/2014/main" id="{A63942E2-9992-544E-9CFF-31E6F47EE56E}"/>
              </a:ext>
            </a:extLst>
          </p:cNvPr>
          <p:cNvCxnSpPr>
            <a:cxnSpLocks noChangeShapeType="1"/>
            <a:stCxn id="21" idx="1"/>
            <a:endCxn id="17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2">
            <a:extLst>
              <a:ext uri="{FF2B5EF4-FFF2-40B4-BE49-F238E27FC236}">
                <a16:creationId xmlns:a16="http://schemas.microsoft.com/office/drawing/2014/main" id="{2D4D58A5-6B03-4043-809F-0E438A82C783}"/>
              </a:ext>
            </a:extLst>
          </p:cNvPr>
          <p:cNvCxnSpPr>
            <a:cxnSpLocks noChangeShapeType="1"/>
            <a:stCxn id="21" idx="0"/>
            <a:endCxn id="18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3">
            <a:extLst>
              <a:ext uri="{FF2B5EF4-FFF2-40B4-BE49-F238E27FC236}">
                <a16:creationId xmlns:a16="http://schemas.microsoft.com/office/drawing/2014/main" id="{6DA2DE19-9663-5E45-A409-29E6C4D9E8DA}"/>
              </a:ext>
            </a:extLst>
          </p:cNvPr>
          <p:cNvCxnSpPr>
            <a:cxnSpLocks noChangeShapeType="1"/>
            <a:stCxn id="18" idx="6"/>
            <a:endCxn id="22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4">
            <a:extLst>
              <a:ext uri="{FF2B5EF4-FFF2-40B4-BE49-F238E27FC236}">
                <a16:creationId xmlns:a16="http://schemas.microsoft.com/office/drawing/2014/main" id="{4B51AE26-7F49-CB45-B7C9-AC69F4F7C1C7}"/>
              </a:ext>
            </a:extLst>
          </p:cNvPr>
          <p:cNvCxnSpPr>
            <a:cxnSpLocks noChangeShapeType="1"/>
            <a:stCxn id="21" idx="5"/>
            <a:endCxn id="23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5">
            <a:extLst>
              <a:ext uri="{FF2B5EF4-FFF2-40B4-BE49-F238E27FC236}">
                <a16:creationId xmlns:a16="http://schemas.microsoft.com/office/drawing/2014/main" id="{D5C7BDD3-7B6E-EB42-88CE-133DCC9F24D6}"/>
              </a:ext>
            </a:extLst>
          </p:cNvPr>
          <p:cNvCxnSpPr>
            <a:cxnSpLocks noChangeShapeType="1"/>
            <a:stCxn id="23" idx="2"/>
            <a:endCxn id="20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6">
            <a:extLst>
              <a:ext uri="{FF2B5EF4-FFF2-40B4-BE49-F238E27FC236}">
                <a16:creationId xmlns:a16="http://schemas.microsoft.com/office/drawing/2014/main" id="{0FDDEF7E-2F1B-BC41-BF22-D3785FA1834C}"/>
              </a:ext>
            </a:extLst>
          </p:cNvPr>
          <p:cNvCxnSpPr>
            <a:cxnSpLocks noChangeShapeType="1"/>
            <a:stCxn id="23" idx="7"/>
            <a:endCxn id="24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7">
            <a:extLst>
              <a:ext uri="{FF2B5EF4-FFF2-40B4-BE49-F238E27FC236}">
                <a16:creationId xmlns:a16="http://schemas.microsoft.com/office/drawing/2014/main" id="{E4B4FA21-E279-8643-87A5-31CF48EF3A3D}"/>
              </a:ext>
            </a:extLst>
          </p:cNvPr>
          <p:cNvCxnSpPr>
            <a:cxnSpLocks noChangeShapeType="1"/>
            <a:stCxn id="24" idx="0"/>
            <a:endCxn id="25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8">
            <a:extLst>
              <a:ext uri="{FF2B5EF4-FFF2-40B4-BE49-F238E27FC236}">
                <a16:creationId xmlns:a16="http://schemas.microsoft.com/office/drawing/2014/main" id="{29D62228-D0A1-D04A-A780-8929E5A4C9C3}"/>
              </a:ext>
            </a:extLst>
          </p:cNvPr>
          <p:cNvCxnSpPr>
            <a:cxnSpLocks noChangeShapeType="1"/>
            <a:stCxn id="25" idx="0"/>
            <a:endCxn id="19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9">
            <a:extLst>
              <a:ext uri="{FF2B5EF4-FFF2-40B4-BE49-F238E27FC236}">
                <a16:creationId xmlns:a16="http://schemas.microsoft.com/office/drawing/2014/main" id="{C2867C1D-03BA-374B-A7E5-B54BB862FF30}"/>
              </a:ext>
            </a:extLst>
          </p:cNvPr>
          <p:cNvCxnSpPr>
            <a:cxnSpLocks noChangeShapeType="1"/>
            <a:stCxn id="25" idx="7"/>
            <a:endCxn id="26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40">
            <a:extLst>
              <a:ext uri="{FF2B5EF4-FFF2-40B4-BE49-F238E27FC236}">
                <a16:creationId xmlns:a16="http://schemas.microsoft.com/office/drawing/2014/main" id="{431E812D-6EC6-7E40-974F-0DF94D8FAABE}"/>
              </a:ext>
            </a:extLst>
          </p:cNvPr>
          <p:cNvCxnSpPr>
            <a:cxnSpLocks noChangeShapeType="1"/>
            <a:stCxn id="25" idx="6"/>
            <a:endCxn id="27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1">
            <a:extLst>
              <a:ext uri="{FF2B5EF4-FFF2-40B4-BE49-F238E27FC236}">
                <a16:creationId xmlns:a16="http://schemas.microsoft.com/office/drawing/2014/main" id="{3063B0EA-B2D7-F740-9393-A2196E20BBE6}"/>
              </a:ext>
            </a:extLst>
          </p:cNvPr>
          <p:cNvCxnSpPr>
            <a:cxnSpLocks noChangeShapeType="1"/>
            <a:stCxn id="25" idx="6"/>
            <a:endCxn id="28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2">
            <a:extLst>
              <a:ext uri="{FF2B5EF4-FFF2-40B4-BE49-F238E27FC236}">
                <a16:creationId xmlns:a16="http://schemas.microsoft.com/office/drawing/2014/main" id="{0A32AE67-979D-5647-AE19-5251B763A93B}"/>
              </a:ext>
            </a:extLst>
          </p:cNvPr>
          <p:cNvCxnSpPr>
            <a:cxnSpLocks noChangeShapeType="1"/>
            <a:stCxn id="28" idx="3"/>
            <a:endCxn id="24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3">
            <a:extLst>
              <a:ext uri="{FF2B5EF4-FFF2-40B4-BE49-F238E27FC236}">
                <a16:creationId xmlns:a16="http://schemas.microsoft.com/office/drawing/2014/main" id="{05EDB3B1-7D41-554C-A18F-D8AD9E2B49C6}"/>
              </a:ext>
            </a:extLst>
          </p:cNvPr>
          <p:cNvCxnSpPr>
            <a:cxnSpLocks noChangeShapeType="1"/>
            <a:stCxn id="24" idx="4"/>
            <a:endCxn id="32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4">
            <a:extLst>
              <a:ext uri="{FF2B5EF4-FFF2-40B4-BE49-F238E27FC236}">
                <a16:creationId xmlns:a16="http://schemas.microsoft.com/office/drawing/2014/main" id="{4DC62BE8-155B-3640-BF08-BEA171929DFD}"/>
              </a:ext>
            </a:extLst>
          </p:cNvPr>
          <p:cNvCxnSpPr>
            <a:cxnSpLocks noChangeShapeType="1"/>
            <a:stCxn id="23" idx="7"/>
            <a:endCxn id="32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5">
            <a:extLst>
              <a:ext uri="{FF2B5EF4-FFF2-40B4-BE49-F238E27FC236}">
                <a16:creationId xmlns:a16="http://schemas.microsoft.com/office/drawing/2014/main" id="{91C3C610-29B0-AA41-9D5D-ED112D6A868B}"/>
              </a:ext>
            </a:extLst>
          </p:cNvPr>
          <p:cNvCxnSpPr>
            <a:cxnSpLocks noChangeShapeType="1"/>
            <a:stCxn id="28" idx="4"/>
            <a:endCxn id="32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6">
            <a:extLst>
              <a:ext uri="{FF2B5EF4-FFF2-40B4-BE49-F238E27FC236}">
                <a16:creationId xmlns:a16="http://schemas.microsoft.com/office/drawing/2014/main" id="{FF9CF72B-89AC-AE46-AE44-E58B9E93217A}"/>
              </a:ext>
            </a:extLst>
          </p:cNvPr>
          <p:cNvCxnSpPr>
            <a:cxnSpLocks noChangeShapeType="1"/>
            <a:stCxn id="32" idx="7"/>
            <a:endCxn id="31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7">
            <a:extLst>
              <a:ext uri="{FF2B5EF4-FFF2-40B4-BE49-F238E27FC236}">
                <a16:creationId xmlns:a16="http://schemas.microsoft.com/office/drawing/2014/main" id="{597B1C66-087F-7D42-A7EC-E0C0D7B6C5AC}"/>
              </a:ext>
            </a:extLst>
          </p:cNvPr>
          <p:cNvCxnSpPr>
            <a:cxnSpLocks noChangeShapeType="1"/>
            <a:stCxn id="31" idx="7"/>
            <a:endCxn id="30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8">
            <a:extLst>
              <a:ext uri="{FF2B5EF4-FFF2-40B4-BE49-F238E27FC236}">
                <a16:creationId xmlns:a16="http://schemas.microsoft.com/office/drawing/2014/main" id="{32572A56-2FB2-0B46-9E0D-AE18A9FDF55D}"/>
              </a:ext>
            </a:extLst>
          </p:cNvPr>
          <p:cNvCxnSpPr>
            <a:cxnSpLocks noChangeShapeType="1"/>
            <a:stCxn id="28" idx="7"/>
            <a:endCxn id="30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9">
            <a:extLst>
              <a:ext uri="{FF2B5EF4-FFF2-40B4-BE49-F238E27FC236}">
                <a16:creationId xmlns:a16="http://schemas.microsoft.com/office/drawing/2014/main" id="{035A55AA-1B60-9140-BD40-F3E414E01B62}"/>
              </a:ext>
            </a:extLst>
          </p:cNvPr>
          <p:cNvCxnSpPr>
            <a:cxnSpLocks noChangeShapeType="1"/>
            <a:stCxn id="30" idx="0"/>
            <a:endCxn id="29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50">
            <a:extLst>
              <a:ext uri="{FF2B5EF4-FFF2-40B4-BE49-F238E27FC236}">
                <a16:creationId xmlns:a16="http://schemas.microsoft.com/office/drawing/2014/main" id="{624F0599-A09C-2B41-A9BF-23AFEA026DCB}"/>
              </a:ext>
            </a:extLst>
          </p:cNvPr>
          <p:cNvCxnSpPr>
            <a:cxnSpLocks noChangeShapeType="1"/>
            <a:stCxn id="28" idx="7"/>
            <a:endCxn id="29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1">
            <a:extLst>
              <a:ext uri="{FF2B5EF4-FFF2-40B4-BE49-F238E27FC236}">
                <a16:creationId xmlns:a16="http://schemas.microsoft.com/office/drawing/2014/main" id="{F3A8B3CE-DDB3-9649-8C90-ED4316472280}"/>
              </a:ext>
            </a:extLst>
          </p:cNvPr>
          <p:cNvCxnSpPr>
            <a:cxnSpLocks noChangeShapeType="1"/>
            <a:stCxn id="29" idx="2"/>
            <a:endCxn id="26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3">
            <a:extLst>
              <a:ext uri="{FF2B5EF4-FFF2-40B4-BE49-F238E27FC236}">
                <a16:creationId xmlns:a16="http://schemas.microsoft.com/office/drawing/2014/main" id="{5A3AEF2C-3A59-A241-9EA2-295194DA2941}"/>
              </a:ext>
            </a:extLst>
          </p:cNvPr>
          <p:cNvCxnSpPr>
            <a:cxnSpLocks noChangeShapeType="1"/>
            <a:stCxn id="5" idx="6"/>
            <a:endCxn id="9" idx="2"/>
          </p:cNvCxnSpPr>
          <p:nvPr/>
        </p:nvCxnSpPr>
        <p:spPr bwMode="auto">
          <a:xfrm flipV="1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4">
            <a:extLst>
              <a:ext uri="{FF2B5EF4-FFF2-40B4-BE49-F238E27FC236}">
                <a16:creationId xmlns:a16="http://schemas.microsoft.com/office/drawing/2014/main" id="{A4AEE535-D9F8-0C45-8B9A-2570B8CAE562}"/>
              </a:ext>
            </a:extLst>
          </p:cNvPr>
          <p:cNvCxnSpPr>
            <a:cxnSpLocks noChangeShapeType="1"/>
            <a:stCxn id="5" idx="6"/>
            <a:endCxn id="8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5">
            <a:extLst>
              <a:ext uri="{FF2B5EF4-FFF2-40B4-BE49-F238E27FC236}">
                <a16:creationId xmlns:a16="http://schemas.microsoft.com/office/drawing/2014/main" id="{45433EBC-DFF2-784E-9721-478A394D1769}"/>
              </a:ext>
            </a:extLst>
          </p:cNvPr>
          <p:cNvCxnSpPr>
            <a:cxnSpLocks noChangeShapeType="1"/>
            <a:stCxn id="17" idx="3"/>
            <a:endCxn id="10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6">
            <a:extLst>
              <a:ext uri="{FF2B5EF4-FFF2-40B4-BE49-F238E27FC236}">
                <a16:creationId xmlns:a16="http://schemas.microsoft.com/office/drawing/2014/main" id="{0C25028C-D0E8-B849-9D28-5A79838D577B}"/>
              </a:ext>
            </a:extLst>
          </p:cNvPr>
          <p:cNvCxnSpPr>
            <a:cxnSpLocks noChangeShapeType="1"/>
            <a:stCxn id="26" idx="4"/>
            <a:endCxn id="28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7">
            <a:extLst>
              <a:ext uri="{FF2B5EF4-FFF2-40B4-BE49-F238E27FC236}">
                <a16:creationId xmlns:a16="http://schemas.microsoft.com/office/drawing/2014/main" id="{A9025827-D3F9-8940-99F4-BCA3A58C3B9C}"/>
              </a:ext>
            </a:extLst>
          </p:cNvPr>
          <p:cNvCxnSpPr>
            <a:cxnSpLocks noChangeShapeType="1"/>
            <a:stCxn id="11" idx="5"/>
            <a:endCxn id="17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8">
            <a:extLst>
              <a:ext uri="{FF2B5EF4-FFF2-40B4-BE49-F238E27FC236}">
                <a16:creationId xmlns:a16="http://schemas.microsoft.com/office/drawing/2014/main" id="{BBFCB378-9730-E949-BB26-C0ED6BA18E16}"/>
              </a:ext>
            </a:extLst>
          </p:cNvPr>
          <p:cNvCxnSpPr>
            <a:cxnSpLocks noChangeShapeType="1"/>
            <a:stCxn id="24" idx="6"/>
            <a:endCxn id="31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9">
            <a:extLst>
              <a:ext uri="{FF2B5EF4-FFF2-40B4-BE49-F238E27FC236}">
                <a16:creationId xmlns:a16="http://schemas.microsoft.com/office/drawing/2014/main" id="{52CE8792-E0C8-264C-BCBE-FAE1685D9D33}"/>
              </a:ext>
            </a:extLst>
          </p:cNvPr>
          <p:cNvCxnSpPr>
            <a:cxnSpLocks noChangeShapeType="1"/>
            <a:stCxn id="22" idx="3"/>
            <a:endCxn id="20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>
            <a:extLst>
              <a:ext uri="{FF2B5EF4-FFF2-40B4-BE49-F238E27FC236}">
                <a16:creationId xmlns:a16="http://schemas.microsoft.com/office/drawing/2014/main" id="{8430AEE6-0901-5740-8177-9852108B8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7B26758F-9A77-9F4E-885E-0A728B4AD6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E5B01992-6173-4D4B-BF54-4D502A26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89" name="Line 82">
            <a:extLst>
              <a:ext uri="{FF2B5EF4-FFF2-40B4-BE49-F238E27FC236}">
                <a16:creationId xmlns:a16="http://schemas.microsoft.com/office/drawing/2014/main" id="{E0E1A429-D7C6-EC4E-A224-813EC2AA28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雲形 3">
            <a:extLst>
              <a:ext uri="{FF2B5EF4-FFF2-40B4-BE49-F238E27FC236}">
                <a16:creationId xmlns:a16="http://schemas.microsoft.com/office/drawing/2014/main" id="{2149E538-9548-AE45-8C49-1012C8072F82}"/>
              </a:ext>
            </a:extLst>
          </p:cNvPr>
          <p:cNvSpPr/>
          <p:nvPr/>
        </p:nvSpPr>
        <p:spPr>
          <a:xfrm>
            <a:off x="2141290" y="4297953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1" name="雲形 90">
            <a:extLst>
              <a:ext uri="{FF2B5EF4-FFF2-40B4-BE49-F238E27FC236}">
                <a16:creationId xmlns:a16="http://schemas.microsoft.com/office/drawing/2014/main" id="{61EAE7CD-E6E4-614D-A362-A28E8A87704F}"/>
              </a:ext>
            </a:extLst>
          </p:cNvPr>
          <p:cNvSpPr/>
          <p:nvPr/>
        </p:nvSpPr>
        <p:spPr>
          <a:xfrm>
            <a:off x="2559884" y="482478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2" name="雲形 91">
            <a:extLst>
              <a:ext uri="{FF2B5EF4-FFF2-40B4-BE49-F238E27FC236}">
                <a16:creationId xmlns:a16="http://schemas.microsoft.com/office/drawing/2014/main" id="{D028D67B-9790-CE4A-BF3B-7895000F04A0}"/>
              </a:ext>
            </a:extLst>
          </p:cNvPr>
          <p:cNvSpPr/>
          <p:nvPr/>
        </p:nvSpPr>
        <p:spPr>
          <a:xfrm>
            <a:off x="3001055" y="565554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3" name="雲形 92">
            <a:extLst>
              <a:ext uri="{FF2B5EF4-FFF2-40B4-BE49-F238E27FC236}">
                <a16:creationId xmlns:a16="http://schemas.microsoft.com/office/drawing/2014/main" id="{6B935A6A-4F9E-BB47-80C7-3E2113005A87}"/>
              </a:ext>
            </a:extLst>
          </p:cNvPr>
          <p:cNvSpPr/>
          <p:nvPr/>
        </p:nvSpPr>
        <p:spPr>
          <a:xfrm>
            <a:off x="3709281" y="4257038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4" name="雲形 93">
            <a:extLst>
              <a:ext uri="{FF2B5EF4-FFF2-40B4-BE49-F238E27FC236}">
                <a16:creationId xmlns:a16="http://schemas.microsoft.com/office/drawing/2014/main" id="{5D1B6797-E211-E245-8E9B-8C604426EA37}"/>
              </a:ext>
            </a:extLst>
          </p:cNvPr>
          <p:cNvSpPr/>
          <p:nvPr/>
        </p:nvSpPr>
        <p:spPr>
          <a:xfrm>
            <a:off x="4889376" y="4383347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5" name="雲形 94">
            <a:extLst>
              <a:ext uri="{FF2B5EF4-FFF2-40B4-BE49-F238E27FC236}">
                <a16:creationId xmlns:a16="http://schemas.microsoft.com/office/drawing/2014/main" id="{D6544F43-D82A-A64E-BAFE-ABCC5824710E}"/>
              </a:ext>
            </a:extLst>
          </p:cNvPr>
          <p:cNvSpPr/>
          <p:nvPr/>
        </p:nvSpPr>
        <p:spPr>
          <a:xfrm>
            <a:off x="4709772" y="525683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6" name="雲形 95">
            <a:extLst>
              <a:ext uri="{FF2B5EF4-FFF2-40B4-BE49-F238E27FC236}">
                <a16:creationId xmlns:a16="http://schemas.microsoft.com/office/drawing/2014/main" id="{3A39FE8A-D8F7-644E-B501-D2765BE6ED5B}"/>
              </a:ext>
            </a:extLst>
          </p:cNvPr>
          <p:cNvSpPr/>
          <p:nvPr/>
        </p:nvSpPr>
        <p:spPr>
          <a:xfrm>
            <a:off x="4666332" y="601724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7" name="雲形 96">
            <a:extLst>
              <a:ext uri="{FF2B5EF4-FFF2-40B4-BE49-F238E27FC236}">
                <a16:creationId xmlns:a16="http://schemas.microsoft.com/office/drawing/2014/main" id="{2FB036E6-E995-0C4D-BC05-3AA7BB3F7F7F}"/>
              </a:ext>
            </a:extLst>
          </p:cNvPr>
          <p:cNvSpPr/>
          <p:nvPr/>
        </p:nvSpPr>
        <p:spPr>
          <a:xfrm>
            <a:off x="6077116" y="594830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8" name="雲形 97">
            <a:extLst>
              <a:ext uri="{FF2B5EF4-FFF2-40B4-BE49-F238E27FC236}">
                <a16:creationId xmlns:a16="http://schemas.microsoft.com/office/drawing/2014/main" id="{002FB4AC-A666-1F49-8C46-0CC7520A21C8}"/>
              </a:ext>
            </a:extLst>
          </p:cNvPr>
          <p:cNvSpPr/>
          <p:nvPr/>
        </p:nvSpPr>
        <p:spPr>
          <a:xfrm>
            <a:off x="7021513" y="5075424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9" name="雲形 98">
            <a:extLst>
              <a:ext uri="{FF2B5EF4-FFF2-40B4-BE49-F238E27FC236}">
                <a16:creationId xmlns:a16="http://schemas.microsoft.com/office/drawing/2014/main" id="{6DC67EB4-55BE-CA44-9AC2-6A0BCD8BCE24}"/>
              </a:ext>
            </a:extLst>
          </p:cNvPr>
          <p:cNvSpPr/>
          <p:nvPr/>
        </p:nvSpPr>
        <p:spPr>
          <a:xfrm>
            <a:off x="5148064" y="466067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Greedy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Forward the packet towards the neighboring node that is </a:t>
            </a:r>
            <a:r>
              <a:rPr lang="en-US" altLang="zh-TW" dirty="0">
                <a:solidFill>
                  <a:srgbClr val="C00000"/>
                </a:solidFill>
              </a:rPr>
              <a:t>closer</a:t>
            </a:r>
            <a:r>
              <a:rPr lang="en-US" altLang="zh-TW" dirty="0"/>
              <a:t> to the destination</a:t>
            </a:r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881074D9-A0BB-4044-B31E-A8F8CB19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>
            <a:extLst>
              <a:ext uri="{FF2B5EF4-FFF2-40B4-BE49-F238E27FC236}">
                <a16:creationId xmlns:a16="http://schemas.microsoft.com/office/drawing/2014/main" id="{BF53BBCB-A24A-8A4F-ADC9-D20F6D3DF2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1">
            <a:extLst>
              <a:ext uri="{FF2B5EF4-FFF2-40B4-BE49-F238E27FC236}">
                <a16:creationId xmlns:a16="http://schemas.microsoft.com/office/drawing/2014/main" id="{A2B2C3A0-0EF1-764C-898E-24DA97614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2">
            <a:extLst>
              <a:ext uri="{FF2B5EF4-FFF2-40B4-BE49-F238E27FC236}">
                <a16:creationId xmlns:a16="http://schemas.microsoft.com/office/drawing/2014/main" id="{B3010EE9-5E0B-814E-A818-94FC588D4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3">
            <a:extLst>
              <a:ext uri="{FF2B5EF4-FFF2-40B4-BE49-F238E27FC236}">
                <a16:creationId xmlns:a16="http://schemas.microsoft.com/office/drawing/2014/main" id="{13E6B6F7-40A6-C64C-8F3A-5251EFE01C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4">
            <a:extLst>
              <a:ext uri="{FF2B5EF4-FFF2-40B4-BE49-F238E27FC236}">
                <a16:creationId xmlns:a16="http://schemas.microsoft.com/office/drawing/2014/main" id="{BB9771D8-1072-014A-9824-E5B7A7815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5">
            <a:extLst>
              <a:ext uri="{FF2B5EF4-FFF2-40B4-BE49-F238E27FC236}">
                <a16:creationId xmlns:a16="http://schemas.microsoft.com/office/drawing/2014/main" id="{3A37997A-1184-5844-A764-D5641222D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6">
            <a:extLst>
              <a:ext uri="{FF2B5EF4-FFF2-40B4-BE49-F238E27FC236}">
                <a16:creationId xmlns:a16="http://schemas.microsoft.com/office/drawing/2014/main" id="{03D95278-E71F-4341-9053-3628B1008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7">
            <a:extLst>
              <a:ext uri="{FF2B5EF4-FFF2-40B4-BE49-F238E27FC236}">
                <a16:creationId xmlns:a16="http://schemas.microsoft.com/office/drawing/2014/main" id="{5C59367B-8B58-A544-9BD6-B104763D6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8">
            <a:extLst>
              <a:ext uri="{FF2B5EF4-FFF2-40B4-BE49-F238E27FC236}">
                <a16:creationId xmlns:a16="http://schemas.microsoft.com/office/drawing/2014/main" id="{CFB64636-D348-F245-9C3A-37759CC26C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89">
            <a:extLst>
              <a:ext uri="{FF2B5EF4-FFF2-40B4-BE49-F238E27FC236}">
                <a16:creationId xmlns:a16="http://schemas.microsoft.com/office/drawing/2014/main" id="{98C107C6-D849-A243-9224-2F92487AD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0">
            <a:extLst>
              <a:ext uri="{FF2B5EF4-FFF2-40B4-BE49-F238E27FC236}">
                <a16:creationId xmlns:a16="http://schemas.microsoft.com/office/drawing/2014/main" id="{0ABFBC86-F672-6348-98BD-F680C3524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1">
            <a:extLst>
              <a:ext uri="{FF2B5EF4-FFF2-40B4-BE49-F238E27FC236}">
                <a16:creationId xmlns:a16="http://schemas.microsoft.com/office/drawing/2014/main" id="{574C1A4B-5316-3E44-8DD4-E5656AD13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2">
            <a:extLst>
              <a:ext uri="{FF2B5EF4-FFF2-40B4-BE49-F238E27FC236}">
                <a16:creationId xmlns:a16="http://schemas.microsoft.com/office/drawing/2014/main" id="{8DF6656A-0425-C742-9D28-16154573E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3">
            <a:extLst>
              <a:ext uri="{FF2B5EF4-FFF2-40B4-BE49-F238E27FC236}">
                <a16:creationId xmlns:a16="http://schemas.microsoft.com/office/drawing/2014/main" id="{9B503765-2DFB-DE4F-BC44-636729A0E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4">
            <a:extLst>
              <a:ext uri="{FF2B5EF4-FFF2-40B4-BE49-F238E27FC236}">
                <a16:creationId xmlns:a16="http://schemas.microsoft.com/office/drawing/2014/main" id="{B04E098F-D31B-E14B-B13B-41F9F692F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5">
            <a:extLst>
              <a:ext uri="{FF2B5EF4-FFF2-40B4-BE49-F238E27FC236}">
                <a16:creationId xmlns:a16="http://schemas.microsoft.com/office/drawing/2014/main" id="{645DF31D-D871-834A-BCB1-8E169C8CA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6">
            <a:extLst>
              <a:ext uri="{FF2B5EF4-FFF2-40B4-BE49-F238E27FC236}">
                <a16:creationId xmlns:a16="http://schemas.microsoft.com/office/drawing/2014/main" id="{711E4B48-EB0E-3444-855A-AAF008DC6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7">
            <a:extLst>
              <a:ext uri="{FF2B5EF4-FFF2-40B4-BE49-F238E27FC236}">
                <a16:creationId xmlns:a16="http://schemas.microsoft.com/office/drawing/2014/main" id="{9F248ECF-E8FC-E643-A45E-F3DA91835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8">
            <a:extLst>
              <a:ext uri="{FF2B5EF4-FFF2-40B4-BE49-F238E27FC236}">
                <a16:creationId xmlns:a16="http://schemas.microsoft.com/office/drawing/2014/main" id="{7264D059-346C-4D48-91B3-6821A4B75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99">
            <a:extLst>
              <a:ext uri="{FF2B5EF4-FFF2-40B4-BE49-F238E27FC236}">
                <a16:creationId xmlns:a16="http://schemas.microsoft.com/office/drawing/2014/main" id="{259DA408-E24F-8D43-BC24-B4AA15160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0">
            <a:extLst>
              <a:ext uri="{FF2B5EF4-FFF2-40B4-BE49-F238E27FC236}">
                <a16:creationId xmlns:a16="http://schemas.microsoft.com/office/drawing/2014/main" id="{2389397F-E062-4E42-9168-D10B6E666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1">
            <a:extLst>
              <a:ext uri="{FF2B5EF4-FFF2-40B4-BE49-F238E27FC236}">
                <a16:creationId xmlns:a16="http://schemas.microsoft.com/office/drawing/2014/main" id="{8F8E1014-56FC-4F45-9A77-D5FFC2D3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2">
            <a:extLst>
              <a:ext uri="{FF2B5EF4-FFF2-40B4-BE49-F238E27FC236}">
                <a16:creationId xmlns:a16="http://schemas.microsoft.com/office/drawing/2014/main" id="{999B6B3A-73CA-874A-9A2C-F1770A08D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3">
            <a:extLst>
              <a:ext uri="{FF2B5EF4-FFF2-40B4-BE49-F238E27FC236}">
                <a16:creationId xmlns:a16="http://schemas.microsoft.com/office/drawing/2014/main" id="{BC8EEDFF-0BD3-1246-B595-C5156F058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4">
            <a:extLst>
              <a:ext uri="{FF2B5EF4-FFF2-40B4-BE49-F238E27FC236}">
                <a16:creationId xmlns:a16="http://schemas.microsoft.com/office/drawing/2014/main" id="{87BAAB42-EC65-704D-891F-EB945496FC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5">
            <a:extLst>
              <a:ext uri="{FF2B5EF4-FFF2-40B4-BE49-F238E27FC236}">
                <a16:creationId xmlns:a16="http://schemas.microsoft.com/office/drawing/2014/main" id="{064C5A96-E64C-4641-9F28-D0C1881C0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106">
            <a:extLst>
              <a:ext uri="{FF2B5EF4-FFF2-40B4-BE49-F238E27FC236}">
                <a16:creationId xmlns:a16="http://schemas.microsoft.com/office/drawing/2014/main" id="{1ADD01C6-0BCB-8E43-A9CF-D13775A71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4" name="AutoShape 107">
            <a:extLst>
              <a:ext uri="{FF2B5EF4-FFF2-40B4-BE49-F238E27FC236}">
                <a16:creationId xmlns:a16="http://schemas.microsoft.com/office/drawing/2014/main" id="{BD7E3869-789B-184D-B2C9-C553FCDFC52B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8">
            <a:extLst>
              <a:ext uri="{FF2B5EF4-FFF2-40B4-BE49-F238E27FC236}">
                <a16:creationId xmlns:a16="http://schemas.microsoft.com/office/drawing/2014/main" id="{E336BD0A-1666-2D42-8A96-C2F0FE39F938}"/>
              </a:ext>
            </a:extLst>
          </p:cNvPr>
          <p:cNvCxnSpPr>
            <a:cxnSpLocks noChangeShapeType="1"/>
            <a:stCxn id="6" idx="7"/>
            <a:endCxn id="12" idx="2"/>
          </p:cNvCxnSpPr>
          <p:nvPr/>
        </p:nvCxnSpPr>
        <p:spPr bwMode="auto">
          <a:xfrm flipV="1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09">
            <a:extLst>
              <a:ext uri="{FF2B5EF4-FFF2-40B4-BE49-F238E27FC236}">
                <a16:creationId xmlns:a16="http://schemas.microsoft.com/office/drawing/2014/main" id="{B4436B1B-1E68-3C4B-9ED1-EF79130AD5DD}"/>
              </a:ext>
            </a:extLst>
          </p:cNvPr>
          <p:cNvCxnSpPr>
            <a:cxnSpLocks noChangeShapeType="1"/>
            <a:stCxn id="12" idx="6"/>
            <a:endCxn id="16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0">
            <a:extLst>
              <a:ext uri="{FF2B5EF4-FFF2-40B4-BE49-F238E27FC236}">
                <a16:creationId xmlns:a16="http://schemas.microsoft.com/office/drawing/2014/main" id="{3C276A52-4F8E-7B4E-A309-1357EC2399B8}"/>
              </a:ext>
            </a:extLst>
          </p:cNvPr>
          <p:cNvCxnSpPr>
            <a:cxnSpLocks noChangeShapeType="1"/>
            <a:stCxn id="16" idx="6"/>
            <a:endCxn id="20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1">
            <a:extLst>
              <a:ext uri="{FF2B5EF4-FFF2-40B4-BE49-F238E27FC236}">
                <a16:creationId xmlns:a16="http://schemas.microsoft.com/office/drawing/2014/main" id="{08DEC3FB-1468-3449-B050-73D16893E18B}"/>
              </a:ext>
            </a:extLst>
          </p:cNvPr>
          <p:cNvCxnSpPr>
            <a:cxnSpLocks noChangeShapeType="1"/>
            <a:stCxn id="5" idx="5"/>
            <a:endCxn id="8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2">
            <a:extLst>
              <a:ext uri="{FF2B5EF4-FFF2-40B4-BE49-F238E27FC236}">
                <a16:creationId xmlns:a16="http://schemas.microsoft.com/office/drawing/2014/main" id="{B018157D-323A-0C45-A407-A4D9A4D6CC19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3">
            <a:extLst>
              <a:ext uri="{FF2B5EF4-FFF2-40B4-BE49-F238E27FC236}">
                <a16:creationId xmlns:a16="http://schemas.microsoft.com/office/drawing/2014/main" id="{44DEE445-7CF2-5843-B35F-C6146D4AEFE2}"/>
              </a:ext>
            </a:extLst>
          </p:cNvPr>
          <p:cNvCxnSpPr>
            <a:cxnSpLocks noChangeShapeType="1"/>
            <a:stCxn id="6" idx="6"/>
            <a:endCxn id="10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4">
            <a:extLst>
              <a:ext uri="{FF2B5EF4-FFF2-40B4-BE49-F238E27FC236}">
                <a16:creationId xmlns:a16="http://schemas.microsoft.com/office/drawing/2014/main" id="{CBD76BDF-1C53-B543-8D56-0CCDDF135A0B}"/>
              </a:ext>
            </a:extLst>
          </p:cNvPr>
          <p:cNvCxnSpPr>
            <a:cxnSpLocks noChangeShapeType="1"/>
            <a:stCxn id="9" idx="7"/>
            <a:endCxn id="10" idx="5"/>
          </p:cNvCxnSpPr>
          <p:nvPr/>
        </p:nvCxnSpPr>
        <p:spPr bwMode="auto">
          <a:xfrm flipV="1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">
            <a:extLst>
              <a:ext uri="{FF2B5EF4-FFF2-40B4-BE49-F238E27FC236}">
                <a16:creationId xmlns:a16="http://schemas.microsoft.com/office/drawing/2014/main" id="{3EDE03B5-7F7F-094E-8A39-B2E39FE35F2B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6">
            <a:extLst>
              <a:ext uri="{FF2B5EF4-FFF2-40B4-BE49-F238E27FC236}">
                <a16:creationId xmlns:a16="http://schemas.microsoft.com/office/drawing/2014/main" id="{D145DC6D-9CC2-C442-828D-B621105438D0}"/>
              </a:ext>
            </a:extLst>
          </p:cNvPr>
          <p:cNvCxnSpPr>
            <a:cxnSpLocks noChangeShapeType="1"/>
            <a:stCxn id="13" idx="0"/>
            <a:endCxn id="12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7">
            <a:extLst>
              <a:ext uri="{FF2B5EF4-FFF2-40B4-BE49-F238E27FC236}">
                <a16:creationId xmlns:a16="http://schemas.microsoft.com/office/drawing/2014/main" id="{C844F4C3-C15A-FE47-961A-5DB71D241738}"/>
              </a:ext>
            </a:extLst>
          </p:cNvPr>
          <p:cNvCxnSpPr>
            <a:cxnSpLocks noChangeShapeType="1"/>
            <a:stCxn id="8" idx="0"/>
            <a:endCxn id="9" idx="4"/>
          </p:cNvCxnSpPr>
          <p:nvPr/>
        </p:nvCxnSpPr>
        <p:spPr bwMode="auto">
          <a:xfrm flipH="1" flipV="1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8">
            <a:extLst>
              <a:ext uri="{FF2B5EF4-FFF2-40B4-BE49-F238E27FC236}">
                <a16:creationId xmlns:a16="http://schemas.microsoft.com/office/drawing/2014/main" id="{49DDD1B3-F88D-CB48-AFC7-01B3B7F62355}"/>
              </a:ext>
            </a:extLst>
          </p:cNvPr>
          <p:cNvCxnSpPr>
            <a:cxnSpLocks noChangeShapeType="1"/>
            <a:stCxn id="8" idx="7"/>
            <a:endCxn id="11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9">
            <a:extLst>
              <a:ext uri="{FF2B5EF4-FFF2-40B4-BE49-F238E27FC236}">
                <a16:creationId xmlns:a16="http://schemas.microsoft.com/office/drawing/2014/main" id="{91080B0C-3D6F-A14D-A8C6-46827D39C431}"/>
              </a:ext>
            </a:extLst>
          </p:cNvPr>
          <p:cNvCxnSpPr>
            <a:cxnSpLocks noChangeShapeType="1"/>
            <a:stCxn id="11" idx="1"/>
            <a:endCxn id="9" idx="5"/>
          </p:cNvCxnSpPr>
          <p:nvPr/>
        </p:nvCxnSpPr>
        <p:spPr bwMode="auto">
          <a:xfrm flipH="1" flipV="1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0">
            <a:extLst>
              <a:ext uri="{FF2B5EF4-FFF2-40B4-BE49-F238E27FC236}">
                <a16:creationId xmlns:a16="http://schemas.microsoft.com/office/drawing/2014/main" id="{007F8A08-B09D-EF4C-B2CE-ADD0FC8428EC}"/>
              </a:ext>
            </a:extLst>
          </p:cNvPr>
          <p:cNvCxnSpPr>
            <a:cxnSpLocks noChangeShapeType="1"/>
            <a:stCxn id="11" idx="0"/>
            <a:endCxn id="13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1">
            <a:extLst>
              <a:ext uri="{FF2B5EF4-FFF2-40B4-BE49-F238E27FC236}">
                <a16:creationId xmlns:a16="http://schemas.microsoft.com/office/drawing/2014/main" id="{4A26192E-C0FB-4940-9A6C-581B31ABD9CA}"/>
              </a:ext>
            </a:extLst>
          </p:cNvPr>
          <p:cNvCxnSpPr>
            <a:cxnSpLocks noChangeShapeType="1"/>
            <a:stCxn id="13" idx="7"/>
            <a:endCxn id="15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2">
            <a:extLst>
              <a:ext uri="{FF2B5EF4-FFF2-40B4-BE49-F238E27FC236}">
                <a16:creationId xmlns:a16="http://schemas.microsoft.com/office/drawing/2014/main" id="{A41611AE-C28A-C944-AC1C-632F86DFE816}"/>
              </a:ext>
            </a:extLst>
          </p:cNvPr>
          <p:cNvCxnSpPr>
            <a:cxnSpLocks noChangeShapeType="1"/>
            <a:stCxn id="15" idx="7"/>
            <a:endCxn id="16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3">
            <a:extLst>
              <a:ext uri="{FF2B5EF4-FFF2-40B4-BE49-F238E27FC236}">
                <a16:creationId xmlns:a16="http://schemas.microsoft.com/office/drawing/2014/main" id="{E376E712-FFA7-6148-9F08-593C7AC12F48}"/>
              </a:ext>
            </a:extLst>
          </p:cNvPr>
          <p:cNvCxnSpPr>
            <a:cxnSpLocks noChangeShapeType="1"/>
            <a:stCxn id="13" idx="6"/>
            <a:endCxn id="18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4">
            <a:extLst>
              <a:ext uri="{FF2B5EF4-FFF2-40B4-BE49-F238E27FC236}">
                <a16:creationId xmlns:a16="http://schemas.microsoft.com/office/drawing/2014/main" id="{938CF30C-E02D-0646-A6C8-4F3436207769}"/>
              </a:ext>
            </a:extLst>
          </p:cNvPr>
          <p:cNvCxnSpPr>
            <a:cxnSpLocks noChangeShapeType="1"/>
            <a:stCxn id="15" idx="4"/>
            <a:endCxn id="18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5">
            <a:extLst>
              <a:ext uri="{FF2B5EF4-FFF2-40B4-BE49-F238E27FC236}">
                <a16:creationId xmlns:a16="http://schemas.microsoft.com/office/drawing/2014/main" id="{8D355103-6F5F-674A-A661-E8E550B2FE14}"/>
              </a:ext>
            </a:extLst>
          </p:cNvPr>
          <p:cNvCxnSpPr>
            <a:cxnSpLocks noChangeShapeType="1"/>
            <a:stCxn id="13" idx="5"/>
            <a:endCxn id="17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6">
            <a:extLst>
              <a:ext uri="{FF2B5EF4-FFF2-40B4-BE49-F238E27FC236}">
                <a16:creationId xmlns:a16="http://schemas.microsoft.com/office/drawing/2014/main" id="{275466AF-F514-EE49-B6E6-C1F98A581BF7}"/>
              </a:ext>
            </a:extLst>
          </p:cNvPr>
          <p:cNvCxnSpPr>
            <a:cxnSpLocks noChangeShapeType="1"/>
            <a:stCxn id="18" idx="4"/>
            <a:endCxn id="17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7">
            <a:extLst>
              <a:ext uri="{FF2B5EF4-FFF2-40B4-BE49-F238E27FC236}">
                <a16:creationId xmlns:a16="http://schemas.microsoft.com/office/drawing/2014/main" id="{931E6F5C-E1FE-6744-BF0C-9443B4DA0297}"/>
              </a:ext>
            </a:extLst>
          </p:cNvPr>
          <p:cNvCxnSpPr>
            <a:cxnSpLocks noChangeShapeType="1"/>
            <a:stCxn id="11" idx="5"/>
            <a:endCxn id="14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8">
            <a:extLst>
              <a:ext uri="{FF2B5EF4-FFF2-40B4-BE49-F238E27FC236}">
                <a16:creationId xmlns:a16="http://schemas.microsoft.com/office/drawing/2014/main" id="{6B510171-8D0D-394D-BA6A-06361257FB06}"/>
              </a:ext>
            </a:extLst>
          </p:cNvPr>
          <p:cNvCxnSpPr>
            <a:cxnSpLocks noChangeShapeType="1"/>
            <a:stCxn id="14" idx="7"/>
            <a:endCxn id="21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29">
            <a:extLst>
              <a:ext uri="{FF2B5EF4-FFF2-40B4-BE49-F238E27FC236}">
                <a16:creationId xmlns:a16="http://schemas.microsoft.com/office/drawing/2014/main" id="{948EFAB9-27AD-1C46-85D3-0043E23E1CFB}"/>
              </a:ext>
            </a:extLst>
          </p:cNvPr>
          <p:cNvCxnSpPr>
            <a:cxnSpLocks noChangeShapeType="1"/>
            <a:stCxn id="21" idx="0"/>
            <a:endCxn id="18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0">
            <a:extLst>
              <a:ext uri="{FF2B5EF4-FFF2-40B4-BE49-F238E27FC236}">
                <a16:creationId xmlns:a16="http://schemas.microsoft.com/office/drawing/2014/main" id="{296378C8-4D4B-9442-BBA8-88B3DFE16979}"/>
              </a:ext>
            </a:extLst>
          </p:cNvPr>
          <p:cNvCxnSpPr>
            <a:cxnSpLocks noChangeShapeType="1"/>
            <a:stCxn id="21" idx="7"/>
            <a:endCxn id="22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1">
            <a:extLst>
              <a:ext uri="{FF2B5EF4-FFF2-40B4-BE49-F238E27FC236}">
                <a16:creationId xmlns:a16="http://schemas.microsoft.com/office/drawing/2014/main" id="{C6093913-142F-6742-92A8-6CAE7320809C}"/>
              </a:ext>
            </a:extLst>
          </p:cNvPr>
          <p:cNvCxnSpPr>
            <a:cxnSpLocks noChangeShapeType="1"/>
            <a:stCxn id="22" idx="1"/>
            <a:endCxn id="18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2">
            <a:extLst>
              <a:ext uri="{FF2B5EF4-FFF2-40B4-BE49-F238E27FC236}">
                <a16:creationId xmlns:a16="http://schemas.microsoft.com/office/drawing/2014/main" id="{68FDE484-ACBE-3F49-A694-A39E37818C7B}"/>
              </a:ext>
            </a:extLst>
          </p:cNvPr>
          <p:cNvCxnSpPr>
            <a:cxnSpLocks noChangeShapeType="1"/>
            <a:stCxn id="22" idx="0"/>
            <a:endCxn id="19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3">
            <a:extLst>
              <a:ext uri="{FF2B5EF4-FFF2-40B4-BE49-F238E27FC236}">
                <a16:creationId xmlns:a16="http://schemas.microsoft.com/office/drawing/2014/main" id="{577B26A2-8D75-BC4D-9BFE-5E176282EFC6}"/>
              </a:ext>
            </a:extLst>
          </p:cNvPr>
          <p:cNvCxnSpPr>
            <a:cxnSpLocks noChangeShapeType="1"/>
            <a:stCxn id="19" idx="6"/>
            <a:endCxn id="23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4">
            <a:extLst>
              <a:ext uri="{FF2B5EF4-FFF2-40B4-BE49-F238E27FC236}">
                <a16:creationId xmlns:a16="http://schemas.microsoft.com/office/drawing/2014/main" id="{7C663596-D4A1-5743-9177-7387033E89F3}"/>
              </a:ext>
            </a:extLst>
          </p:cNvPr>
          <p:cNvCxnSpPr>
            <a:cxnSpLocks noChangeShapeType="1"/>
            <a:stCxn id="22" idx="5"/>
            <a:endCxn id="24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5">
            <a:extLst>
              <a:ext uri="{FF2B5EF4-FFF2-40B4-BE49-F238E27FC236}">
                <a16:creationId xmlns:a16="http://schemas.microsoft.com/office/drawing/2014/main" id="{DCACD96F-8C74-A344-AF1C-01A4A50B75DB}"/>
              </a:ext>
            </a:extLst>
          </p:cNvPr>
          <p:cNvCxnSpPr>
            <a:cxnSpLocks noChangeShapeType="1"/>
            <a:stCxn id="24" idx="2"/>
            <a:endCxn id="21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6">
            <a:extLst>
              <a:ext uri="{FF2B5EF4-FFF2-40B4-BE49-F238E27FC236}">
                <a16:creationId xmlns:a16="http://schemas.microsoft.com/office/drawing/2014/main" id="{CF3F9F46-D6D1-AC47-98E0-187E23FC732E}"/>
              </a:ext>
            </a:extLst>
          </p:cNvPr>
          <p:cNvCxnSpPr>
            <a:cxnSpLocks noChangeShapeType="1"/>
            <a:stCxn id="24" idx="7"/>
            <a:endCxn id="25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7">
            <a:extLst>
              <a:ext uri="{FF2B5EF4-FFF2-40B4-BE49-F238E27FC236}">
                <a16:creationId xmlns:a16="http://schemas.microsoft.com/office/drawing/2014/main" id="{0DD664C2-C7A1-C043-8814-1C38555047A0}"/>
              </a:ext>
            </a:extLst>
          </p:cNvPr>
          <p:cNvCxnSpPr>
            <a:cxnSpLocks noChangeShapeType="1"/>
            <a:stCxn id="25" idx="0"/>
            <a:endCxn id="26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8">
            <a:extLst>
              <a:ext uri="{FF2B5EF4-FFF2-40B4-BE49-F238E27FC236}">
                <a16:creationId xmlns:a16="http://schemas.microsoft.com/office/drawing/2014/main" id="{C20C5259-7204-CF45-A513-33B05D848E39}"/>
              </a:ext>
            </a:extLst>
          </p:cNvPr>
          <p:cNvCxnSpPr>
            <a:cxnSpLocks noChangeShapeType="1"/>
            <a:stCxn id="26" idx="0"/>
            <a:endCxn id="20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39">
            <a:extLst>
              <a:ext uri="{FF2B5EF4-FFF2-40B4-BE49-F238E27FC236}">
                <a16:creationId xmlns:a16="http://schemas.microsoft.com/office/drawing/2014/main" id="{A8DE2169-2068-9D48-B678-1AA9ED6C19EE}"/>
              </a:ext>
            </a:extLst>
          </p:cNvPr>
          <p:cNvCxnSpPr>
            <a:cxnSpLocks noChangeShapeType="1"/>
            <a:stCxn id="26" idx="7"/>
            <a:endCxn id="27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0">
            <a:extLst>
              <a:ext uri="{FF2B5EF4-FFF2-40B4-BE49-F238E27FC236}">
                <a16:creationId xmlns:a16="http://schemas.microsoft.com/office/drawing/2014/main" id="{22168108-222A-284B-9940-785A3A8C83E9}"/>
              </a:ext>
            </a:extLst>
          </p:cNvPr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1">
            <a:extLst>
              <a:ext uri="{FF2B5EF4-FFF2-40B4-BE49-F238E27FC236}">
                <a16:creationId xmlns:a16="http://schemas.microsoft.com/office/drawing/2014/main" id="{B7666B73-4850-8141-9BE6-4C741CE39681}"/>
              </a:ext>
            </a:extLst>
          </p:cNvPr>
          <p:cNvCxnSpPr>
            <a:cxnSpLocks noChangeShapeType="1"/>
            <a:stCxn id="26" idx="6"/>
            <a:endCxn id="29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2">
            <a:extLst>
              <a:ext uri="{FF2B5EF4-FFF2-40B4-BE49-F238E27FC236}">
                <a16:creationId xmlns:a16="http://schemas.microsoft.com/office/drawing/2014/main" id="{C4CA9CB3-920B-EC41-9C55-7E43F544145F}"/>
              </a:ext>
            </a:extLst>
          </p:cNvPr>
          <p:cNvCxnSpPr>
            <a:cxnSpLocks noChangeShapeType="1"/>
            <a:stCxn id="29" idx="3"/>
            <a:endCxn id="25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3">
            <a:extLst>
              <a:ext uri="{FF2B5EF4-FFF2-40B4-BE49-F238E27FC236}">
                <a16:creationId xmlns:a16="http://schemas.microsoft.com/office/drawing/2014/main" id="{19442061-8532-B64D-B3C6-A6718B665C2B}"/>
              </a:ext>
            </a:extLst>
          </p:cNvPr>
          <p:cNvCxnSpPr>
            <a:cxnSpLocks noChangeShapeType="1"/>
            <a:stCxn id="25" idx="4"/>
            <a:endCxn id="33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4">
            <a:extLst>
              <a:ext uri="{FF2B5EF4-FFF2-40B4-BE49-F238E27FC236}">
                <a16:creationId xmlns:a16="http://schemas.microsoft.com/office/drawing/2014/main" id="{13ECD20C-D581-CD42-A299-4193D766E733}"/>
              </a:ext>
            </a:extLst>
          </p:cNvPr>
          <p:cNvCxnSpPr>
            <a:cxnSpLocks noChangeShapeType="1"/>
            <a:stCxn id="24" idx="7"/>
            <a:endCxn id="33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5">
            <a:extLst>
              <a:ext uri="{FF2B5EF4-FFF2-40B4-BE49-F238E27FC236}">
                <a16:creationId xmlns:a16="http://schemas.microsoft.com/office/drawing/2014/main" id="{A01A01D7-BF15-A445-920B-EAE817D9E0D4}"/>
              </a:ext>
            </a:extLst>
          </p:cNvPr>
          <p:cNvCxnSpPr>
            <a:cxnSpLocks noChangeShapeType="1"/>
            <a:stCxn id="29" idx="4"/>
            <a:endCxn id="33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6">
            <a:extLst>
              <a:ext uri="{FF2B5EF4-FFF2-40B4-BE49-F238E27FC236}">
                <a16:creationId xmlns:a16="http://schemas.microsoft.com/office/drawing/2014/main" id="{EA7CF317-293B-9B4C-AA33-5B5CD4BECC7B}"/>
              </a:ext>
            </a:extLst>
          </p:cNvPr>
          <p:cNvCxnSpPr>
            <a:cxnSpLocks noChangeShapeType="1"/>
            <a:stCxn id="33" idx="7"/>
            <a:endCxn id="32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7">
            <a:extLst>
              <a:ext uri="{FF2B5EF4-FFF2-40B4-BE49-F238E27FC236}">
                <a16:creationId xmlns:a16="http://schemas.microsoft.com/office/drawing/2014/main" id="{C4C7B806-C7D1-DB44-9695-F95478CD1915}"/>
              </a:ext>
            </a:extLst>
          </p:cNvPr>
          <p:cNvCxnSpPr>
            <a:cxnSpLocks noChangeShapeType="1"/>
            <a:stCxn id="32" idx="7"/>
            <a:endCxn id="31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8">
            <a:extLst>
              <a:ext uri="{FF2B5EF4-FFF2-40B4-BE49-F238E27FC236}">
                <a16:creationId xmlns:a16="http://schemas.microsoft.com/office/drawing/2014/main" id="{4C5603CC-A09B-AF4B-8ECA-2AB8BC6D5F7A}"/>
              </a:ext>
            </a:extLst>
          </p:cNvPr>
          <p:cNvCxnSpPr>
            <a:cxnSpLocks noChangeShapeType="1"/>
            <a:stCxn id="29" idx="7"/>
            <a:endCxn id="31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49">
            <a:extLst>
              <a:ext uri="{FF2B5EF4-FFF2-40B4-BE49-F238E27FC236}">
                <a16:creationId xmlns:a16="http://schemas.microsoft.com/office/drawing/2014/main" id="{4F0D292D-21E9-E248-AB28-83E93D92523C}"/>
              </a:ext>
            </a:extLst>
          </p:cNvPr>
          <p:cNvCxnSpPr>
            <a:cxnSpLocks noChangeShapeType="1"/>
            <a:stCxn id="31" idx="0"/>
            <a:endCxn id="30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0">
            <a:extLst>
              <a:ext uri="{FF2B5EF4-FFF2-40B4-BE49-F238E27FC236}">
                <a16:creationId xmlns:a16="http://schemas.microsoft.com/office/drawing/2014/main" id="{9DF091EC-732D-9F4A-9CDF-841A2F29FF11}"/>
              </a:ext>
            </a:extLst>
          </p:cNvPr>
          <p:cNvCxnSpPr>
            <a:cxnSpLocks noChangeShapeType="1"/>
            <a:stCxn id="29" idx="7"/>
            <a:endCxn id="30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1">
            <a:extLst>
              <a:ext uri="{FF2B5EF4-FFF2-40B4-BE49-F238E27FC236}">
                <a16:creationId xmlns:a16="http://schemas.microsoft.com/office/drawing/2014/main" id="{BA3CA785-4AB5-C04F-9EDB-46139DB29BA9}"/>
              </a:ext>
            </a:extLst>
          </p:cNvPr>
          <p:cNvCxnSpPr>
            <a:cxnSpLocks noChangeShapeType="1"/>
            <a:stCxn id="30" idx="2"/>
            <a:endCxn id="27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3">
            <a:extLst>
              <a:ext uri="{FF2B5EF4-FFF2-40B4-BE49-F238E27FC236}">
                <a16:creationId xmlns:a16="http://schemas.microsoft.com/office/drawing/2014/main" id="{54D91D65-5E9B-B24A-B3F6-DBFA0A310B07}"/>
              </a:ext>
            </a:extLst>
          </p:cNvPr>
          <p:cNvCxnSpPr>
            <a:cxnSpLocks noChangeShapeType="1"/>
            <a:stCxn id="5" idx="6"/>
            <a:endCxn id="10" idx="2"/>
          </p:cNvCxnSpPr>
          <p:nvPr/>
        </p:nvCxnSpPr>
        <p:spPr bwMode="auto">
          <a:xfrm flipV="1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4">
            <a:extLst>
              <a:ext uri="{FF2B5EF4-FFF2-40B4-BE49-F238E27FC236}">
                <a16:creationId xmlns:a16="http://schemas.microsoft.com/office/drawing/2014/main" id="{761820E1-196B-BE47-B7C1-E585F92D9383}"/>
              </a:ext>
            </a:extLst>
          </p:cNvPr>
          <p:cNvCxnSpPr>
            <a:cxnSpLocks noChangeShapeType="1"/>
            <a:stCxn id="5" idx="6"/>
            <a:endCxn id="9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5">
            <a:extLst>
              <a:ext uri="{FF2B5EF4-FFF2-40B4-BE49-F238E27FC236}">
                <a16:creationId xmlns:a16="http://schemas.microsoft.com/office/drawing/2014/main" id="{9A2AEE1A-44A5-E74C-8F00-96B97CD8AACA}"/>
              </a:ext>
            </a:extLst>
          </p:cNvPr>
          <p:cNvCxnSpPr>
            <a:cxnSpLocks noChangeShapeType="1"/>
            <a:stCxn id="18" idx="3"/>
            <a:endCxn id="11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6">
            <a:extLst>
              <a:ext uri="{FF2B5EF4-FFF2-40B4-BE49-F238E27FC236}">
                <a16:creationId xmlns:a16="http://schemas.microsoft.com/office/drawing/2014/main" id="{B57B8408-4609-5F43-B17D-05FADEC8DFC3}"/>
              </a:ext>
            </a:extLst>
          </p:cNvPr>
          <p:cNvCxnSpPr>
            <a:cxnSpLocks noChangeShapeType="1"/>
            <a:stCxn id="27" idx="4"/>
            <a:endCxn id="29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7">
            <a:extLst>
              <a:ext uri="{FF2B5EF4-FFF2-40B4-BE49-F238E27FC236}">
                <a16:creationId xmlns:a16="http://schemas.microsoft.com/office/drawing/2014/main" id="{15C8F57E-07C4-814D-BD82-F1B370E5775C}"/>
              </a:ext>
            </a:extLst>
          </p:cNvPr>
          <p:cNvCxnSpPr>
            <a:cxnSpLocks noChangeShapeType="1"/>
            <a:stCxn id="12" idx="5"/>
            <a:endCxn id="18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8">
            <a:extLst>
              <a:ext uri="{FF2B5EF4-FFF2-40B4-BE49-F238E27FC236}">
                <a16:creationId xmlns:a16="http://schemas.microsoft.com/office/drawing/2014/main" id="{4CFB5A65-126B-A040-ADC7-11EBAA8D1979}"/>
              </a:ext>
            </a:extLst>
          </p:cNvPr>
          <p:cNvCxnSpPr>
            <a:cxnSpLocks noChangeShapeType="1"/>
            <a:stCxn id="25" idx="6"/>
            <a:endCxn id="32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59">
            <a:extLst>
              <a:ext uri="{FF2B5EF4-FFF2-40B4-BE49-F238E27FC236}">
                <a16:creationId xmlns:a16="http://schemas.microsoft.com/office/drawing/2014/main" id="{EF9D01A6-231D-D542-88FF-3BC28B350C37}"/>
              </a:ext>
            </a:extLst>
          </p:cNvPr>
          <p:cNvCxnSpPr>
            <a:cxnSpLocks noChangeShapeType="1"/>
            <a:stCxn id="23" idx="3"/>
            <a:endCxn id="21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>
            <a:extLst>
              <a:ext uri="{FF2B5EF4-FFF2-40B4-BE49-F238E27FC236}">
                <a16:creationId xmlns:a16="http://schemas.microsoft.com/office/drawing/2014/main" id="{0A728B7D-C15C-D841-BE5C-1C78A7C9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8DD96084-2683-474D-A998-86059FDBC6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297D8012-06C2-324A-8968-97AD9BA9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89" name="Line 82">
            <a:extLst>
              <a:ext uri="{FF2B5EF4-FFF2-40B4-BE49-F238E27FC236}">
                <a16:creationId xmlns:a16="http://schemas.microsoft.com/office/drawing/2014/main" id="{6133FD85-B112-E240-8F0D-10B2927DB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B3BBEE70-C01C-C44B-9B24-7C39881BB9A5}"/>
              </a:ext>
            </a:extLst>
          </p:cNvPr>
          <p:cNvGrpSpPr/>
          <p:nvPr/>
        </p:nvGrpSpPr>
        <p:grpSpPr>
          <a:xfrm>
            <a:off x="2236019" y="5157192"/>
            <a:ext cx="3381009" cy="935111"/>
            <a:chOff x="2236019" y="5157192"/>
            <a:chExt cx="3381009" cy="935111"/>
          </a:xfrm>
        </p:grpSpPr>
        <p:sp>
          <p:nvSpPr>
            <p:cNvPr id="91" name="Line 81">
              <a:extLst>
                <a:ext uri="{FF2B5EF4-FFF2-40B4-BE49-F238E27FC236}">
                  <a16:creationId xmlns:a16="http://schemas.microsoft.com/office/drawing/2014/main" id="{479B0250-8C7E-7641-A4A6-65EACA8B8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019" y="5679727"/>
              <a:ext cx="576907" cy="2686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459A7880-294A-A943-9094-29BB81C40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2379" y="5436219"/>
              <a:ext cx="920521" cy="6560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81">
              <a:extLst>
                <a:ext uri="{FF2B5EF4-FFF2-40B4-BE49-F238E27FC236}">
                  <a16:creationId xmlns:a16="http://schemas.microsoft.com/office/drawing/2014/main" id="{47D0BC2C-9EE7-E74E-B2DA-80565CAFC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3449" y="5308136"/>
              <a:ext cx="870051" cy="64114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81">
              <a:extLst>
                <a:ext uri="{FF2B5EF4-FFF2-40B4-BE49-F238E27FC236}">
                  <a16:creationId xmlns:a16="http://schemas.microsoft.com/office/drawing/2014/main" id="{472BD2B9-FF9B-7540-B749-C65E27359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8366" y="5157192"/>
              <a:ext cx="259698" cy="69788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Line 81">
              <a:extLst>
                <a:ext uri="{FF2B5EF4-FFF2-40B4-BE49-F238E27FC236}">
                  <a16:creationId xmlns:a16="http://schemas.microsoft.com/office/drawing/2014/main" id="{B60558D5-54D1-BD4A-9E12-E6EF225F5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401" y="5194920"/>
              <a:ext cx="273627" cy="79678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Greedy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Forward the packet towards the neighboring node that is </a:t>
            </a:r>
            <a:r>
              <a:rPr lang="en-US" altLang="zh-TW" dirty="0">
                <a:solidFill>
                  <a:srgbClr val="C00000"/>
                </a:solidFill>
              </a:rPr>
              <a:t>closer</a:t>
            </a:r>
            <a:r>
              <a:rPr lang="en-US" altLang="zh-TW" dirty="0"/>
              <a:t> to the destination</a:t>
            </a:r>
          </a:p>
          <a:p>
            <a:r>
              <a:rPr lang="en-US" altLang="zh-TW" dirty="0"/>
              <a:t>However, the packet may be </a:t>
            </a:r>
            <a:r>
              <a:rPr lang="en-US" altLang="zh-TW" dirty="0">
                <a:solidFill>
                  <a:srgbClr val="C00000"/>
                </a:solidFill>
              </a:rPr>
              <a:t>stuck</a:t>
            </a:r>
            <a:r>
              <a:rPr lang="en-US" altLang="zh-TW" dirty="0"/>
              <a:t> at the dead end</a:t>
            </a:r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881074D9-A0BB-4044-B31E-A8F8CB19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>
            <a:extLst>
              <a:ext uri="{FF2B5EF4-FFF2-40B4-BE49-F238E27FC236}">
                <a16:creationId xmlns:a16="http://schemas.microsoft.com/office/drawing/2014/main" id="{BF53BBCB-A24A-8A4F-ADC9-D20F6D3DF2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1">
            <a:extLst>
              <a:ext uri="{FF2B5EF4-FFF2-40B4-BE49-F238E27FC236}">
                <a16:creationId xmlns:a16="http://schemas.microsoft.com/office/drawing/2014/main" id="{A2B2C3A0-0EF1-764C-898E-24DA97614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2">
            <a:extLst>
              <a:ext uri="{FF2B5EF4-FFF2-40B4-BE49-F238E27FC236}">
                <a16:creationId xmlns:a16="http://schemas.microsoft.com/office/drawing/2014/main" id="{B3010EE9-5E0B-814E-A818-94FC588D4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3">
            <a:extLst>
              <a:ext uri="{FF2B5EF4-FFF2-40B4-BE49-F238E27FC236}">
                <a16:creationId xmlns:a16="http://schemas.microsoft.com/office/drawing/2014/main" id="{13E6B6F7-40A6-C64C-8F3A-5251EFE01C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4">
            <a:extLst>
              <a:ext uri="{FF2B5EF4-FFF2-40B4-BE49-F238E27FC236}">
                <a16:creationId xmlns:a16="http://schemas.microsoft.com/office/drawing/2014/main" id="{BB9771D8-1072-014A-9824-E5B7A7815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5">
            <a:extLst>
              <a:ext uri="{FF2B5EF4-FFF2-40B4-BE49-F238E27FC236}">
                <a16:creationId xmlns:a16="http://schemas.microsoft.com/office/drawing/2014/main" id="{3A37997A-1184-5844-A764-D5641222D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6">
            <a:extLst>
              <a:ext uri="{FF2B5EF4-FFF2-40B4-BE49-F238E27FC236}">
                <a16:creationId xmlns:a16="http://schemas.microsoft.com/office/drawing/2014/main" id="{03D95278-E71F-4341-9053-3628B1008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7">
            <a:extLst>
              <a:ext uri="{FF2B5EF4-FFF2-40B4-BE49-F238E27FC236}">
                <a16:creationId xmlns:a16="http://schemas.microsoft.com/office/drawing/2014/main" id="{5C59367B-8B58-A544-9BD6-B104763D6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8">
            <a:extLst>
              <a:ext uri="{FF2B5EF4-FFF2-40B4-BE49-F238E27FC236}">
                <a16:creationId xmlns:a16="http://schemas.microsoft.com/office/drawing/2014/main" id="{CFB64636-D348-F245-9C3A-37759CC26C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89">
            <a:extLst>
              <a:ext uri="{FF2B5EF4-FFF2-40B4-BE49-F238E27FC236}">
                <a16:creationId xmlns:a16="http://schemas.microsoft.com/office/drawing/2014/main" id="{98C107C6-D849-A243-9224-2F92487AD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0">
            <a:extLst>
              <a:ext uri="{FF2B5EF4-FFF2-40B4-BE49-F238E27FC236}">
                <a16:creationId xmlns:a16="http://schemas.microsoft.com/office/drawing/2014/main" id="{0ABFBC86-F672-6348-98BD-F680C3524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1">
            <a:extLst>
              <a:ext uri="{FF2B5EF4-FFF2-40B4-BE49-F238E27FC236}">
                <a16:creationId xmlns:a16="http://schemas.microsoft.com/office/drawing/2014/main" id="{574C1A4B-5316-3E44-8DD4-E5656AD13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2">
            <a:extLst>
              <a:ext uri="{FF2B5EF4-FFF2-40B4-BE49-F238E27FC236}">
                <a16:creationId xmlns:a16="http://schemas.microsoft.com/office/drawing/2014/main" id="{8DF6656A-0425-C742-9D28-16154573E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3">
            <a:extLst>
              <a:ext uri="{FF2B5EF4-FFF2-40B4-BE49-F238E27FC236}">
                <a16:creationId xmlns:a16="http://schemas.microsoft.com/office/drawing/2014/main" id="{9B503765-2DFB-DE4F-BC44-636729A0E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4">
            <a:extLst>
              <a:ext uri="{FF2B5EF4-FFF2-40B4-BE49-F238E27FC236}">
                <a16:creationId xmlns:a16="http://schemas.microsoft.com/office/drawing/2014/main" id="{B04E098F-D31B-E14B-B13B-41F9F692F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5">
            <a:extLst>
              <a:ext uri="{FF2B5EF4-FFF2-40B4-BE49-F238E27FC236}">
                <a16:creationId xmlns:a16="http://schemas.microsoft.com/office/drawing/2014/main" id="{645DF31D-D871-834A-BCB1-8E169C8CA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6">
            <a:extLst>
              <a:ext uri="{FF2B5EF4-FFF2-40B4-BE49-F238E27FC236}">
                <a16:creationId xmlns:a16="http://schemas.microsoft.com/office/drawing/2014/main" id="{711E4B48-EB0E-3444-855A-AAF008DC6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7">
            <a:extLst>
              <a:ext uri="{FF2B5EF4-FFF2-40B4-BE49-F238E27FC236}">
                <a16:creationId xmlns:a16="http://schemas.microsoft.com/office/drawing/2014/main" id="{9F248ECF-E8FC-E643-A45E-F3DA91835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8">
            <a:extLst>
              <a:ext uri="{FF2B5EF4-FFF2-40B4-BE49-F238E27FC236}">
                <a16:creationId xmlns:a16="http://schemas.microsoft.com/office/drawing/2014/main" id="{7264D059-346C-4D48-91B3-6821A4B75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99">
            <a:extLst>
              <a:ext uri="{FF2B5EF4-FFF2-40B4-BE49-F238E27FC236}">
                <a16:creationId xmlns:a16="http://schemas.microsoft.com/office/drawing/2014/main" id="{259DA408-E24F-8D43-BC24-B4AA15160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0">
            <a:extLst>
              <a:ext uri="{FF2B5EF4-FFF2-40B4-BE49-F238E27FC236}">
                <a16:creationId xmlns:a16="http://schemas.microsoft.com/office/drawing/2014/main" id="{2389397F-E062-4E42-9168-D10B6E666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1">
            <a:extLst>
              <a:ext uri="{FF2B5EF4-FFF2-40B4-BE49-F238E27FC236}">
                <a16:creationId xmlns:a16="http://schemas.microsoft.com/office/drawing/2014/main" id="{8F8E1014-56FC-4F45-9A77-D5FFC2D3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2">
            <a:extLst>
              <a:ext uri="{FF2B5EF4-FFF2-40B4-BE49-F238E27FC236}">
                <a16:creationId xmlns:a16="http://schemas.microsoft.com/office/drawing/2014/main" id="{999B6B3A-73CA-874A-9A2C-F1770A08D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3">
            <a:extLst>
              <a:ext uri="{FF2B5EF4-FFF2-40B4-BE49-F238E27FC236}">
                <a16:creationId xmlns:a16="http://schemas.microsoft.com/office/drawing/2014/main" id="{BC8EEDFF-0BD3-1246-B595-C5156F058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4">
            <a:extLst>
              <a:ext uri="{FF2B5EF4-FFF2-40B4-BE49-F238E27FC236}">
                <a16:creationId xmlns:a16="http://schemas.microsoft.com/office/drawing/2014/main" id="{87BAAB42-EC65-704D-891F-EB945496FC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5">
            <a:extLst>
              <a:ext uri="{FF2B5EF4-FFF2-40B4-BE49-F238E27FC236}">
                <a16:creationId xmlns:a16="http://schemas.microsoft.com/office/drawing/2014/main" id="{064C5A96-E64C-4641-9F28-D0C1881C0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106">
            <a:extLst>
              <a:ext uri="{FF2B5EF4-FFF2-40B4-BE49-F238E27FC236}">
                <a16:creationId xmlns:a16="http://schemas.microsoft.com/office/drawing/2014/main" id="{1ADD01C6-0BCB-8E43-A9CF-D13775A71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4" name="AutoShape 107">
            <a:extLst>
              <a:ext uri="{FF2B5EF4-FFF2-40B4-BE49-F238E27FC236}">
                <a16:creationId xmlns:a16="http://schemas.microsoft.com/office/drawing/2014/main" id="{BD7E3869-789B-184D-B2C9-C553FCDFC52B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8">
            <a:extLst>
              <a:ext uri="{FF2B5EF4-FFF2-40B4-BE49-F238E27FC236}">
                <a16:creationId xmlns:a16="http://schemas.microsoft.com/office/drawing/2014/main" id="{E336BD0A-1666-2D42-8A96-C2F0FE39F938}"/>
              </a:ext>
            </a:extLst>
          </p:cNvPr>
          <p:cNvCxnSpPr>
            <a:cxnSpLocks noChangeShapeType="1"/>
            <a:stCxn id="6" idx="7"/>
            <a:endCxn id="12" idx="2"/>
          </p:cNvCxnSpPr>
          <p:nvPr/>
        </p:nvCxnSpPr>
        <p:spPr bwMode="auto">
          <a:xfrm flipV="1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09">
            <a:extLst>
              <a:ext uri="{FF2B5EF4-FFF2-40B4-BE49-F238E27FC236}">
                <a16:creationId xmlns:a16="http://schemas.microsoft.com/office/drawing/2014/main" id="{B4436B1B-1E68-3C4B-9ED1-EF79130AD5DD}"/>
              </a:ext>
            </a:extLst>
          </p:cNvPr>
          <p:cNvCxnSpPr>
            <a:cxnSpLocks noChangeShapeType="1"/>
            <a:stCxn id="12" idx="6"/>
            <a:endCxn id="16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0">
            <a:extLst>
              <a:ext uri="{FF2B5EF4-FFF2-40B4-BE49-F238E27FC236}">
                <a16:creationId xmlns:a16="http://schemas.microsoft.com/office/drawing/2014/main" id="{3C276A52-4F8E-7B4E-A309-1357EC2399B8}"/>
              </a:ext>
            </a:extLst>
          </p:cNvPr>
          <p:cNvCxnSpPr>
            <a:cxnSpLocks noChangeShapeType="1"/>
            <a:stCxn id="16" idx="6"/>
            <a:endCxn id="20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1">
            <a:extLst>
              <a:ext uri="{FF2B5EF4-FFF2-40B4-BE49-F238E27FC236}">
                <a16:creationId xmlns:a16="http://schemas.microsoft.com/office/drawing/2014/main" id="{08DEC3FB-1468-3449-B050-73D16893E18B}"/>
              </a:ext>
            </a:extLst>
          </p:cNvPr>
          <p:cNvCxnSpPr>
            <a:cxnSpLocks noChangeShapeType="1"/>
            <a:stCxn id="5" idx="5"/>
            <a:endCxn id="8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2">
            <a:extLst>
              <a:ext uri="{FF2B5EF4-FFF2-40B4-BE49-F238E27FC236}">
                <a16:creationId xmlns:a16="http://schemas.microsoft.com/office/drawing/2014/main" id="{B018157D-323A-0C45-A407-A4D9A4D6CC19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3">
            <a:extLst>
              <a:ext uri="{FF2B5EF4-FFF2-40B4-BE49-F238E27FC236}">
                <a16:creationId xmlns:a16="http://schemas.microsoft.com/office/drawing/2014/main" id="{44DEE445-7CF2-5843-B35F-C6146D4AEFE2}"/>
              </a:ext>
            </a:extLst>
          </p:cNvPr>
          <p:cNvCxnSpPr>
            <a:cxnSpLocks noChangeShapeType="1"/>
            <a:stCxn id="6" idx="6"/>
            <a:endCxn id="10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4">
            <a:extLst>
              <a:ext uri="{FF2B5EF4-FFF2-40B4-BE49-F238E27FC236}">
                <a16:creationId xmlns:a16="http://schemas.microsoft.com/office/drawing/2014/main" id="{CBD76BDF-1C53-B543-8D56-0CCDDF135A0B}"/>
              </a:ext>
            </a:extLst>
          </p:cNvPr>
          <p:cNvCxnSpPr>
            <a:cxnSpLocks noChangeShapeType="1"/>
            <a:stCxn id="9" idx="7"/>
            <a:endCxn id="10" idx="5"/>
          </p:cNvCxnSpPr>
          <p:nvPr/>
        </p:nvCxnSpPr>
        <p:spPr bwMode="auto">
          <a:xfrm flipV="1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">
            <a:extLst>
              <a:ext uri="{FF2B5EF4-FFF2-40B4-BE49-F238E27FC236}">
                <a16:creationId xmlns:a16="http://schemas.microsoft.com/office/drawing/2014/main" id="{3EDE03B5-7F7F-094E-8A39-B2E39FE35F2B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6">
            <a:extLst>
              <a:ext uri="{FF2B5EF4-FFF2-40B4-BE49-F238E27FC236}">
                <a16:creationId xmlns:a16="http://schemas.microsoft.com/office/drawing/2014/main" id="{D145DC6D-9CC2-C442-828D-B621105438D0}"/>
              </a:ext>
            </a:extLst>
          </p:cNvPr>
          <p:cNvCxnSpPr>
            <a:cxnSpLocks noChangeShapeType="1"/>
            <a:stCxn id="13" idx="0"/>
            <a:endCxn id="12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7">
            <a:extLst>
              <a:ext uri="{FF2B5EF4-FFF2-40B4-BE49-F238E27FC236}">
                <a16:creationId xmlns:a16="http://schemas.microsoft.com/office/drawing/2014/main" id="{C844F4C3-C15A-FE47-961A-5DB71D241738}"/>
              </a:ext>
            </a:extLst>
          </p:cNvPr>
          <p:cNvCxnSpPr>
            <a:cxnSpLocks noChangeShapeType="1"/>
            <a:stCxn id="8" idx="0"/>
            <a:endCxn id="9" idx="4"/>
          </p:cNvCxnSpPr>
          <p:nvPr/>
        </p:nvCxnSpPr>
        <p:spPr bwMode="auto">
          <a:xfrm flipH="1" flipV="1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8">
            <a:extLst>
              <a:ext uri="{FF2B5EF4-FFF2-40B4-BE49-F238E27FC236}">
                <a16:creationId xmlns:a16="http://schemas.microsoft.com/office/drawing/2014/main" id="{49DDD1B3-F88D-CB48-AFC7-01B3B7F62355}"/>
              </a:ext>
            </a:extLst>
          </p:cNvPr>
          <p:cNvCxnSpPr>
            <a:cxnSpLocks noChangeShapeType="1"/>
            <a:stCxn id="8" idx="7"/>
            <a:endCxn id="11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9">
            <a:extLst>
              <a:ext uri="{FF2B5EF4-FFF2-40B4-BE49-F238E27FC236}">
                <a16:creationId xmlns:a16="http://schemas.microsoft.com/office/drawing/2014/main" id="{91080B0C-3D6F-A14D-A8C6-46827D39C431}"/>
              </a:ext>
            </a:extLst>
          </p:cNvPr>
          <p:cNvCxnSpPr>
            <a:cxnSpLocks noChangeShapeType="1"/>
            <a:stCxn id="11" idx="1"/>
            <a:endCxn id="9" idx="5"/>
          </p:cNvCxnSpPr>
          <p:nvPr/>
        </p:nvCxnSpPr>
        <p:spPr bwMode="auto">
          <a:xfrm flipH="1" flipV="1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0">
            <a:extLst>
              <a:ext uri="{FF2B5EF4-FFF2-40B4-BE49-F238E27FC236}">
                <a16:creationId xmlns:a16="http://schemas.microsoft.com/office/drawing/2014/main" id="{007F8A08-B09D-EF4C-B2CE-ADD0FC8428EC}"/>
              </a:ext>
            </a:extLst>
          </p:cNvPr>
          <p:cNvCxnSpPr>
            <a:cxnSpLocks noChangeShapeType="1"/>
            <a:stCxn id="11" idx="0"/>
            <a:endCxn id="13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1">
            <a:extLst>
              <a:ext uri="{FF2B5EF4-FFF2-40B4-BE49-F238E27FC236}">
                <a16:creationId xmlns:a16="http://schemas.microsoft.com/office/drawing/2014/main" id="{4A26192E-C0FB-4940-9A6C-581B31ABD9CA}"/>
              </a:ext>
            </a:extLst>
          </p:cNvPr>
          <p:cNvCxnSpPr>
            <a:cxnSpLocks noChangeShapeType="1"/>
            <a:stCxn id="13" idx="7"/>
            <a:endCxn id="15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2">
            <a:extLst>
              <a:ext uri="{FF2B5EF4-FFF2-40B4-BE49-F238E27FC236}">
                <a16:creationId xmlns:a16="http://schemas.microsoft.com/office/drawing/2014/main" id="{A41611AE-C28A-C944-AC1C-632F86DFE816}"/>
              </a:ext>
            </a:extLst>
          </p:cNvPr>
          <p:cNvCxnSpPr>
            <a:cxnSpLocks noChangeShapeType="1"/>
            <a:stCxn id="15" idx="7"/>
            <a:endCxn id="16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3">
            <a:extLst>
              <a:ext uri="{FF2B5EF4-FFF2-40B4-BE49-F238E27FC236}">
                <a16:creationId xmlns:a16="http://schemas.microsoft.com/office/drawing/2014/main" id="{E376E712-FFA7-6148-9F08-593C7AC12F48}"/>
              </a:ext>
            </a:extLst>
          </p:cNvPr>
          <p:cNvCxnSpPr>
            <a:cxnSpLocks noChangeShapeType="1"/>
            <a:stCxn id="13" idx="6"/>
            <a:endCxn id="18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4">
            <a:extLst>
              <a:ext uri="{FF2B5EF4-FFF2-40B4-BE49-F238E27FC236}">
                <a16:creationId xmlns:a16="http://schemas.microsoft.com/office/drawing/2014/main" id="{938CF30C-E02D-0646-A6C8-4F3436207769}"/>
              </a:ext>
            </a:extLst>
          </p:cNvPr>
          <p:cNvCxnSpPr>
            <a:cxnSpLocks noChangeShapeType="1"/>
            <a:stCxn id="15" idx="4"/>
            <a:endCxn id="18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5">
            <a:extLst>
              <a:ext uri="{FF2B5EF4-FFF2-40B4-BE49-F238E27FC236}">
                <a16:creationId xmlns:a16="http://schemas.microsoft.com/office/drawing/2014/main" id="{8D355103-6F5F-674A-A661-E8E550B2FE14}"/>
              </a:ext>
            </a:extLst>
          </p:cNvPr>
          <p:cNvCxnSpPr>
            <a:cxnSpLocks noChangeShapeType="1"/>
            <a:stCxn id="13" idx="5"/>
            <a:endCxn id="17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6">
            <a:extLst>
              <a:ext uri="{FF2B5EF4-FFF2-40B4-BE49-F238E27FC236}">
                <a16:creationId xmlns:a16="http://schemas.microsoft.com/office/drawing/2014/main" id="{275466AF-F514-EE49-B6E6-C1F98A581BF7}"/>
              </a:ext>
            </a:extLst>
          </p:cNvPr>
          <p:cNvCxnSpPr>
            <a:cxnSpLocks noChangeShapeType="1"/>
            <a:stCxn id="18" idx="4"/>
            <a:endCxn id="17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7">
            <a:extLst>
              <a:ext uri="{FF2B5EF4-FFF2-40B4-BE49-F238E27FC236}">
                <a16:creationId xmlns:a16="http://schemas.microsoft.com/office/drawing/2014/main" id="{931E6F5C-E1FE-6744-BF0C-9443B4DA0297}"/>
              </a:ext>
            </a:extLst>
          </p:cNvPr>
          <p:cNvCxnSpPr>
            <a:cxnSpLocks noChangeShapeType="1"/>
            <a:stCxn id="11" idx="5"/>
            <a:endCxn id="14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8">
            <a:extLst>
              <a:ext uri="{FF2B5EF4-FFF2-40B4-BE49-F238E27FC236}">
                <a16:creationId xmlns:a16="http://schemas.microsoft.com/office/drawing/2014/main" id="{6B510171-8D0D-394D-BA6A-06361257FB06}"/>
              </a:ext>
            </a:extLst>
          </p:cNvPr>
          <p:cNvCxnSpPr>
            <a:cxnSpLocks noChangeShapeType="1"/>
            <a:stCxn id="14" idx="7"/>
            <a:endCxn id="21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29">
            <a:extLst>
              <a:ext uri="{FF2B5EF4-FFF2-40B4-BE49-F238E27FC236}">
                <a16:creationId xmlns:a16="http://schemas.microsoft.com/office/drawing/2014/main" id="{948EFAB9-27AD-1C46-85D3-0043E23E1CFB}"/>
              </a:ext>
            </a:extLst>
          </p:cNvPr>
          <p:cNvCxnSpPr>
            <a:cxnSpLocks noChangeShapeType="1"/>
            <a:stCxn id="21" idx="0"/>
            <a:endCxn id="18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0">
            <a:extLst>
              <a:ext uri="{FF2B5EF4-FFF2-40B4-BE49-F238E27FC236}">
                <a16:creationId xmlns:a16="http://schemas.microsoft.com/office/drawing/2014/main" id="{296378C8-4D4B-9442-BBA8-88B3DFE16979}"/>
              </a:ext>
            </a:extLst>
          </p:cNvPr>
          <p:cNvCxnSpPr>
            <a:cxnSpLocks noChangeShapeType="1"/>
            <a:stCxn id="21" idx="7"/>
            <a:endCxn id="22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1">
            <a:extLst>
              <a:ext uri="{FF2B5EF4-FFF2-40B4-BE49-F238E27FC236}">
                <a16:creationId xmlns:a16="http://schemas.microsoft.com/office/drawing/2014/main" id="{C6093913-142F-6742-92A8-6CAE7320809C}"/>
              </a:ext>
            </a:extLst>
          </p:cNvPr>
          <p:cNvCxnSpPr>
            <a:cxnSpLocks noChangeShapeType="1"/>
            <a:stCxn id="22" idx="1"/>
            <a:endCxn id="18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2">
            <a:extLst>
              <a:ext uri="{FF2B5EF4-FFF2-40B4-BE49-F238E27FC236}">
                <a16:creationId xmlns:a16="http://schemas.microsoft.com/office/drawing/2014/main" id="{68FDE484-ACBE-3F49-A694-A39E37818C7B}"/>
              </a:ext>
            </a:extLst>
          </p:cNvPr>
          <p:cNvCxnSpPr>
            <a:cxnSpLocks noChangeShapeType="1"/>
            <a:stCxn id="22" idx="0"/>
            <a:endCxn id="19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3">
            <a:extLst>
              <a:ext uri="{FF2B5EF4-FFF2-40B4-BE49-F238E27FC236}">
                <a16:creationId xmlns:a16="http://schemas.microsoft.com/office/drawing/2014/main" id="{577B26A2-8D75-BC4D-9BFE-5E176282EFC6}"/>
              </a:ext>
            </a:extLst>
          </p:cNvPr>
          <p:cNvCxnSpPr>
            <a:cxnSpLocks noChangeShapeType="1"/>
            <a:stCxn id="19" idx="6"/>
            <a:endCxn id="23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4">
            <a:extLst>
              <a:ext uri="{FF2B5EF4-FFF2-40B4-BE49-F238E27FC236}">
                <a16:creationId xmlns:a16="http://schemas.microsoft.com/office/drawing/2014/main" id="{7C663596-D4A1-5743-9177-7387033E89F3}"/>
              </a:ext>
            </a:extLst>
          </p:cNvPr>
          <p:cNvCxnSpPr>
            <a:cxnSpLocks noChangeShapeType="1"/>
            <a:stCxn id="22" idx="5"/>
            <a:endCxn id="24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5">
            <a:extLst>
              <a:ext uri="{FF2B5EF4-FFF2-40B4-BE49-F238E27FC236}">
                <a16:creationId xmlns:a16="http://schemas.microsoft.com/office/drawing/2014/main" id="{DCACD96F-8C74-A344-AF1C-01A4A50B75DB}"/>
              </a:ext>
            </a:extLst>
          </p:cNvPr>
          <p:cNvCxnSpPr>
            <a:cxnSpLocks noChangeShapeType="1"/>
            <a:stCxn id="24" idx="2"/>
            <a:endCxn id="21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6">
            <a:extLst>
              <a:ext uri="{FF2B5EF4-FFF2-40B4-BE49-F238E27FC236}">
                <a16:creationId xmlns:a16="http://schemas.microsoft.com/office/drawing/2014/main" id="{CF3F9F46-D6D1-AC47-98E0-187E23FC732E}"/>
              </a:ext>
            </a:extLst>
          </p:cNvPr>
          <p:cNvCxnSpPr>
            <a:cxnSpLocks noChangeShapeType="1"/>
            <a:stCxn id="24" idx="7"/>
            <a:endCxn id="25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7">
            <a:extLst>
              <a:ext uri="{FF2B5EF4-FFF2-40B4-BE49-F238E27FC236}">
                <a16:creationId xmlns:a16="http://schemas.microsoft.com/office/drawing/2014/main" id="{0DD664C2-C7A1-C043-8814-1C38555047A0}"/>
              </a:ext>
            </a:extLst>
          </p:cNvPr>
          <p:cNvCxnSpPr>
            <a:cxnSpLocks noChangeShapeType="1"/>
            <a:stCxn id="25" idx="0"/>
            <a:endCxn id="26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8">
            <a:extLst>
              <a:ext uri="{FF2B5EF4-FFF2-40B4-BE49-F238E27FC236}">
                <a16:creationId xmlns:a16="http://schemas.microsoft.com/office/drawing/2014/main" id="{C20C5259-7204-CF45-A513-33B05D848E39}"/>
              </a:ext>
            </a:extLst>
          </p:cNvPr>
          <p:cNvCxnSpPr>
            <a:cxnSpLocks noChangeShapeType="1"/>
            <a:stCxn id="26" idx="0"/>
            <a:endCxn id="20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39">
            <a:extLst>
              <a:ext uri="{FF2B5EF4-FFF2-40B4-BE49-F238E27FC236}">
                <a16:creationId xmlns:a16="http://schemas.microsoft.com/office/drawing/2014/main" id="{A8DE2169-2068-9D48-B678-1AA9ED6C19EE}"/>
              </a:ext>
            </a:extLst>
          </p:cNvPr>
          <p:cNvCxnSpPr>
            <a:cxnSpLocks noChangeShapeType="1"/>
            <a:stCxn id="26" idx="7"/>
            <a:endCxn id="27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0">
            <a:extLst>
              <a:ext uri="{FF2B5EF4-FFF2-40B4-BE49-F238E27FC236}">
                <a16:creationId xmlns:a16="http://schemas.microsoft.com/office/drawing/2014/main" id="{22168108-222A-284B-9940-785A3A8C83E9}"/>
              </a:ext>
            </a:extLst>
          </p:cNvPr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1">
            <a:extLst>
              <a:ext uri="{FF2B5EF4-FFF2-40B4-BE49-F238E27FC236}">
                <a16:creationId xmlns:a16="http://schemas.microsoft.com/office/drawing/2014/main" id="{B7666B73-4850-8141-9BE6-4C741CE39681}"/>
              </a:ext>
            </a:extLst>
          </p:cNvPr>
          <p:cNvCxnSpPr>
            <a:cxnSpLocks noChangeShapeType="1"/>
            <a:stCxn id="26" idx="6"/>
            <a:endCxn id="29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2">
            <a:extLst>
              <a:ext uri="{FF2B5EF4-FFF2-40B4-BE49-F238E27FC236}">
                <a16:creationId xmlns:a16="http://schemas.microsoft.com/office/drawing/2014/main" id="{C4CA9CB3-920B-EC41-9C55-7E43F544145F}"/>
              </a:ext>
            </a:extLst>
          </p:cNvPr>
          <p:cNvCxnSpPr>
            <a:cxnSpLocks noChangeShapeType="1"/>
            <a:stCxn id="29" idx="3"/>
            <a:endCxn id="25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3">
            <a:extLst>
              <a:ext uri="{FF2B5EF4-FFF2-40B4-BE49-F238E27FC236}">
                <a16:creationId xmlns:a16="http://schemas.microsoft.com/office/drawing/2014/main" id="{19442061-8532-B64D-B3C6-A6718B665C2B}"/>
              </a:ext>
            </a:extLst>
          </p:cNvPr>
          <p:cNvCxnSpPr>
            <a:cxnSpLocks noChangeShapeType="1"/>
            <a:stCxn id="25" idx="4"/>
            <a:endCxn id="33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4">
            <a:extLst>
              <a:ext uri="{FF2B5EF4-FFF2-40B4-BE49-F238E27FC236}">
                <a16:creationId xmlns:a16="http://schemas.microsoft.com/office/drawing/2014/main" id="{13ECD20C-D581-CD42-A299-4193D766E733}"/>
              </a:ext>
            </a:extLst>
          </p:cNvPr>
          <p:cNvCxnSpPr>
            <a:cxnSpLocks noChangeShapeType="1"/>
            <a:stCxn id="24" idx="7"/>
            <a:endCxn id="33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5">
            <a:extLst>
              <a:ext uri="{FF2B5EF4-FFF2-40B4-BE49-F238E27FC236}">
                <a16:creationId xmlns:a16="http://schemas.microsoft.com/office/drawing/2014/main" id="{A01A01D7-BF15-A445-920B-EAE817D9E0D4}"/>
              </a:ext>
            </a:extLst>
          </p:cNvPr>
          <p:cNvCxnSpPr>
            <a:cxnSpLocks noChangeShapeType="1"/>
            <a:stCxn id="29" idx="4"/>
            <a:endCxn id="33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6">
            <a:extLst>
              <a:ext uri="{FF2B5EF4-FFF2-40B4-BE49-F238E27FC236}">
                <a16:creationId xmlns:a16="http://schemas.microsoft.com/office/drawing/2014/main" id="{EA7CF317-293B-9B4C-AA33-5B5CD4BECC7B}"/>
              </a:ext>
            </a:extLst>
          </p:cNvPr>
          <p:cNvCxnSpPr>
            <a:cxnSpLocks noChangeShapeType="1"/>
            <a:stCxn id="33" idx="7"/>
            <a:endCxn id="32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7">
            <a:extLst>
              <a:ext uri="{FF2B5EF4-FFF2-40B4-BE49-F238E27FC236}">
                <a16:creationId xmlns:a16="http://schemas.microsoft.com/office/drawing/2014/main" id="{C4C7B806-C7D1-DB44-9695-F95478CD1915}"/>
              </a:ext>
            </a:extLst>
          </p:cNvPr>
          <p:cNvCxnSpPr>
            <a:cxnSpLocks noChangeShapeType="1"/>
            <a:stCxn id="32" idx="7"/>
            <a:endCxn id="31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8">
            <a:extLst>
              <a:ext uri="{FF2B5EF4-FFF2-40B4-BE49-F238E27FC236}">
                <a16:creationId xmlns:a16="http://schemas.microsoft.com/office/drawing/2014/main" id="{4C5603CC-A09B-AF4B-8ECA-2AB8BC6D5F7A}"/>
              </a:ext>
            </a:extLst>
          </p:cNvPr>
          <p:cNvCxnSpPr>
            <a:cxnSpLocks noChangeShapeType="1"/>
            <a:stCxn id="29" idx="7"/>
            <a:endCxn id="31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49">
            <a:extLst>
              <a:ext uri="{FF2B5EF4-FFF2-40B4-BE49-F238E27FC236}">
                <a16:creationId xmlns:a16="http://schemas.microsoft.com/office/drawing/2014/main" id="{4F0D292D-21E9-E248-AB28-83E93D92523C}"/>
              </a:ext>
            </a:extLst>
          </p:cNvPr>
          <p:cNvCxnSpPr>
            <a:cxnSpLocks noChangeShapeType="1"/>
            <a:stCxn id="31" idx="0"/>
            <a:endCxn id="30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0">
            <a:extLst>
              <a:ext uri="{FF2B5EF4-FFF2-40B4-BE49-F238E27FC236}">
                <a16:creationId xmlns:a16="http://schemas.microsoft.com/office/drawing/2014/main" id="{9DF091EC-732D-9F4A-9CDF-841A2F29FF11}"/>
              </a:ext>
            </a:extLst>
          </p:cNvPr>
          <p:cNvCxnSpPr>
            <a:cxnSpLocks noChangeShapeType="1"/>
            <a:stCxn id="29" idx="7"/>
            <a:endCxn id="30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1">
            <a:extLst>
              <a:ext uri="{FF2B5EF4-FFF2-40B4-BE49-F238E27FC236}">
                <a16:creationId xmlns:a16="http://schemas.microsoft.com/office/drawing/2014/main" id="{BA3CA785-4AB5-C04F-9EDB-46139DB29BA9}"/>
              </a:ext>
            </a:extLst>
          </p:cNvPr>
          <p:cNvCxnSpPr>
            <a:cxnSpLocks noChangeShapeType="1"/>
            <a:stCxn id="30" idx="2"/>
            <a:endCxn id="27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3">
            <a:extLst>
              <a:ext uri="{FF2B5EF4-FFF2-40B4-BE49-F238E27FC236}">
                <a16:creationId xmlns:a16="http://schemas.microsoft.com/office/drawing/2014/main" id="{54D91D65-5E9B-B24A-B3F6-DBFA0A310B07}"/>
              </a:ext>
            </a:extLst>
          </p:cNvPr>
          <p:cNvCxnSpPr>
            <a:cxnSpLocks noChangeShapeType="1"/>
            <a:stCxn id="5" idx="6"/>
            <a:endCxn id="10" idx="2"/>
          </p:cNvCxnSpPr>
          <p:nvPr/>
        </p:nvCxnSpPr>
        <p:spPr bwMode="auto">
          <a:xfrm flipV="1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4">
            <a:extLst>
              <a:ext uri="{FF2B5EF4-FFF2-40B4-BE49-F238E27FC236}">
                <a16:creationId xmlns:a16="http://schemas.microsoft.com/office/drawing/2014/main" id="{761820E1-196B-BE47-B7C1-E585F92D9383}"/>
              </a:ext>
            </a:extLst>
          </p:cNvPr>
          <p:cNvCxnSpPr>
            <a:cxnSpLocks noChangeShapeType="1"/>
            <a:stCxn id="5" idx="6"/>
            <a:endCxn id="9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5">
            <a:extLst>
              <a:ext uri="{FF2B5EF4-FFF2-40B4-BE49-F238E27FC236}">
                <a16:creationId xmlns:a16="http://schemas.microsoft.com/office/drawing/2014/main" id="{9A2AEE1A-44A5-E74C-8F00-96B97CD8AACA}"/>
              </a:ext>
            </a:extLst>
          </p:cNvPr>
          <p:cNvCxnSpPr>
            <a:cxnSpLocks noChangeShapeType="1"/>
            <a:stCxn id="18" idx="3"/>
            <a:endCxn id="11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6">
            <a:extLst>
              <a:ext uri="{FF2B5EF4-FFF2-40B4-BE49-F238E27FC236}">
                <a16:creationId xmlns:a16="http://schemas.microsoft.com/office/drawing/2014/main" id="{B57B8408-4609-5F43-B17D-05FADEC8DFC3}"/>
              </a:ext>
            </a:extLst>
          </p:cNvPr>
          <p:cNvCxnSpPr>
            <a:cxnSpLocks noChangeShapeType="1"/>
            <a:stCxn id="27" idx="4"/>
            <a:endCxn id="29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7">
            <a:extLst>
              <a:ext uri="{FF2B5EF4-FFF2-40B4-BE49-F238E27FC236}">
                <a16:creationId xmlns:a16="http://schemas.microsoft.com/office/drawing/2014/main" id="{15C8F57E-07C4-814D-BD82-F1B370E5775C}"/>
              </a:ext>
            </a:extLst>
          </p:cNvPr>
          <p:cNvCxnSpPr>
            <a:cxnSpLocks noChangeShapeType="1"/>
            <a:stCxn id="12" idx="5"/>
            <a:endCxn id="18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8">
            <a:extLst>
              <a:ext uri="{FF2B5EF4-FFF2-40B4-BE49-F238E27FC236}">
                <a16:creationId xmlns:a16="http://schemas.microsoft.com/office/drawing/2014/main" id="{4CFB5A65-126B-A040-ADC7-11EBAA8D1979}"/>
              </a:ext>
            </a:extLst>
          </p:cNvPr>
          <p:cNvCxnSpPr>
            <a:cxnSpLocks noChangeShapeType="1"/>
            <a:stCxn id="25" idx="6"/>
            <a:endCxn id="32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59">
            <a:extLst>
              <a:ext uri="{FF2B5EF4-FFF2-40B4-BE49-F238E27FC236}">
                <a16:creationId xmlns:a16="http://schemas.microsoft.com/office/drawing/2014/main" id="{EF9D01A6-231D-D542-88FF-3BC28B350C37}"/>
              </a:ext>
            </a:extLst>
          </p:cNvPr>
          <p:cNvCxnSpPr>
            <a:cxnSpLocks noChangeShapeType="1"/>
            <a:stCxn id="23" idx="3"/>
            <a:endCxn id="21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>
            <a:extLst>
              <a:ext uri="{FF2B5EF4-FFF2-40B4-BE49-F238E27FC236}">
                <a16:creationId xmlns:a16="http://schemas.microsoft.com/office/drawing/2014/main" id="{0A728B7D-C15C-D841-BE5C-1C78A7C9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8DD96084-2683-474D-A998-86059FDBC6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297D8012-06C2-324A-8968-97AD9BA9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89" name="Line 82">
            <a:extLst>
              <a:ext uri="{FF2B5EF4-FFF2-40B4-BE49-F238E27FC236}">
                <a16:creationId xmlns:a16="http://schemas.microsoft.com/office/drawing/2014/main" id="{6133FD85-B112-E240-8F0D-10B2927DB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" name="Rectangle 80">
            <a:extLst>
              <a:ext uri="{FF2B5EF4-FFF2-40B4-BE49-F238E27FC236}">
                <a16:creationId xmlns:a16="http://schemas.microsoft.com/office/drawing/2014/main" id="{975A0934-EB82-C842-9ABA-B9A9F2CAF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91" y="3979175"/>
            <a:ext cx="13115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dead end</a:t>
            </a:r>
          </a:p>
        </p:txBody>
      </p:sp>
      <p:sp>
        <p:nvSpPr>
          <p:cNvPr id="91" name="Line 82">
            <a:extLst>
              <a:ext uri="{FF2B5EF4-FFF2-40B4-BE49-F238E27FC236}">
                <a16:creationId xmlns:a16="http://schemas.microsoft.com/office/drawing/2014/main" id="{31039958-2D18-C74A-A751-C60351346B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5518" y="4376592"/>
            <a:ext cx="143601" cy="148017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23126A7-E573-644E-9113-7E6365125484}"/>
              </a:ext>
            </a:extLst>
          </p:cNvPr>
          <p:cNvGrpSpPr/>
          <p:nvPr/>
        </p:nvGrpSpPr>
        <p:grpSpPr>
          <a:xfrm>
            <a:off x="2236019" y="5157192"/>
            <a:ext cx="3381009" cy="935111"/>
            <a:chOff x="2236019" y="5157192"/>
            <a:chExt cx="3381009" cy="935111"/>
          </a:xfrm>
        </p:grpSpPr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5AE932FD-C99B-6C44-B67E-E7088392B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019" y="5679727"/>
              <a:ext cx="576907" cy="2686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81">
              <a:extLst>
                <a:ext uri="{FF2B5EF4-FFF2-40B4-BE49-F238E27FC236}">
                  <a16:creationId xmlns:a16="http://schemas.microsoft.com/office/drawing/2014/main" id="{67B13A3C-9E6F-8948-B457-42B3D1DB5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2379" y="5436219"/>
              <a:ext cx="920521" cy="6560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81">
              <a:extLst>
                <a:ext uri="{FF2B5EF4-FFF2-40B4-BE49-F238E27FC236}">
                  <a16:creationId xmlns:a16="http://schemas.microsoft.com/office/drawing/2014/main" id="{D4F200BB-457E-4A40-BF26-0FAD3FBF7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3449" y="5308136"/>
              <a:ext cx="870051" cy="64114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Line 81">
              <a:extLst>
                <a:ext uri="{FF2B5EF4-FFF2-40B4-BE49-F238E27FC236}">
                  <a16:creationId xmlns:a16="http://schemas.microsoft.com/office/drawing/2014/main" id="{C4040D6A-2989-4C44-8D84-F57D28883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8366" y="5157192"/>
              <a:ext cx="259698" cy="69788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" name="Line 81">
              <a:extLst>
                <a:ext uri="{FF2B5EF4-FFF2-40B4-BE49-F238E27FC236}">
                  <a16:creationId xmlns:a16="http://schemas.microsoft.com/office/drawing/2014/main" id="{A20A02FD-EBDC-AA4E-8B19-93905C296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401" y="5194920"/>
              <a:ext cx="273627" cy="79678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178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Face Routing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C00000"/>
                </a:solidFill>
              </a:rPr>
              <a:t>Generate a planar subgraph:</a:t>
            </a:r>
            <a:r>
              <a:rPr lang="en-US" altLang="zh-TW" dirty="0">
                <a:solidFill>
                  <a:srgbClr val="00B050"/>
                </a:solidFill>
              </a:rPr>
              <a:t> no crossing links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/>
              <a:t>Right-hand rule</a:t>
            </a:r>
          </a:p>
          <a:p>
            <a:r>
              <a:rPr lang="en-US" altLang="zh-TW" dirty="0"/>
              <a:t>Change faces</a:t>
            </a:r>
          </a:p>
          <a:p>
            <a:endParaRPr lang="en-US" altLang="zh-TW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3809073-E4E4-1749-A9E9-C27B3186A593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0A728B7D-C15C-D841-BE5C-1C78A7C9D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87" name="Line 81">
              <a:extLst>
                <a:ext uri="{FF2B5EF4-FFF2-40B4-BE49-F238E27FC236}">
                  <a16:creationId xmlns:a16="http://schemas.microsoft.com/office/drawing/2014/main" id="{8DD96084-2683-474D-A998-86059FDBC6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Rectangle 80">
              <a:extLst>
                <a:ext uri="{FF2B5EF4-FFF2-40B4-BE49-F238E27FC236}">
                  <a16:creationId xmlns:a16="http://schemas.microsoft.com/office/drawing/2014/main" id="{297D8012-06C2-324A-8968-97AD9BA9A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6133FD85-B112-E240-8F0D-10B2927DB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cxnSp>
        <p:nvCxnSpPr>
          <p:cNvPr id="147" name="AutoShape 62">
            <a:extLst>
              <a:ext uri="{FF2B5EF4-FFF2-40B4-BE49-F238E27FC236}">
                <a16:creationId xmlns:a16="http://schemas.microsoft.com/office/drawing/2014/main" id="{48E31EB3-9D23-3F43-9CE8-6527C1A0D0BC}"/>
              </a:ext>
            </a:extLst>
          </p:cNvPr>
          <p:cNvCxnSpPr>
            <a:cxnSpLocks noChangeShapeType="1"/>
            <a:endCxn id="107" idx="6"/>
          </p:cNvCxnSpPr>
          <p:nvPr/>
        </p:nvCxnSpPr>
        <p:spPr bwMode="auto">
          <a:xfrm flipH="1" flipV="1">
            <a:off x="4691931" y="638633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67BF9EF8-3245-F44E-B77D-7F3A5C05F4D8}"/>
              </a:ext>
            </a:extLst>
          </p:cNvPr>
          <p:cNvGrpSpPr/>
          <p:nvPr/>
        </p:nvGrpSpPr>
        <p:grpSpPr>
          <a:xfrm>
            <a:off x="1475656" y="4511500"/>
            <a:ext cx="6111875" cy="2301876"/>
            <a:chOff x="1403648" y="4511500"/>
            <a:chExt cx="6111875" cy="2301876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25DBCE01-B0AA-7F4A-9080-43382DAF8F74}"/>
                </a:ext>
              </a:extLst>
            </p:cNvPr>
            <p:cNvGrpSpPr/>
            <p:nvPr/>
          </p:nvGrpSpPr>
          <p:grpSpPr>
            <a:xfrm>
              <a:off x="1403648" y="4511500"/>
              <a:ext cx="6111875" cy="2222500"/>
              <a:chOff x="1484461" y="4511500"/>
              <a:chExt cx="6111875" cy="2222500"/>
            </a:xfrm>
          </p:grpSpPr>
          <p:sp>
            <p:nvSpPr>
              <p:cNvPr id="92" name="Oval 7">
                <a:extLst>
                  <a:ext uri="{FF2B5EF4-FFF2-40B4-BE49-F238E27FC236}">
                    <a16:creationId xmlns:a16="http://schemas.microsoft.com/office/drawing/2014/main" id="{B93FF4A5-0B81-B540-9E48-4274FD52AD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84461" y="5654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3" name="Oval 8">
                <a:extLst>
                  <a:ext uri="{FF2B5EF4-FFF2-40B4-BE49-F238E27FC236}">
                    <a16:creationId xmlns:a16="http://schemas.microsoft.com/office/drawing/2014/main" id="{541B6549-49D3-4848-A74A-76B3263A43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13061" y="5044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4" name="Oval 9">
                <a:extLst>
                  <a:ext uri="{FF2B5EF4-FFF2-40B4-BE49-F238E27FC236}">
                    <a16:creationId xmlns:a16="http://schemas.microsoft.com/office/drawing/2014/main" id="{B496AABB-978A-894F-867C-85164B5BE4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70261" y="6264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5" name="Oval 10">
                <a:extLst>
                  <a:ext uri="{FF2B5EF4-FFF2-40B4-BE49-F238E27FC236}">
                    <a16:creationId xmlns:a16="http://schemas.microsoft.com/office/drawing/2014/main" id="{B2C21E59-077F-B243-A47F-AAC66173A5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4061" y="565450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6" name="Oval 11">
                <a:extLst>
                  <a:ext uri="{FF2B5EF4-FFF2-40B4-BE49-F238E27FC236}">
                    <a16:creationId xmlns:a16="http://schemas.microsoft.com/office/drawing/2014/main" id="{28E9A848-CB0B-F746-BC4F-8A0A15E63C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226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7" name="Oval 12">
                <a:extLst>
                  <a:ext uri="{FF2B5EF4-FFF2-40B4-BE49-F238E27FC236}">
                    <a16:creationId xmlns:a16="http://schemas.microsoft.com/office/drawing/2014/main" id="{514DA3B5-D646-8042-B445-56D6438805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56061" y="6035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" name="Oval 13">
                <a:extLst>
                  <a:ext uri="{FF2B5EF4-FFF2-40B4-BE49-F238E27FC236}">
                    <a16:creationId xmlns:a16="http://schemas.microsoft.com/office/drawing/2014/main" id="{44983630-9002-074C-81DD-AE7513F092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79861" y="4663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9" name="Oval 14">
                <a:extLst>
                  <a:ext uri="{FF2B5EF4-FFF2-40B4-BE49-F238E27FC236}">
                    <a16:creationId xmlns:a16="http://schemas.microsoft.com/office/drawing/2014/main" id="{BA1EBEAE-7DDE-2E4E-8668-3D24BDE22D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846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" name="Oval 15">
                <a:extLst>
                  <a:ext uri="{FF2B5EF4-FFF2-40B4-BE49-F238E27FC236}">
                    <a16:creationId xmlns:a16="http://schemas.microsoft.com/office/drawing/2014/main" id="{C1B2372C-4766-A144-93A0-EFBC8086AA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65661" y="6568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1" name="Oval 16">
                <a:extLst>
                  <a:ext uri="{FF2B5EF4-FFF2-40B4-BE49-F238E27FC236}">
                    <a16:creationId xmlns:a16="http://schemas.microsoft.com/office/drawing/2014/main" id="{15BC6E63-C9B0-DA48-BC53-68163150C90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1461" y="4816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" name="Oval 17">
                <a:extLst>
                  <a:ext uri="{FF2B5EF4-FFF2-40B4-BE49-F238E27FC236}">
                    <a16:creationId xmlns:a16="http://schemas.microsoft.com/office/drawing/2014/main" id="{D611C0B3-6923-3047-9757-8F57CAC4AB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03861" y="4511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" name="Oval 18">
                <a:extLst>
                  <a:ext uri="{FF2B5EF4-FFF2-40B4-BE49-F238E27FC236}">
                    <a16:creationId xmlns:a16="http://schemas.microsoft.com/office/drawing/2014/main" id="{A7BA8595-3039-D24C-8DBD-0BE2A9AB34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94261" y="5883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" name="Oval 19">
                <a:extLst>
                  <a:ext uri="{FF2B5EF4-FFF2-40B4-BE49-F238E27FC236}">
                    <a16:creationId xmlns:a16="http://schemas.microsoft.com/office/drawing/2014/main" id="{B93A9042-3646-8843-A44A-ECDD7346E6F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46661" y="5273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" name="Oval 20">
                <a:extLst>
                  <a:ext uri="{FF2B5EF4-FFF2-40B4-BE49-F238E27FC236}">
                    <a16:creationId xmlns:a16="http://schemas.microsoft.com/office/drawing/2014/main" id="{055EB5D7-7ECF-2241-B9C8-1638B47372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18261" y="5121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6" name="Oval 21">
                <a:extLst>
                  <a:ext uri="{FF2B5EF4-FFF2-40B4-BE49-F238E27FC236}">
                    <a16:creationId xmlns:a16="http://schemas.microsoft.com/office/drawing/2014/main" id="{F6C81F91-DD50-EE4F-B42C-70727E4DFB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4061" y="4816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7" name="Oval 22">
                <a:extLst>
                  <a:ext uri="{FF2B5EF4-FFF2-40B4-BE49-F238E27FC236}">
                    <a16:creationId xmlns:a16="http://schemas.microsoft.com/office/drawing/2014/main" id="{C7459856-4375-5B4C-A621-2FB31AD114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08661" y="6340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8" name="Oval 23">
                <a:extLst>
                  <a:ext uri="{FF2B5EF4-FFF2-40B4-BE49-F238E27FC236}">
                    <a16:creationId xmlns:a16="http://schemas.microsoft.com/office/drawing/2014/main" id="{300AFDD6-C2BC-CA42-A7EB-05BAB95426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13461" y="6035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" name="Oval 24">
                <a:extLst>
                  <a:ext uri="{FF2B5EF4-FFF2-40B4-BE49-F238E27FC236}">
                    <a16:creationId xmlns:a16="http://schemas.microsoft.com/office/drawing/2014/main" id="{AFFA6A29-BEE4-F24C-9084-3CE9EE30E5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23061" y="5959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0" name="Oval 25">
                <a:extLst>
                  <a:ext uri="{FF2B5EF4-FFF2-40B4-BE49-F238E27FC236}">
                    <a16:creationId xmlns:a16="http://schemas.microsoft.com/office/drawing/2014/main" id="{E5B306DB-EB44-3B4C-A2DF-CF4B0136EB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08861" y="6111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1" name="Oval 26">
                <a:extLst>
                  <a:ext uri="{FF2B5EF4-FFF2-40B4-BE49-F238E27FC236}">
                    <a16:creationId xmlns:a16="http://schemas.microsoft.com/office/drawing/2014/main" id="{280A71BE-940A-BD49-8BFF-171C220E78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56461" y="5425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" name="Oval 27">
                <a:extLst>
                  <a:ext uri="{FF2B5EF4-FFF2-40B4-BE49-F238E27FC236}">
                    <a16:creationId xmlns:a16="http://schemas.microsoft.com/office/drawing/2014/main" id="{92C1A3D1-156E-1D4D-B2A0-FE79DF2B5D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66061" y="4968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3" name="Oval 28">
                <a:extLst>
                  <a:ext uri="{FF2B5EF4-FFF2-40B4-BE49-F238E27FC236}">
                    <a16:creationId xmlns:a16="http://schemas.microsoft.com/office/drawing/2014/main" id="{42074CBF-CB3B-8943-BE92-383E9A9623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422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4" name="Oval 29">
                <a:extLst>
                  <a:ext uri="{FF2B5EF4-FFF2-40B4-BE49-F238E27FC236}">
                    <a16:creationId xmlns:a16="http://schemas.microsoft.com/office/drawing/2014/main" id="{C056DD17-C342-1A43-A289-C7105C7030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42261" y="573070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" name="Oval 30">
                <a:extLst>
                  <a:ext uri="{FF2B5EF4-FFF2-40B4-BE49-F238E27FC236}">
                    <a16:creationId xmlns:a16="http://schemas.microsoft.com/office/drawing/2014/main" id="{5B27C1D8-5C07-284F-BB80-3AAEA5AB1A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51861" y="5273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6" name="Oval 31">
                <a:extLst>
                  <a:ext uri="{FF2B5EF4-FFF2-40B4-BE49-F238E27FC236}">
                    <a16:creationId xmlns:a16="http://schemas.microsoft.com/office/drawing/2014/main" id="{CB17FC78-3A14-504E-9312-F094B50D41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04261" y="5730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7" name="Oval 32">
                <a:extLst>
                  <a:ext uri="{FF2B5EF4-FFF2-40B4-BE49-F238E27FC236}">
                    <a16:creationId xmlns:a16="http://schemas.microsoft.com/office/drawing/2014/main" id="{B679A58D-224A-0942-B6DF-2D05DAEE22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75661" y="6264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8" name="Oval 33">
                <a:extLst>
                  <a:ext uri="{FF2B5EF4-FFF2-40B4-BE49-F238E27FC236}">
                    <a16:creationId xmlns:a16="http://schemas.microsoft.com/office/drawing/2014/main" id="{4455B63A-5A1A-9E45-81DD-D49FE7E4CF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89861" y="6568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19" name="AutoShape 34">
                <a:extLst>
                  <a:ext uri="{FF2B5EF4-FFF2-40B4-BE49-F238E27FC236}">
                    <a16:creationId xmlns:a16="http://schemas.microsoft.com/office/drawing/2014/main" id="{636E73A4-CF43-E349-9BEA-18B7B652D5CD}"/>
                  </a:ext>
                </a:extLst>
              </p:cNvPr>
              <p:cNvCxnSpPr>
                <a:cxnSpLocks noChangeShapeType="1"/>
                <a:stCxn id="92" idx="7"/>
                <a:endCxn id="93" idx="4"/>
              </p:cNvCxnSpPr>
              <p:nvPr/>
            </p:nvCxnSpPr>
            <p:spPr bwMode="auto">
              <a:xfrm flipV="1">
                <a:off x="1563836" y="5136975"/>
                <a:ext cx="1952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0" name="AutoShape 35">
                <a:extLst>
                  <a:ext uri="{FF2B5EF4-FFF2-40B4-BE49-F238E27FC236}">
                    <a16:creationId xmlns:a16="http://schemas.microsoft.com/office/drawing/2014/main" id="{9243EF3F-668E-004D-93AC-2F22539C5945}"/>
                  </a:ext>
                </a:extLst>
              </p:cNvPr>
              <p:cNvCxnSpPr>
                <a:cxnSpLocks noChangeShapeType="1"/>
                <a:stCxn id="93" idx="7"/>
                <a:endCxn id="98" idx="2"/>
              </p:cNvCxnSpPr>
              <p:nvPr/>
            </p:nvCxnSpPr>
            <p:spPr bwMode="auto">
              <a:xfrm flipV="1">
                <a:off x="1792436" y="4709937"/>
                <a:ext cx="987425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" name="AutoShape 36">
                <a:extLst>
                  <a:ext uri="{FF2B5EF4-FFF2-40B4-BE49-F238E27FC236}">
                    <a16:creationId xmlns:a16="http://schemas.microsoft.com/office/drawing/2014/main" id="{7DE0EC0F-7F57-F84E-82AA-605857D4A565}"/>
                  </a:ext>
                </a:extLst>
              </p:cNvPr>
              <p:cNvCxnSpPr>
                <a:cxnSpLocks noChangeShapeType="1"/>
                <a:stCxn id="98" idx="6"/>
                <a:endCxn id="102" idx="2"/>
              </p:cNvCxnSpPr>
              <p:nvPr/>
            </p:nvCxnSpPr>
            <p:spPr bwMode="auto">
              <a:xfrm flipV="1">
                <a:off x="2871936" y="4557537"/>
                <a:ext cx="1431925" cy="1524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" name="AutoShape 37">
                <a:extLst>
                  <a:ext uri="{FF2B5EF4-FFF2-40B4-BE49-F238E27FC236}">
                    <a16:creationId xmlns:a16="http://schemas.microsoft.com/office/drawing/2014/main" id="{AA4ED366-33DE-314A-8325-726AA8868BEB}"/>
                  </a:ext>
                </a:extLst>
              </p:cNvPr>
              <p:cNvCxnSpPr>
                <a:cxnSpLocks noChangeShapeType="1"/>
                <a:stCxn id="102" idx="6"/>
                <a:endCxn id="106" idx="1"/>
              </p:cNvCxnSpPr>
              <p:nvPr/>
            </p:nvCxnSpPr>
            <p:spPr bwMode="auto">
              <a:xfrm>
                <a:off x="4395936" y="4557537"/>
                <a:ext cx="15208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" name="AutoShape 38">
                <a:extLst>
                  <a:ext uri="{FF2B5EF4-FFF2-40B4-BE49-F238E27FC236}">
                    <a16:creationId xmlns:a16="http://schemas.microsoft.com/office/drawing/2014/main" id="{0DF6B824-B436-3246-A482-867EFBC861BB}"/>
                  </a:ext>
                </a:extLst>
              </p:cNvPr>
              <p:cNvCxnSpPr>
                <a:cxnSpLocks noChangeShapeType="1"/>
                <a:stCxn id="92" idx="5"/>
                <a:endCxn id="94" idx="1"/>
              </p:cNvCxnSpPr>
              <p:nvPr/>
            </p:nvCxnSpPr>
            <p:spPr bwMode="auto">
              <a:xfrm>
                <a:off x="1563836" y="5733875"/>
                <a:ext cx="619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AutoShape 39">
                <a:extLst>
                  <a:ext uri="{FF2B5EF4-FFF2-40B4-BE49-F238E27FC236}">
                    <a16:creationId xmlns:a16="http://schemas.microsoft.com/office/drawing/2014/main" id="{0CAC6D9F-1330-984D-B204-CC0F621B1A65}"/>
                  </a:ext>
                </a:extLst>
              </p:cNvPr>
              <p:cNvCxnSpPr>
                <a:cxnSpLocks noChangeShapeType="1"/>
                <a:stCxn id="93" idx="5"/>
                <a:endCxn id="95" idx="2"/>
              </p:cNvCxnSpPr>
              <p:nvPr/>
            </p:nvCxnSpPr>
            <p:spPr bwMode="auto">
              <a:xfrm>
                <a:off x="1792436" y="5124275"/>
                <a:ext cx="301625" cy="576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AutoShape 40">
                <a:extLst>
                  <a:ext uri="{FF2B5EF4-FFF2-40B4-BE49-F238E27FC236}">
                    <a16:creationId xmlns:a16="http://schemas.microsoft.com/office/drawing/2014/main" id="{2955A592-ED9D-5141-B356-5CC889FE8347}"/>
                  </a:ext>
                </a:extLst>
              </p:cNvPr>
              <p:cNvCxnSpPr>
                <a:cxnSpLocks noChangeShapeType="1"/>
                <a:stCxn id="93" idx="6"/>
                <a:endCxn id="96" idx="2"/>
              </p:cNvCxnSpPr>
              <p:nvPr/>
            </p:nvCxnSpPr>
            <p:spPr bwMode="auto">
              <a:xfrm>
                <a:off x="1805136" y="5090937"/>
                <a:ext cx="5175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AutoShape 41">
                <a:extLst>
                  <a:ext uri="{FF2B5EF4-FFF2-40B4-BE49-F238E27FC236}">
                    <a16:creationId xmlns:a16="http://schemas.microsoft.com/office/drawing/2014/main" id="{EEBF16C6-36E1-604F-979F-BF024EB36AE6}"/>
                  </a:ext>
                </a:extLst>
              </p:cNvPr>
              <p:cNvCxnSpPr>
                <a:cxnSpLocks noChangeShapeType="1"/>
                <a:stCxn id="95" idx="7"/>
                <a:endCxn id="96" idx="5"/>
              </p:cNvCxnSpPr>
              <p:nvPr/>
            </p:nvCxnSpPr>
            <p:spPr bwMode="auto">
              <a:xfrm flipV="1">
                <a:off x="2173436" y="5429075"/>
                <a:ext cx="228600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AutoShape 42">
                <a:extLst>
                  <a:ext uri="{FF2B5EF4-FFF2-40B4-BE49-F238E27FC236}">
                    <a16:creationId xmlns:a16="http://schemas.microsoft.com/office/drawing/2014/main" id="{A167CD10-C49C-BB4D-8312-DBAFB216902B}"/>
                  </a:ext>
                </a:extLst>
              </p:cNvPr>
              <p:cNvCxnSpPr>
                <a:cxnSpLocks noChangeShapeType="1"/>
                <a:stCxn id="96" idx="6"/>
                <a:endCxn id="99" idx="2"/>
              </p:cNvCxnSpPr>
              <p:nvPr/>
            </p:nvCxnSpPr>
            <p:spPr bwMode="auto">
              <a:xfrm>
                <a:off x="2414736" y="5395737"/>
                <a:ext cx="6699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AutoShape 43">
                <a:extLst>
                  <a:ext uri="{FF2B5EF4-FFF2-40B4-BE49-F238E27FC236}">
                    <a16:creationId xmlns:a16="http://schemas.microsoft.com/office/drawing/2014/main" id="{BA12FFA7-AC0D-7341-B663-CAA45B36B71B}"/>
                  </a:ext>
                </a:extLst>
              </p:cNvPr>
              <p:cNvCxnSpPr>
                <a:cxnSpLocks noChangeShapeType="1"/>
                <a:stCxn id="99" idx="0"/>
                <a:endCxn id="98" idx="4"/>
              </p:cNvCxnSpPr>
              <p:nvPr/>
            </p:nvCxnSpPr>
            <p:spPr bwMode="auto">
              <a:xfrm flipH="1" flipV="1">
                <a:off x="2825899" y="4755975"/>
                <a:ext cx="3048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AutoShape 44">
                <a:extLst>
                  <a:ext uri="{FF2B5EF4-FFF2-40B4-BE49-F238E27FC236}">
                    <a16:creationId xmlns:a16="http://schemas.microsoft.com/office/drawing/2014/main" id="{93FC682E-35E2-6B4A-8035-44AC1B02BF74}"/>
                  </a:ext>
                </a:extLst>
              </p:cNvPr>
              <p:cNvCxnSpPr>
                <a:cxnSpLocks noChangeShapeType="1"/>
                <a:stCxn id="94" idx="0"/>
                <a:endCxn id="95" idx="4"/>
              </p:cNvCxnSpPr>
              <p:nvPr/>
            </p:nvCxnSpPr>
            <p:spPr bwMode="auto">
              <a:xfrm flipH="1" flipV="1">
                <a:off x="2140099" y="5746575"/>
                <a:ext cx="762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AutoShape 45">
                <a:extLst>
                  <a:ext uri="{FF2B5EF4-FFF2-40B4-BE49-F238E27FC236}">
                    <a16:creationId xmlns:a16="http://schemas.microsoft.com/office/drawing/2014/main" id="{8FC6F371-067E-D44E-8338-FF23B1692891}"/>
                  </a:ext>
                </a:extLst>
              </p:cNvPr>
              <p:cNvCxnSpPr>
                <a:cxnSpLocks noChangeShapeType="1"/>
                <a:stCxn id="94" idx="7"/>
                <a:endCxn id="97" idx="2"/>
              </p:cNvCxnSpPr>
              <p:nvPr/>
            </p:nvCxnSpPr>
            <p:spPr bwMode="auto">
              <a:xfrm flipV="1">
                <a:off x="2249636" y="6081537"/>
                <a:ext cx="6064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AutoShape 46">
                <a:extLst>
                  <a:ext uri="{FF2B5EF4-FFF2-40B4-BE49-F238E27FC236}">
                    <a16:creationId xmlns:a16="http://schemas.microsoft.com/office/drawing/2014/main" id="{C9FA386A-787A-2249-9152-35FE5380065C}"/>
                  </a:ext>
                </a:extLst>
              </p:cNvPr>
              <p:cNvCxnSpPr>
                <a:cxnSpLocks noChangeShapeType="1"/>
                <a:stCxn id="97" idx="1"/>
                <a:endCxn id="95" idx="5"/>
              </p:cNvCxnSpPr>
              <p:nvPr/>
            </p:nvCxnSpPr>
            <p:spPr bwMode="auto">
              <a:xfrm flipH="1" flipV="1">
                <a:off x="2173436" y="5733875"/>
                <a:ext cx="6953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AutoShape 47">
                <a:extLst>
                  <a:ext uri="{FF2B5EF4-FFF2-40B4-BE49-F238E27FC236}">
                    <a16:creationId xmlns:a16="http://schemas.microsoft.com/office/drawing/2014/main" id="{0A5E860B-5819-4442-9666-9F3F3D411C02}"/>
                  </a:ext>
                </a:extLst>
              </p:cNvPr>
              <p:cNvCxnSpPr>
                <a:cxnSpLocks noChangeShapeType="1"/>
                <a:stCxn id="97" idx="0"/>
                <a:endCxn id="99" idx="4"/>
              </p:cNvCxnSpPr>
              <p:nvPr/>
            </p:nvCxnSpPr>
            <p:spPr bwMode="auto">
              <a:xfrm flipV="1">
                <a:off x="2902099" y="5441775"/>
                <a:ext cx="2286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AutoShape 48">
                <a:extLst>
                  <a:ext uri="{FF2B5EF4-FFF2-40B4-BE49-F238E27FC236}">
                    <a16:creationId xmlns:a16="http://schemas.microsoft.com/office/drawing/2014/main" id="{F3018343-25B3-5641-976B-69F2BA29FAF9}"/>
                  </a:ext>
                </a:extLst>
              </p:cNvPr>
              <p:cNvCxnSpPr>
                <a:cxnSpLocks noChangeShapeType="1"/>
                <a:stCxn id="99" idx="7"/>
                <a:endCxn id="101" idx="4"/>
              </p:cNvCxnSpPr>
              <p:nvPr/>
            </p:nvCxnSpPr>
            <p:spPr bwMode="auto">
              <a:xfrm flipV="1">
                <a:off x="3164036" y="4908375"/>
                <a:ext cx="1033463" cy="4540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AutoShape 49">
                <a:extLst>
                  <a:ext uri="{FF2B5EF4-FFF2-40B4-BE49-F238E27FC236}">
                    <a16:creationId xmlns:a16="http://schemas.microsoft.com/office/drawing/2014/main" id="{A9F9426D-2820-9943-B897-BA64FF865FD1}"/>
                  </a:ext>
                </a:extLst>
              </p:cNvPr>
              <p:cNvCxnSpPr>
                <a:cxnSpLocks noChangeShapeType="1"/>
                <a:stCxn id="101" idx="7"/>
                <a:endCxn id="102" idx="3"/>
              </p:cNvCxnSpPr>
              <p:nvPr/>
            </p:nvCxnSpPr>
            <p:spPr bwMode="auto">
              <a:xfrm flipV="1">
                <a:off x="4230836" y="4590875"/>
                <a:ext cx="85725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AutoShape 50">
                <a:extLst>
                  <a:ext uri="{FF2B5EF4-FFF2-40B4-BE49-F238E27FC236}">
                    <a16:creationId xmlns:a16="http://schemas.microsoft.com/office/drawing/2014/main" id="{D239D8EE-0771-1144-86BB-7D5D2E1E45A4}"/>
                  </a:ext>
                </a:extLst>
              </p:cNvPr>
              <p:cNvCxnSpPr>
                <a:cxnSpLocks noChangeShapeType="1"/>
                <a:stCxn id="99" idx="6"/>
                <a:endCxn id="104" idx="3"/>
              </p:cNvCxnSpPr>
              <p:nvPr/>
            </p:nvCxnSpPr>
            <p:spPr bwMode="auto">
              <a:xfrm flipV="1">
                <a:off x="3176736" y="5352875"/>
                <a:ext cx="682625" cy="42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AutoShape 51">
                <a:extLst>
                  <a:ext uri="{FF2B5EF4-FFF2-40B4-BE49-F238E27FC236}">
                    <a16:creationId xmlns:a16="http://schemas.microsoft.com/office/drawing/2014/main" id="{7E38D44F-6427-9344-AC95-2FD5C0FC9981}"/>
                  </a:ext>
                </a:extLst>
              </p:cNvPr>
              <p:cNvCxnSpPr>
                <a:cxnSpLocks noChangeShapeType="1"/>
                <a:stCxn id="101" idx="4"/>
                <a:endCxn id="104" idx="7"/>
              </p:cNvCxnSpPr>
              <p:nvPr/>
            </p:nvCxnSpPr>
            <p:spPr bwMode="auto">
              <a:xfrm flipH="1">
                <a:off x="3926036" y="4908375"/>
                <a:ext cx="271463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AutoShape 52">
                <a:extLst>
                  <a:ext uri="{FF2B5EF4-FFF2-40B4-BE49-F238E27FC236}">
                    <a16:creationId xmlns:a16="http://schemas.microsoft.com/office/drawing/2014/main" id="{124081D9-214D-3444-B856-C7EA7FD3BE42}"/>
                  </a:ext>
                </a:extLst>
              </p:cNvPr>
              <p:cNvCxnSpPr>
                <a:cxnSpLocks noChangeShapeType="1"/>
                <a:stCxn id="99" idx="5"/>
                <a:endCxn id="103" idx="1"/>
              </p:cNvCxnSpPr>
              <p:nvPr/>
            </p:nvCxnSpPr>
            <p:spPr bwMode="auto">
              <a:xfrm>
                <a:off x="3164036" y="542907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AutoShape 53">
                <a:extLst>
                  <a:ext uri="{FF2B5EF4-FFF2-40B4-BE49-F238E27FC236}">
                    <a16:creationId xmlns:a16="http://schemas.microsoft.com/office/drawing/2014/main" id="{0AEA3C24-A9B1-5C45-B805-7ABCA73EBBBF}"/>
                  </a:ext>
                </a:extLst>
              </p:cNvPr>
              <p:cNvCxnSpPr>
                <a:cxnSpLocks noChangeShapeType="1"/>
                <a:stCxn id="104" idx="4"/>
                <a:endCxn id="103" idx="0"/>
              </p:cNvCxnSpPr>
              <p:nvPr/>
            </p:nvCxnSpPr>
            <p:spPr bwMode="auto">
              <a:xfrm flipH="1">
                <a:off x="3740299" y="5365575"/>
                <a:ext cx="1524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AutoShape 54">
                <a:extLst>
                  <a:ext uri="{FF2B5EF4-FFF2-40B4-BE49-F238E27FC236}">
                    <a16:creationId xmlns:a16="http://schemas.microsoft.com/office/drawing/2014/main" id="{C31E58E5-D875-5645-97C7-F07B533F4504}"/>
                  </a:ext>
                </a:extLst>
              </p:cNvPr>
              <p:cNvCxnSpPr>
                <a:cxnSpLocks noChangeShapeType="1"/>
                <a:stCxn id="97" idx="5"/>
                <a:endCxn id="100" idx="1"/>
              </p:cNvCxnSpPr>
              <p:nvPr/>
            </p:nvCxnSpPr>
            <p:spPr bwMode="auto">
              <a:xfrm>
                <a:off x="2935436" y="611487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AutoShape 55">
                <a:extLst>
                  <a:ext uri="{FF2B5EF4-FFF2-40B4-BE49-F238E27FC236}">
                    <a16:creationId xmlns:a16="http://schemas.microsoft.com/office/drawing/2014/main" id="{12CD40E4-8653-A345-912E-D4516C9FD8F4}"/>
                  </a:ext>
                </a:extLst>
              </p:cNvPr>
              <p:cNvCxnSpPr>
                <a:cxnSpLocks noChangeShapeType="1"/>
                <a:stCxn id="100" idx="7"/>
                <a:endCxn id="107" idx="2"/>
              </p:cNvCxnSpPr>
              <p:nvPr/>
            </p:nvCxnSpPr>
            <p:spPr bwMode="auto">
              <a:xfrm flipV="1">
                <a:off x="3545036" y="6386337"/>
                <a:ext cx="10636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AutoShape 56">
                <a:extLst>
                  <a:ext uri="{FF2B5EF4-FFF2-40B4-BE49-F238E27FC236}">
                    <a16:creationId xmlns:a16="http://schemas.microsoft.com/office/drawing/2014/main" id="{0BDB658A-4088-3E40-8FCC-06D7A9C3FB78}"/>
                  </a:ext>
                </a:extLst>
              </p:cNvPr>
              <p:cNvCxnSpPr>
                <a:cxnSpLocks noChangeShapeType="1"/>
                <a:stCxn id="107" idx="0"/>
                <a:endCxn id="104" idx="6"/>
              </p:cNvCxnSpPr>
              <p:nvPr/>
            </p:nvCxnSpPr>
            <p:spPr bwMode="auto">
              <a:xfrm flipH="1" flipV="1">
                <a:off x="3938736" y="5319537"/>
                <a:ext cx="715963" cy="10207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" name="AutoShape 57">
                <a:extLst>
                  <a:ext uri="{FF2B5EF4-FFF2-40B4-BE49-F238E27FC236}">
                    <a16:creationId xmlns:a16="http://schemas.microsoft.com/office/drawing/2014/main" id="{ABE434FD-EB13-124F-8C9B-C8C02FEC43E6}"/>
                  </a:ext>
                </a:extLst>
              </p:cNvPr>
              <p:cNvCxnSpPr>
                <a:cxnSpLocks noChangeShapeType="1"/>
                <a:stCxn id="107" idx="7"/>
                <a:endCxn id="108" idx="1"/>
              </p:cNvCxnSpPr>
              <p:nvPr/>
            </p:nvCxnSpPr>
            <p:spPr bwMode="auto">
              <a:xfrm flipV="1">
                <a:off x="4688036" y="6048200"/>
                <a:ext cx="238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AutoShape 58">
                <a:extLst>
                  <a:ext uri="{FF2B5EF4-FFF2-40B4-BE49-F238E27FC236}">
                    <a16:creationId xmlns:a16="http://schemas.microsoft.com/office/drawing/2014/main" id="{DDC8F541-C65D-4B4C-BE96-EFA242B0BA6C}"/>
                  </a:ext>
                </a:extLst>
              </p:cNvPr>
              <p:cNvCxnSpPr>
                <a:cxnSpLocks noChangeShapeType="1"/>
                <a:stCxn id="108" idx="1"/>
                <a:endCxn id="104" idx="6"/>
              </p:cNvCxnSpPr>
              <p:nvPr/>
            </p:nvCxnSpPr>
            <p:spPr bwMode="auto">
              <a:xfrm flipH="1" flipV="1">
                <a:off x="3938736" y="5319537"/>
                <a:ext cx="987425" cy="728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" name="AutoShape 59">
                <a:extLst>
                  <a:ext uri="{FF2B5EF4-FFF2-40B4-BE49-F238E27FC236}">
                    <a16:creationId xmlns:a16="http://schemas.microsoft.com/office/drawing/2014/main" id="{7B799E11-56FC-A94E-BD6D-5090FD24CDC3}"/>
                  </a:ext>
                </a:extLst>
              </p:cNvPr>
              <p:cNvCxnSpPr>
                <a:cxnSpLocks noChangeShapeType="1"/>
                <a:stCxn id="108" idx="0"/>
                <a:endCxn id="105" idx="4"/>
              </p:cNvCxnSpPr>
              <p:nvPr/>
            </p:nvCxnSpPr>
            <p:spPr bwMode="auto">
              <a:xfrm flipV="1">
                <a:off x="4959499" y="5213175"/>
                <a:ext cx="304800" cy="822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AutoShape 60">
                <a:extLst>
                  <a:ext uri="{FF2B5EF4-FFF2-40B4-BE49-F238E27FC236}">
                    <a16:creationId xmlns:a16="http://schemas.microsoft.com/office/drawing/2014/main" id="{C0D69199-CB4E-6D4B-8AC1-3E950304AC08}"/>
                  </a:ext>
                </a:extLst>
              </p:cNvPr>
              <p:cNvCxnSpPr>
                <a:cxnSpLocks noChangeShapeType="1"/>
                <a:stCxn id="105" idx="6"/>
                <a:endCxn id="109" idx="0"/>
              </p:cNvCxnSpPr>
              <p:nvPr/>
            </p:nvCxnSpPr>
            <p:spPr bwMode="auto">
              <a:xfrm>
                <a:off x="5310336" y="5167137"/>
                <a:ext cx="258763" cy="792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AutoShape 61">
                <a:extLst>
                  <a:ext uri="{FF2B5EF4-FFF2-40B4-BE49-F238E27FC236}">
                    <a16:creationId xmlns:a16="http://schemas.microsoft.com/office/drawing/2014/main" id="{851E7AD5-E284-A441-BA89-6E04A9344544}"/>
                  </a:ext>
                </a:extLst>
              </p:cNvPr>
              <p:cNvCxnSpPr>
                <a:cxnSpLocks noChangeShapeType="1"/>
                <a:stCxn id="108" idx="5"/>
              </p:cNvCxnSpPr>
              <p:nvPr/>
            </p:nvCxnSpPr>
            <p:spPr bwMode="auto">
              <a:xfrm>
                <a:off x="4992836" y="6114875"/>
                <a:ext cx="390525" cy="619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AutoShape 63">
                <a:extLst>
                  <a:ext uri="{FF2B5EF4-FFF2-40B4-BE49-F238E27FC236}">
                    <a16:creationId xmlns:a16="http://schemas.microsoft.com/office/drawing/2014/main" id="{B1D11A8E-2F2C-8648-8114-36FBB6B0C656}"/>
                  </a:ext>
                </a:extLst>
              </p:cNvPr>
              <p:cNvCxnSpPr>
                <a:cxnSpLocks noChangeShapeType="1"/>
                <a:endCxn id="110" idx="2"/>
              </p:cNvCxnSpPr>
              <p:nvPr/>
            </p:nvCxnSpPr>
            <p:spPr bwMode="auto">
              <a:xfrm flipV="1">
                <a:off x="5450036" y="6157737"/>
                <a:ext cx="758825" cy="576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AutoShape 64">
                <a:extLst>
                  <a:ext uri="{FF2B5EF4-FFF2-40B4-BE49-F238E27FC236}">
                    <a16:creationId xmlns:a16="http://schemas.microsoft.com/office/drawing/2014/main" id="{C8CDABB3-60F6-1844-B9AA-2C2D53C1FBD1}"/>
                  </a:ext>
                </a:extLst>
              </p:cNvPr>
              <p:cNvCxnSpPr>
                <a:cxnSpLocks noChangeShapeType="1"/>
                <a:stCxn id="110" idx="0"/>
                <a:endCxn id="111" idx="4"/>
              </p:cNvCxnSpPr>
              <p:nvPr/>
            </p:nvCxnSpPr>
            <p:spPr bwMode="auto">
              <a:xfrm flipH="1" flipV="1">
                <a:off x="6102499" y="5517975"/>
                <a:ext cx="1524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AutoShape 65">
                <a:extLst>
                  <a:ext uri="{FF2B5EF4-FFF2-40B4-BE49-F238E27FC236}">
                    <a16:creationId xmlns:a16="http://schemas.microsoft.com/office/drawing/2014/main" id="{6DFFC66A-B4DD-CD46-84BB-3D6EE95DC7D8}"/>
                  </a:ext>
                </a:extLst>
              </p:cNvPr>
              <p:cNvCxnSpPr>
                <a:cxnSpLocks noChangeShapeType="1"/>
                <a:stCxn id="111" idx="0"/>
                <a:endCxn id="106" idx="5"/>
              </p:cNvCxnSpPr>
              <p:nvPr/>
            </p:nvCxnSpPr>
            <p:spPr bwMode="auto">
              <a:xfrm flipH="1" flipV="1">
                <a:off x="5983436" y="4895675"/>
                <a:ext cx="1190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AutoShape 66">
                <a:extLst>
                  <a:ext uri="{FF2B5EF4-FFF2-40B4-BE49-F238E27FC236}">
                    <a16:creationId xmlns:a16="http://schemas.microsoft.com/office/drawing/2014/main" id="{2C8ACA52-63C8-C144-A775-308813A552F1}"/>
                  </a:ext>
                </a:extLst>
              </p:cNvPr>
              <p:cNvCxnSpPr>
                <a:cxnSpLocks noChangeShapeType="1"/>
                <a:stCxn id="111" idx="7"/>
                <a:endCxn id="112" idx="2"/>
              </p:cNvCxnSpPr>
              <p:nvPr/>
            </p:nvCxnSpPr>
            <p:spPr bwMode="auto">
              <a:xfrm flipV="1">
                <a:off x="6135836" y="5014737"/>
                <a:ext cx="530225" cy="4238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" name="AutoShape 67">
                <a:extLst>
                  <a:ext uri="{FF2B5EF4-FFF2-40B4-BE49-F238E27FC236}">
                    <a16:creationId xmlns:a16="http://schemas.microsoft.com/office/drawing/2014/main" id="{BDC65073-7AC4-8B44-AFBB-784C4C944593}"/>
                  </a:ext>
                </a:extLst>
              </p:cNvPr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 flipV="1">
                <a:off x="6148536" y="5395737"/>
                <a:ext cx="593725" cy="76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AutoShape 68">
                <a:extLst>
                  <a:ext uri="{FF2B5EF4-FFF2-40B4-BE49-F238E27FC236}">
                    <a16:creationId xmlns:a16="http://schemas.microsoft.com/office/drawing/2014/main" id="{48F02C93-CC67-844E-96D0-5D5B54B40A05}"/>
                  </a:ext>
                </a:extLst>
              </p:cNvPr>
              <p:cNvCxnSpPr>
                <a:cxnSpLocks noChangeShapeType="1"/>
                <a:stCxn id="111" idx="6"/>
                <a:endCxn id="114" idx="1"/>
              </p:cNvCxnSpPr>
              <p:nvPr/>
            </p:nvCxnSpPr>
            <p:spPr bwMode="auto">
              <a:xfrm>
                <a:off x="6148536" y="547193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AutoShape 69">
                <a:extLst>
                  <a:ext uri="{FF2B5EF4-FFF2-40B4-BE49-F238E27FC236}">
                    <a16:creationId xmlns:a16="http://schemas.microsoft.com/office/drawing/2014/main" id="{B359285F-FD42-DD40-9900-F29B010B78A0}"/>
                  </a:ext>
                </a:extLst>
              </p:cNvPr>
              <p:cNvCxnSpPr>
                <a:cxnSpLocks noChangeShapeType="1"/>
                <a:stCxn id="114" idx="3"/>
                <a:endCxn id="110" idx="7"/>
              </p:cNvCxnSpPr>
              <p:nvPr/>
            </p:nvCxnSpPr>
            <p:spPr bwMode="auto">
              <a:xfrm flipH="1">
                <a:off x="6288236" y="5810075"/>
                <a:ext cx="466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AutoShape 70">
                <a:extLst>
                  <a:ext uri="{FF2B5EF4-FFF2-40B4-BE49-F238E27FC236}">
                    <a16:creationId xmlns:a16="http://schemas.microsoft.com/office/drawing/2014/main" id="{3E6ACCBC-F2EE-B64A-BCCC-67FFE2212E73}"/>
                  </a:ext>
                </a:extLst>
              </p:cNvPr>
              <p:cNvCxnSpPr>
                <a:cxnSpLocks noChangeShapeType="1"/>
                <a:stCxn id="110" idx="4"/>
                <a:endCxn id="118" idx="1"/>
              </p:cNvCxnSpPr>
              <p:nvPr/>
            </p:nvCxnSpPr>
            <p:spPr bwMode="auto">
              <a:xfrm>
                <a:off x="6254899" y="6203775"/>
                <a:ext cx="347662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AutoShape 71">
                <a:extLst>
                  <a:ext uri="{FF2B5EF4-FFF2-40B4-BE49-F238E27FC236}">
                    <a16:creationId xmlns:a16="http://schemas.microsoft.com/office/drawing/2014/main" id="{C4494ACC-6716-AE44-859A-8B92963897CD}"/>
                  </a:ext>
                </a:extLst>
              </p:cNvPr>
              <p:cNvCxnSpPr>
                <a:cxnSpLocks noChangeShapeType="1"/>
                <a:endCxn id="118" idx="3"/>
              </p:cNvCxnSpPr>
              <p:nvPr/>
            </p:nvCxnSpPr>
            <p:spPr bwMode="auto">
              <a:xfrm flipV="1">
                <a:off x="5450036" y="6648275"/>
                <a:ext cx="1152525" cy="85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AutoShape 72">
                <a:extLst>
                  <a:ext uri="{FF2B5EF4-FFF2-40B4-BE49-F238E27FC236}">
                    <a16:creationId xmlns:a16="http://schemas.microsoft.com/office/drawing/2014/main" id="{6962D214-9B65-454A-8B6B-7E14C75715AC}"/>
                  </a:ext>
                </a:extLst>
              </p:cNvPr>
              <p:cNvCxnSpPr>
                <a:cxnSpLocks noChangeShapeType="1"/>
                <a:stCxn id="114" idx="4"/>
                <a:endCxn id="118" idx="0"/>
              </p:cNvCxnSpPr>
              <p:nvPr/>
            </p:nvCxnSpPr>
            <p:spPr bwMode="auto">
              <a:xfrm flipH="1">
                <a:off x="6635899" y="5822775"/>
                <a:ext cx="152400" cy="746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AutoShape 73">
                <a:extLst>
                  <a:ext uri="{FF2B5EF4-FFF2-40B4-BE49-F238E27FC236}">
                    <a16:creationId xmlns:a16="http://schemas.microsoft.com/office/drawing/2014/main" id="{F4FA7C0E-A9CC-B344-B546-AB7A21859948}"/>
                  </a:ext>
                </a:extLst>
              </p:cNvPr>
              <p:cNvCxnSpPr>
                <a:cxnSpLocks noChangeShapeType="1"/>
                <a:stCxn id="118" idx="7"/>
                <a:endCxn id="117" idx="2"/>
              </p:cNvCxnSpPr>
              <p:nvPr/>
            </p:nvCxnSpPr>
            <p:spPr bwMode="auto">
              <a:xfrm flipV="1">
                <a:off x="6669236" y="631013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AutoShape 74">
                <a:extLst>
                  <a:ext uri="{FF2B5EF4-FFF2-40B4-BE49-F238E27FC236}">
                    <a16:creationId xmlns:a16="http://schemas.microsoft.com/office/drawing/2014/main" id="{89DDA273-DC10-1B40-AF32-0E8036369091}"/>
                  </a:ext>
                </a:extLst>
              </p:cNvPr>
              <p:cNvCxnSpPr>
                <a:cxnSpLocks noChangeShapeType="1"/>
                <a:stCxn id="117" idx="7"/>
                <a:endCxn id="116" idx="2"/>
              </p:cNvCxnSpPr>
              <p:nvPr/>
            </p:nvCxnSpPr>
            <p:spPr bwMode="auto">
              <a:xfrm flipV="1">
                <a:off x="7355036" y="5776737"/>
                <a:ext cx="149225" cy="500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AutoShape 75">
                <a:extLst>
                  <a:ext uri="{FF2B5EF4-FFF2-40B4-BE49-F238E27FC236}">
                    <a16:creationId xmlns:a16="http://schemas.microsoft.com/office/drawing/2014/main" id="{DEC67DF9-80A7-2945-8AD9-8D813A7FE63D}"/>
                  </a:ext>
                </a:extLst>
              </p:cNvPr>
              <p:cNvCxnSpPr>
                <a:cxnSpLocks noChangeShapeType="1"/>
                <a:stCxn id="114" idx="7"/>
                <a:endCxn id="116" idx="1"/>
              </p:cNvCxnSpPr>
              <p:nvPr/>
            </p:nvCxnSpPr>
            <p:spPr bwMode="auto">
              <a:xfrm>
                <a:off x="6821636" y="5743400"/>
                <a:ext cx="6953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AutoShape 76">
                <a:extLst>
                  <a:ext uri="{FF2B5EF4-FFF2-40B4-BE49-F238E27FC236}">
                    <a16:creationId xmlns:a16="http://schemas.microsoft.com/office/drawing/2014/main" id="{BB09B6F3-9F39-A945-9011-9B6376CDB138}"/>
                  </a:ext>
                </a:extLst>
              </p:cNvPr>
              <p:cNvCxnSpPr>
                <a:cxnSpLocks noChangeShapeType="1"/>
                <a:stCxn id="116" idx="0"/>
                <a:endCxn id="115" idx="4"/>
              </p:cNvCxnSpPr>
              <p:nvPr/>
            </p:nvCxnSpPr>
            <p:spPr bwMode="auto">
              <a:xfrm flipH="1" flipV="1">
                <a:off x="7397899" y="5365575"/>
                <a:ext cx="152400" cy="365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AutoShape 77">
                <a:extLst>
                  <a:ext uri="{FF2B5EF4-FFF2-40B4-BE49-F238E27FC236}">
                    <a16:creationId xmlns:a16="http://schemas.microsoft.com/office/drawing/2014/main" id="{E59E4C61-0865-0848-8CDA-D43EEECF2BF5}"/>
                  </a:ext>
                </a:extLst>
              </p:cNvPr>
              <p:cNvCxnSpPr>
                <a:cxnSpLocks noChangeShapeType="1"/>
                <a:stCxn id="114" idx="7"/>
                <a:endCxn id="115" idx="3"/>
              </p:cNvCxnSpPr>
              <p:nvPr/>
            </p:nvCxnSpPr>
            <p:spPr bwMode="auto">
              <a:xfrm flipV="1">
                <a:off x="6821636" y="5352875"/>
                <a:ext cx="542925" cy="390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AutoShape 78">
                <a:extLst>
                  <a:ext uri="{FF2B5EF4-FFF2-40B4-BE49-F238E27FC236}">
                    <a16:creationId xmlns:a16="http://schemas.microsoft.com/office/drawing/2014/main" id="{6A395E3C-40CA-5D4B-874C-2989A649C6B9}"/>
                  </a:ext>
                </a:extLst>
              </p:cNvPr>
              <p:cNvCxnSpPr>
                <a:cxnSpLocks noChangeShapeType="1"/>
                <a:stCxn id="115" idx="2"/>
                <a:endCxn id="112" idx="6"/>
              </p:cNvCxnSpPr>
              <p:nvPr/>
            </p:nvCxnSpPr>
            <p:spPr bwMode="auto">
              <a:xfrm flipH="1" flipV="1">
                <a:off x="6758136" y="5014737"/>
                <a:ext cx="5937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4" name="Oval 97">
              <a:extLst>
                <a:ext uri="{FF2B5EF4-FFF2-40B4-BE49-F238E27FC236}">
                  <a16:creationId xmlns:a16="http://schemas.microsoft.com/office/drawing/2014/main" id="{C5C0BC44-59E2-F34A-8A6B-775835B4D8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2080" y="6721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36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Face Routing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Generate a planar subgraph: no crossing links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Right-hand rule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Change faces</a:t>
            </a:r>
          </a:p>
          <a:p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ABB9184-A1CA-274F-88F4-DAC65D229E8C}"/>
              </a:ext>
            </a:extLst>
          </p:cNvPr>
          <p:cNvGrpSpPr/>
          <p:nvPr/>
        </p:nvGrpSpPr>
        <p:grpSpPr>
          <a:xfrm>
            <a:off x="1475656" y="4114626"/>
            <a:ext cx="6111875" cy="2698750"/>
            <a:chOff x="1475457" y="4005064"/>
            <a:chExt cx="6111875" cy="2698750"/>
          </a:xfrm>
        </p:grpSpPr>
        <p:sp>
          <p:nvSpPr>
            <p:cNvPr id="84" name="Oval 6">
              <a:extLst>
                <a:ext uri="{FF2B5EF4-FFF2-40B4-BE49-F238E27FC236}">
                  <a16:creationId xmlns:a16="http://schemas.microsoft.com/office/drawing/2014/main" id="{DC0E05A7-C544-584C-A637-89EFE2AC13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75457" y="55449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5" name="Oval 7">
              <a:extLst>
                <a:ext uri="{FF2B5EF4-FFF2-40B4-BE49-F238E27FC236}">
                  <a16:creationId xmlns:a16="http://schemas.microsoft.com/office/drawing/2014/main" id="{E8391362-DFE4-174E-A5D9-26CE8DEC70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4057" y="49353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" name="Oval 8">
              <a:extLst>
                <a:ext uri="{FF2B5EF4-FFF2-40B4-BE49-F238E27FC236}">
                  <a16:creationId xmlns:a16="http://schemas.microsoft.com/office/drawing/2014/main" id="{E48A518A-F8FC-C94E-B902-421F33E852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1257" y="61545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1" name="Oval 9">
              <a:extLst>
                <a:ext uri="{FF2B5EF4-FFF2-40B4-BE49-F238E27FC236}">
                  <a16:creationId xmlns:a16="http://schemas.microsoft.com/office/drawing/2014/main" id="{DB6E52AB-D3C1-6C40-9018-72E832B257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5057" y="5544939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" name="Oval 10">
              <a:extLst>
                <a:ext uri="{FF2B5EF4-FFF2-40B4-BE49-F238E27FC236}">
                  <a16:creationId xmlns:a16="http://schemas.microsoft.com/office/drawing/2014/main" id="{8A63636D-DF89-0D46-BDBE-181992973D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3657" y="52401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" name="Oval 11">
              <a:extLst>
                <a:ext uri="{FF2B5EF4-FFF2-40B4-BE49-F238E27FC236}">
                  <a16:creationId xmlns:a16="http://schemas.microsoft.com/office/drawing/2014/main" id="{BA6D0085-0611-004F-B781-65A13C57FF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47057" y="59259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7" name="Oval 12">
              <a:extLst>
                <a:ext uri="{FF2B5EF4-FFF2-40B4-BE49-F238E27FC236}">
                  <a16:creationId xmlns:a16="http://schemas.microsoft.com/office/drawing/2014/main" id="{BBCFCF02-1B73-1942-A425-F103C61B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0857" y="45543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8" name="Oval 13">
              <a:extLst>
                <a:ext uri="{FF2B5EF4-FFF2-40B4-BE49-F238E27FC236}">
                  <a16:creationId xmlns:a16="http://schemas.microsoft.com/office/drawing/2014/main" id="{D67F58EB-FD14-8F43-BAD0-4DC1D4408D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75657" y="52401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9" name="Oval 14">
              <a:extLst>
                <a:ext uri="{FF2B5EF4-FFF2-40B4-BE49-F238E27FC236}">
                  <a16:creationId xmlns:a16="http://schemas.microsoft.com/office/drawing/2014/main" id="{53C98EB3-9BBD-A14B-BC49-D9CC3A7ABC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56657" y="64593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0" name="Oval 15">
              <a:extLst>
                <a:ext uri="{FF2B5EF4-FFF2-40B4-BE49-F238E27FC236}">
                  <a16:creationId xmlns:a16="http://schemas.microsoft.com/office/drawing/2014/main" id="{DCE8ADD0-2090-F941-B27A-EB2C82D79A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42457" y="47067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1" name="Oval 16">
              <a:extLst>
                <a:ext uri="{FF2B5EF4-FFF2-40B4-BE49-F238E27FC236}">
                  <a16:creationId xmlns:a16="http://schemas.microsoft.com/office/drawing/2014/main" id="{7D38E872-98B0-E748-918C-14D5535249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4857" y="44019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2" name="Oval 17">
              <a:extLst>
                <a:ext uri="{FF2B5EF4-FFF2-40B4-BE49-F238E27FC236}">
                  <a16:creationId xmlns:a16="http://schemas.microsoft.com/office/drawing/2014/main" id="{60B58800-D7E0-034D-8795-86641E87B7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85257" y="57735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3" name="Oval 18">
              <a:extLst>
                <a:ext uri="{FF2B5EF4-FFF2-40B4-BE49-F238E27FC236}">
                  <a16:creationId xmlns:a16="http://schemas.microsoft.com/office/drawing/2014/main" id="{81A69293-C4D6-5641-80C2-C38F0D672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37657" y="51639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" name="Oval 19">
              <a:extLst>
                <a:ext uri="{FF2B5EF4-FFF2-40B4-BE49-F238E27FC236}">
                  <a16:creationId xmlns:a16="http://schemas.microsoft.com/office/drawing/2014/main" id="{CF2E5F82-F903-EF4C-B179-886C41B9EA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09257" y="50115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" name="Oval 20">
              <a:extLst>
                <a:ext uri="{FF2B5EF4-FFF2-40B4-BE49-F238E27FC236}">
                  <a16:creationId xmlns:a16="http://schemas.microsoft.com/office/drawing/2014/main" id="{E0320FC7-8107-8741-BECF-45C179CBA2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95057" y="47067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" name="Oval 21">
              <a:extLst>
                <a:ext uri="{FF2B5EF4-FFF2-40B4-BE49-F238E27FC236}">
                  <a16:creationId xmlns:a16="http://schemas.microsoft.com/office/drawing/2014/main" id="{A03B93FE-763B-0F42-910F-F8B701FE21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99657" y="62307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7" name="Oval 22">
              <a:extLst>
                <a:ext uri="{FF2B5EF4-FFF2-40B4-BE49-F238E27FC236}">
                  <a16:creationId xmlns:a16="http://schemas.microsoft.com/office/drawing/2014/main" id="{539B0FE3-E6B8-2748-B3D7-385E6DFDE1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4457" y="59259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8" name="Oval 23">
              <a:extLst>
                <a:ext uri="{FF2B5EF4-FFF2-40B4-BE49-F238E27FC236}">
                  <a16:creationId xmlns:a16="http://schemas.microsoft.com/office/drawing/2014/main" id="{58FD7D26-C7B3-0C46-9809-5C50CA42B7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14057" y="58497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9" name="Oval 24">
              <a:extLst>
                <a:ext uri="{FF2B5EF4-FFF2-40B4-BE49-F238E27FC236}">
                  <a16:creationId xmlns:a16="http://schemas.microsoft.com/office/drawing/2014/main" id="{4ABE1FDC-615B-F048-B223-3042526C8A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61657" y="66117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0" name="Oval 25">
              <a:extLst>
                <a:ext uri="{FF2B5EF4-FFF2-40B4-BE49-F238E27FC236}">
                  <a16:creationId xmlns:a16="http://schemas.microsoft.com/office/drawing/2014/main" id="{759E1056-4DD0-034B-B62E-0932B46730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99857" y="60021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1" name="Oval 26">
              <a:extLst>
                <a:ext uri="{FF2B5EF4-FFF2-40B4-BE49-F238E27FC236}">
                  <a16:creationId xmlns:a16="http://schemas.microsoft.com/office/drawing/2014/main" id="{D51C2CE2-AA36-2140-9974-898E44084E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47457" y="53163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2" name="Oval 27">
              <a:extLst>
                <a:ext uri="{FF2B5EF4-FFF2-40B4-BE49-F238E27FC236}">
                  <a16:creationId xmlns:a16="http://schemas.microsoft.com/office/drawing/2014/main" id="{418FF14D-14A7-6440-8FED-3BDD52E46E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57057" y="48591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3" name="Oval 28">
              <a:extLst>
                <a:ext uri="{FF2B5EF4-FFF2-40B4-BE49-F238E27FC236}">
                  <a16:creationId xmlns:a16="http://schemas.microsoft.com/office/drawing/2014/main" id="{3540B585-0429-CE4E-A02D-9AA4F00441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3257" y="52401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" name="Oval 29">
              <a:extLst>
                <a:ext uri="{FF2B5EF4-FFF2-40B4-BE49-F238E27FC236}">
                  <a16:creationId xmlns:a16="http://schemas.microsoft.com/office/drawing/2014/main" id="{2F337FD8-4D5C-1E4E-8B09-A52FD82345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3257" y="5621139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" name="Oval 30">
              <a:extLst>
                <a:ext uri="{FF2B5EF4-FFF2-40B4-BE49-F238E27FC236}">
                  <a16:creationId xmlns:a16="http://schemas.microsoft.com/office/drawing/2014/main" id="{B471C6AC-17BD-A449-A191-A972E6C4F7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42857" y="51639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" name="Oval 31">
              <a:extLst>
                <a:ext uri="{FF2B5EF4-FFF2-40B4-BE49-F238E27FC236}">
                  <a16:creationId xmlns:a16="http://schemas.microsoft.com/office/drawing/2014/main" id="{C27F95F5-C67B-F94E-BCED-6DC7BCF4BB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95257" y="56211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7" name="Oval 32">
              <a:extLst>
                <a:ext uri="{FF2B5EF4-FFF2-40B4-BE49-F238E27FC236}">
                  <a16:creationId xmlns:a16="http://schemas.microsoft.com/office/drawing/2014/main" id="{4BAE4FE6-FD75-974B-9A73-032CDC51D3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66657" y="61545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8" name="Oval 33">
              <a:extLst>
                <a:ext uri="{FF2B5EF4-FFF2-40B4-BE49-F238E27FC236}">
                  <a16:creationId xmlns:a16="http://schemas.microsoft.com/office/drawing/2014/main" id="{A42E52EC-A11D-7D4C-9EFD-17471796C1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80857" y="64593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89" name="AutoShape 34">
              <a:extLst>
                <a:ext uri="{FF2B5EF4-FFF2-40B4-BE49-F238E27FC236}">
                  <a16:creationId xmlns:a16="http://schemas.microsoft.com/office/drawing/2014/main" id="{0CBF2F1B-F975-A249-9BCA-1B924939E1D7}"/>
                </a:ext>
              </a:extLst>
            </p:cNvPr>
            <p:cNvCxnSpPr>
              <a:cxnSpLocks noChangeShapeType="1"/>
              <a:stCxn id="84" idx="7"/>
              <a:endCxn id="85" idx="4"/>
            </p:cNvCxnSpPr>
            <p:nvPr/>
          </p:nvCxnSpPr>
          <p:spPr bwMode="auto">
            <a:xfrm flipV="1">
              <a:off x="1554832" y="5027414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" name="AutoShape 35">
              <a:extLst>
                <a:ext uri="{FF2B5EF4-FFF2-40B4-BE49-F238E27FC236}">
                  <a16:creationId xmlns:a16="http://schemas.microsoft.com/office/drawing/2014/main" id="{F63EB371-0F7E-FD45-B543-4F81CA1C0667}"/>
                </a:ext>
              </a:extLst>
            </p:cNvPr>
            <p:cNvCxnSpPr>
              <a:cxnSpLocks noChangeShapeType="1"/>
              <a:stCxn id="85" idx="7"/>
              <a:endCxn id="167" idx="2"/>
            </p:cNvCxnSpPr>
            <p:nvPr/>
          </p:nvCxnSpPr>
          <p:spPr bwMode="auto">
            <a:xfrm flipV="1">
              <a:off x="1783432" y="4600377"/>
              <a:ext cx="987425" cy="347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1" name="AutoShape 36">
              <a:extLst>
                <a:ext uri="{FF2B5EF4-FFF2-40B4-BE49-F238E27FC236}">
                  <a16:creationId xmlns:a16="http://schemas.microsoft.com/office/drawing/2014/main" id="{EF2F86BE-25B1-2E44-ADE4-B0F86E04B82C}"/>
                </a:ext>
              </a:extLst>
            </p:cNvPr>
            <p:cNvCxnSpPr>
              <a:cxnSpLocks noChangeShapeType="1"/>
              <a:stCxn id="167" idx="6"/>
              <a:endCxn id="171" idx="2"/>
            </p:cNvCxnSpPr>
            <p:nvPr/>
          </p:nvCxnSpPr>
          <p:spPr bwMode="auto">
            <a:xfrm flipV="1">
              <a:off x="2862932" y="444797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AutoShape 37">
              <a:extLst>
                <a:ext uri="{FF2B5EF4-FFF2-40B4-BE49-F238E27FC236}">
                  <a16:creationId xmlns:a16="http://schemas.microsoft.com/office/drawing/2014/main" id="{DC8CF692-A6EE-8449-95C6-BC0446E29F2F}"/>
                </a:ext>
              </a:extLst>
            </p:cNvPr>
            <p:cNvCxnSpPr>
              <a:cxnSpLocks noChangeShapeType="1"/>
              <a:stCxn id="171" idx="6"/>
              <a:endCxn id="175" idx="1"/>
            </p:cNvCxnSpPr>
            <p:nvPr/>
          </p:nvCxnSpPr>
          <p:spPr bwMode="auto">
            <a:xfrm>
              <a:off x="4386932" y="4447977"/>
              <a:ext cx="1520825" cy="271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AutoShape 38">
              <a:extLst>
                <a:ext uri="{FF2B5EF4-FFF2-40B4-BE49-F238E27FC236}">
                  <a16:creationId xmlns:a16="http://schemas.microsoft.com/office/drawing/2014/main" id="{C3217BCE-5168-BB46-92A0-C08767336A10}"/>
                </a:ext>
              </a:extLst>
            </p:cNvPr>
            <p:cNvCxnSpPr>
              <a:cxnSpLocks noChangeShapeType="1"/>
              <a:stCxn id="84" idx="5"/>
              <a:endCxn id="90" idx="1"/>
            </p:cNvCxnSpPr>
            <p:nvPr/>
          </p:nvCxnSpPr>
          <p:spPr bwMode="auto">
            <a:xfrm>
              <a:off x="1554832" y="5624314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AutoShape 39">
              <a:extLst>
                <a:ext uri="{FF2B5EF4-FFF2-40B4-BE49-F238E27FC236}">
                  <a16:creationId xmlns:a16="http://schemas.microsoft.com/office/drawing/2014/main" id="{AECDC7F9-2CF1-7344-A11D-9108A365910F}"/>
                </a:ext>
              </a:extLst>
            </p:cNvPr>
            <p:cNvCxnSpPr>
              <a:cxnSpLocks noChangeShapeType="1"/>
              <a:stCxn id="85" idx="5"/>
              <a:endCxn id="91" idx="2"/>
            </p:cNvCxnSpPr>
            <p:nvPr/>
          </p:nvCxnSpPr>
          <p:spPr bwMode="auto">
            <a:xfrm>
              <a:off x="1783432" y="5014714"/>
              <a:ext cx="3016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AutoShape 40">
              <a:extLst>
                <a:ext uri="{FF2B5EF4-FFF2-40B4-BE49-F238E27FC236}">
                  <a16:creationId xmlns:a16="http://schemas.microsoft.com/office/drawing/2014/main" id="{32C6ED7F-42E1-924C-8454-00A5222ADA41}"/>
                </a:ext>
              </a:extLst>
            </p:cNvPr>
            <p:cNvCxnSpPr>
              <a:cxnSpLocks noChangeShapeType="1"/>
              <a:stCxn id="85" idx="6"/>
              <a:endCxn id="165" idx="2"/>
            </p:cNvCxnSpPr>
            <p:nvPr/>
          </p:nvCxnSpPr>
          <p:spPr bwMode="auto">
            <a:xfrm>
              <a:off x="1796132" y="498137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6" name="AutoShape 41">
              <a:extLst>
                <a:ext uri="{FF2B5EF4-FFF2-40B4-BE49-F238E27FC236}">
                  <a16:creationId xmlns:a16="http://schemas.microsoft.com/office/drawing/2014/main" id="{24E3A8C8-0C46-E048-92F2-D3BE04D54C4F}"/>
                </a:ext>
              </a:extLst>
            </p:cNvPr>
            <p:cNvCxnSpPr>
              <a:cxnSpLocks noChangeShapeType="1"/>
              <a:stCxn id="91" idx="7"/>
              <a:endCxn id="165" idx="5"/>
            </p:cNvCxnSpPr>
            <p:nvPr/>
          </p:nvCxnSpPr>
          <p:spPr bwMode="auto">
            <a:xfrm flipV="1">
              <a:off x="2164432" y="5319514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AutoShape 42">
              <a:extLst>
                <a:ext uri="{FF2B5EF4-FFF2-40B4-BE49-F238E27FC236}">
                  <a16:creationId xmlns:a16="http://schemas.microsoft.com/office/drawing/2014/main" id="{A4BA6BC7-227A-D248-A242-15E647457390}"/>
                </a:ext>
              </a:extLst>
            </p:cNvPr>
            <p:cNvCxnSpPr>
              <a:cxnSpLocks noChangeShapeType="1"/>
              <a:stCxn id="165" idx="6"/>
              <a:endCxn id="168" idx="2"/>
            </p:cNvCxnSpPr>
            <p:nvPr/>
          </p:nvCxnSpPr>
          <p:spPr bwMode="auto">
            <a:xfrm>
              <a:off x="2405732" y="528617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AutoShape 43">
              <a:extLst>
                <a:ext uri="{FF2B5EF4-FFF2-40B4-BE49-F238E27FC236}">
                  <a16:creationId xmlns:a16="http://schemas.microsoft.com/office/drawing/2014/main" id="{AA75F595-D894-1040-B626-D8C69FA70377}"/>
                </a:ext>
              </a:extLst>
            </p:cNvPr>
            <p:cNvCxnSpPr>
              <a:cxnSpLocks noChangeShapeType="1"/>
              <a:stCxn id="168" idx="0"/>
              <a:endCxn id="167" idx="4"/>
            </p:cNvCxnSpPr>
            <p:nvPr/>
          </p:nvCxnSpPr>
          <p:spPr bwMode="auto">
            <a:xfrm flipH="1" flipV="1">
              <a:off x="2816895" y="4646414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9" name="AutoShape 44">
              <a:extLst>
                <a:ext uri="{FF2B5EF4-FFF2-40B4-BE49-F238E27FC236}">
                  <a16:creationId xmlns:a16="http://schemas.microsoft.com/office/drawing/2014/main" id="{D2B72337-3404-204D-A6B0-74DD1A657B48}"/>
                </a:ext>
              </a:extLst>
            </p:cNvPr>
            <p:cNvCxnSpPr>
              <a:cxnSpLocks noChangeShapeType="1"/>
              <a:stCxn id="90" idx="0"/>
              <a:endCxn id="91" idx="4"/>
            </p:cNvCxnSpPr>
            <p:nvPr/>
          </p:nvCxnSpPr>
          <p:spPr bwMode="auto">
            <a:xfrm flipH="1" flipV="1">
              <a:off x="2131095" y="5637014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" name="AutoShape 45">
              <a:extLst>
                <a:ext uri="{FF2B5EF4-FFF2-40B4-BE49-F238E27FC236}">
                  <a16:creationId xmlns:a16="http://schemas.microsoft.com/office/drawing/2014/main" id="{9A92975B-8988-124D-A465-A9429B57592F}"/>
                </a:ext>
              </a:extLst>
            </p:cNvPr>
            <p:cNvCxnSpPr>
              <a:cxnSpLocks noChangeShapeType="1"/>
              <a:stCxn id="90" idx="7"/>
              <a:endCxn id="166" idx="2"/>
            </p:cNvCxnSpPr>
            <p:nvPr/>
          </p:nvCxnSpPr>
          <p:spPr bwMode="auto">
            <a:xfrm flipV="1">
              <a:off x="2240632" y="5971977"/>
              <a:ext cx="606425" cy="195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1" name="AutoShape 46">
              <a:extLst>
                <a:ext uri="{FF2B5EF4-FFF2-40B4-BE49-F238E27FC236}">
                  <a16:creationId xmlns:a16="http://schemas.microsoft.com/office/drawing/2014/main" id="{FF32B6CD-AC48-0E4B-9FA1-E8D2AD4FB4D3}"/>
                </a:ext>
              </a:extLst>
            </p:cNvPr>
            <p:cNvCxnSpPr>
              <a:cxnSpLocks noChangeShapeType="1"/>
              <a:stCxn id="166" idx="1"/>
              <a:endCxn id="91" idx="5"/>
            </p:cNvCxnSpPr>
            <p:nvPr/>
          </p:nvCxnSpPr>
          <p:spPr bwMode="auto">
            <a:xfrm flipH="1" flipV="1">
              <a:off x="2164432" y="5624314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" name="AutoShape 47">
              <a:extLst>
                <a:ext uri="{FF2B5EF4-FFF2-40B4-BE49-F238E27FC236}">
                  <a16:creationId xmlns:a16="http://schemas.microsoft.com/office/drawing/2014/main" id="{46C4C182-DA43-7F47-B855-066571C2BAC1}"/>
                </a:ext>
              </a:extLst>
            </p:cNvPr>
            <p:cNvCxnSpPr>
              <a:cxnSpLocks noChangeShapeType="1"/>
              <a:stCxn id="166" idx="0"/>
              <a:endCxn id="168" idx="4"/>
            </p:cNvCxnSpPr>
            <p:nvPr/>
          </p:nvCxnSpPr>
          <p:spPr bwMode="auto">
            <a:xfrm flipV="1">
              <a:off x="2893095" y="5332214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" name="AutoShape 48">
              <a:extLst>
                <a:ext uri="{FF2B5EF4-FFF2-40B4-BE49-F238E27FC236}">
                  <a16:creationId xmlns:a16="http://schemas.microsoft.com/office/drawing/2014/main" id="{DBE29DFC-549B-554E-A850-D2D4A4C2FD7D}"/>
                </a:ext>
              </a:extLst>
            </p:cNvPr>
            <p:cNvCxnSpPr>
              <a:cxnSpLocks noChangeShapeType="1"/>
              <a:stCxn id="168" idx="7"/>
              <a:endCxn id="170" idx="4"/>
            </p:cNvCxnSpPr>
            <p:nvPr/>
          </p:nvCxnSpPr>
          <p:spPr bwMode="auto">
            <a:xfrm flipV="1">
              <a:off x="3155032" y="4798814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" name="AutoShape 49">
              <a:extLst>
                <a:ext uri="{FF2B5EF4-FFF2-40B4-BE49-F238E27FC236}">
                  <a16:creationId xmlns:a16="http://schemas.microsoft.com/office/drawing/2014/main" id="{A9F5417A-2A23-3949-ACE9-15DE5FD5E6F0}"/>
                </a:ext>
              </a:extLst>
            </p:cNvPr>
            <p:cNvCxnSpPr>
              <a:cxnSpLocks noChangeShapeType="1"/>
              <a:stCxn id="170" idx="7"/>
              <a:endCxn id="171" idx="3"/>
            </p:cNvCxnSpPr>
            <p:nvPr/>
          </p:nvCxnSpPr>
          <p:spPr bwMode="auto">
            <a:xfrm flipV="1">
              <a:off x="4221832" y="4481314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AutoShape 50">
              <a:extLst>
                <a:ext uri="{FF2B5EF4-FFF2-40B4-BE49-F238E27FC236}">
                  <a16:creationId xmlns:a16="http://schemas.microsoft.com/office/drawing/2014/main" id="{402B5E2D-9F65-6049-95E3-526C8898EED1}"/>
                </a:ext>
              </a:extLst>
            </p:cNvPr>
            <p:cNvCxnSpPr>
              <a:cxnSpLocks noChangeShapeType="1"/>
              <a:stCxn id="168" idx="6"/>
              <a:endCxn id="173" idx="3"/>
            </p:cNvCxnSpPr>
            <p:nvPr/>
          </p:nvCxnSpPr>
          <p:spPr bwMode="auto">
            <a:xfrm flipV="1">
              <a:off x="3167732" y="5243314"/>
              <a:ext cx="682625" cy="42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AutoShape 51">
              <a:extLst>
                <a:ext uri="{FF2B5EF4-FFF2-40B4-BE49-F238E27FC236}">
                  <a16:creationId xmlns:a16="http://schemas.microsoft.com/office/drawing/2014/main" id="{57AE02C9-114F-E44D-810C-8782F25E4C87}"/>
                </a:ext>
              </a:extLst>
            </p:cNvPr>
            <p:cNvCxnSpPr>
              <a:cxnSpLocks noChangeShapeType="1"/>
              <a:stCxn id="170" idx="4"/>
              <a:endCxn id="173" idx="7"/>
            </p:cNvCxnSpPr>
            <p:nvPr/>
          </p:nvCxnSpPr>
          <p:spPr bwMode="auto">
            <a:xfrm flipH="1">
              <a:off x="3917032" y="4798814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AutoShape 52">
              <a:extLst>
                <a:ext uri="{FF2B5EF4-FFF2-40B4-BE49-F238E27FC236}">
                  <a16:creationId xmlns:a16="http://schemas.microsoft.com/office/drawing/2014/main" id="{50C7CE7B-EB17-A043-A500-8119C7CF292F}"/>
                </a:ext>
              </a:extLst>
            </p:cNvPr>
            <p:cNvCxnSpPr>
              <a:cxnSpLocks noChangeShapeType="1"/>
              <a:stCxn id="168" idx="5"/>
              <a:endCxn id="172" idx="1"/>
            </p:cNvCxnSpPr>
            <p:nvPr/>
          </p:nvCxnSpPr>
          <p:spPr bwMode="auto">
            <a:xfrm>
              <a:off x="3155032" y="5319514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" name="AutoShape 53">
              <a:extLst>
                <a:ext uri="{FF2B5EF4-FFF2-40B4-BE49-F238E27FC236}">
                  <a16:creationId xmlns:a16="http://schemas.microsoft.com/office/drawing/2014/main" id="{1CAB8F84-F3E4-2A49-A0C8-6994B9F62D9B}"/>
                </a:ext>
              </a:extLst>
            </p:cNvPr>
            <p:cNvCxnSpPr>
              <a:cxnSpLocks noChangeShapeType="1"/>
              <a:stCxn id="173" idx="4"/>
              <a:endCxn id="172" idx="0"/>
            </p:cNvCxnSpPr>
            <p:nvPr/>
          </p:nvCxnSpPr>
          <p:spPr bwMode="auto">
            <a:xfrm flipH="1">
              <a:off x="3731295" y="5256014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" name="AutoShape 54">
              <a:extLst>
                <a:ext uri="{FF2B5EF4-FFF2-40B4-BE49-F238E27FC236}">
                  <a16:creationId xmlns:a16="http://schemas.microsoft.com/office/drawing/2014/main" id="{C83A70D2-B402-E84F-9890-21D43121E3BB}"/>
                </a:ext>
              </a:extLst>
            </p:cNvPr>
            <p:cNvCxnSpPr>
              <a:cxnSpLocks noChangeShapeType="1"/>
              <a:stCxn id="166" idx="5"/>
              <a:endCxn id="169" idx="1"/>
            </p:cNvCxnSpPr>
            <p:nvPr/>
          </p:nvCxnSpPr>
          <p:spPr bwMode="auto">
            <a:xfrm>
              <a:off x="2926432" y="6005314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" name="AutoShape 55">
              <a:extLst>
                <a:ext uri="{FF2B5EF4-FFF2-40B4-BE49-F238E27FC236}">
                  <a16:creationId xmlns:a16="http://schemas.microsoft.com/office/drawing/2014/main" id="{AB4CC6DD-5979-A44E-9997-E56E9066B38F}"/>
                </a:ext>
              </a:extLst>
            </p:cNvPr>
            <p:cNvCxnSpPr>
              <a:cxnSpLocks noChangeShapeType="1"/>
              <a:stCxn id="169" idx="7"/>
              <a:endCxn id="176" idx="2"/>
            </p:cNvCxnSpPr>
            <p:nvPr/>
          </p:nvCxnSpPr>
          <p:spPr bwMode="auto">
            <a:xfrm flipV="1">
              <a:off x="3536032" y="6276777"/>
              <a:ext cx="1063625" cy="195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" name="AutoShape 56">
              <a:extLst>
                <a:ext uri="{FF2B5EF4-FFF2-40B4-BE49-F238E27FC236}">
                  <a16:creationId xmlns:a16="http://schemas.microsoft.com/office/drawing/2014/main" id="{8BEBC66B-6780-8F4E-B4CE-53CE5CFFB09C}"/>
                </a:ext>
              </a:extLst>
            </p:cNvPr>
            <p:cNvCxnSpPr>
              <a:cxnSpLocks noChangeShapeType="1"/>
              <a:stCxn id="176" idx="0"/>
              <a:endCxn id="173" idx="6"/>
            </p:cNvCxnSpPr>
            <p:nvPr/>
          </p:nvCxnSpPr>
          <p:spPr bwMode="auto">
            <a:xfrm flipH="1" flipV="1">
              <a:off x="3929732" y="5209977"/>
              <a:ext cx="715963" cy="1020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" name="AutoShape 57">
              <a:extLst>
                <a:ext uri="{FF2B5EF4-FFF2-40B4-BE49-F238E27FC236}">
                  <a16:creationId xmlns:a16="http://schemas.microsoft.com/office/drawing/2014/main" id="{3A7DBE09-1711-8D41-B236-4650D2922818}"/>
                </a:ext>
              </a:extLst>
            </p:cNvPr>
            <p:cNvCxnSpPr>
              <a:cxnSpLocks noChangeShapeType="1"/>
              <a:stCxn id="176" idx="7"/>
              <a:endCxn id="177" idx="1"/>
            </p:cNvCxnSpPr>
            <p:nvPr/>
          </p:nvCxnSpPr>
          <p:spPr bwMode="auto">
            <a:xfrm flipV="1">
              <a:off x="4679032" y="5938639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" name="AutoShape 58">
              <a:extLst>
                <a:ext uri="{FF2B5EF4-FFF2-40B4-BE49-F238E27FC236}">
                  <a16:creationId xmlns:a16="http://schemas.microsoft.com/office/drawing/2014/main" id="{CD7DFF80-35DC-C749-ACB2-8F71C52A4115}"/>
                </a:ext>
              </a:extLst>
            </p:cNvPr>
            <p:cNvCxnSpPr>
              <a:cxnSpLocks noChangeShapeType="1"/>
              <a:stCxn id="177" idx="1"/>
              <a:endCxn id="173" idx="6"/>
            </p:cNvCxnSpPr>
            <p:nvPr/>
          </p:nvCxnSpPr>
          <p:spPr bwMode="auto">
            <a:xfrm flipH="1" flipV="1">
              <a:off x="3929732" y="5209977"/>
              <a:ext cx="987425" cy="728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AutoShape 59">
              <a:extLst>
                <a:ext uri="{FF2B5EF4-FFF2-40B4-BE49-F238E27FC236}">
                  <a16:creationId xmlns:a16="http://schemas.microsoft.com/office/drawing/2014/main" id="{ED573DC0-7A3C-704F-A7A0-3D455D0287C4}"/>
                </a:ext>
              </a:extLst>
            </p:cNvPr>
            <p:cNvCxnSpPr>
              <a:cxnSpLocks noChangeShapeType="1"/>
              <a:stCxn id="177" idx="0"/>
              <a:endCxn id="174" idx="4"/>
            </p:cNvCxnSpPr>
            <p:nvPr/>
          </p:nvCxnSpPr>
          <p:spPr bwMode="auto">
            <a:xfrm flipV="1">
              <a:off x="4950495" y="5103614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" name="AutoShape 60">
              <a:extLst>
                <a:ext uri="{FF2B5EF4-FFF2-40B4-BE49-F238E27FC236}">
                  <a16:creationId xmlns:a16="http://schemas.microsoft.com/office/drawing/2014/main" id="{C40E4301-3DF8-6345-B3E4-D255D9250EAE}"/>
                </a:ext>
              </a:extLst>
            </p:cNvPr>
            <p:cNvCxnSpPr>
              <a:cxnSpLocks noChangeShapeType="1"/>
              <a:stCxn id="174" idx="6"/>
              <a:endCxn id="178" idx="0"/>
            </p:cNvCxnSpPr>
            <p:nvPr/>
          </p:nvCxnSpPr>
          <p:spPr bwMode="auto">
            <a:xfrm>
              <a:off x="5301332" y="5057577"/>
              <a:ext cx="258763" cy="792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AutoShape 61">
              <a:extLst>
                <a:ext uri="{FF2B5EF4-FFF2-40B4-BE49-F238E27FC236}">
                  <a16:creationId xmlns:a16="http://schemas.microsoft.com/office/drawing/2014/main" id="{B17FDCC8-F6AF-F545-B378-2F6476A0A40B}"/>
                </a:ext>
              </a:extLst>
            </p:cNvPr>
            <p:cNvCxnSpPr>
              <a:cxnSpLocks noChangeShapeType="1"/>
              <a:stCxn id="177" idx="5"/>
              <a:endCxn id="179" idx="1"/>
            </p:cNvCxnSpPr>
            <p:nvPr/>
          </p:nvCxnSpPr>
          <p:spPr bwMode="auto">
            <a:xfrm>
              <a:off x="4983832" y="6005314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AutoShape 62">
              <a:extLst>
                <a:ext uri="{FF2B5EF4-FFF2-40B4-BE49-F238E27FC236}">
                  <a16:creationId xmlns:a16="http://schemas.microsoft.com/office/drawing/2014/main" id="{5DB3ADEE-008E-B341-8176-DEA708894C21}"/>
                </a:ext>
              </a:extLst>
            </p:cNvPr>
            <p:cNvCxnSpPr>
              <a:cxnSpLocks noChangeShapeType="1"/>
              <a:stCxn id="179" idx="2"/>
              <a:endCxn id="176" idx="6"/>
            </p:cNvCxnSpPr>
            <p:nvPr/>
          </p:nvCxnSpPr>
          <p:spPr bwMode="auto">
            <a:xfrm flipH="1" flipV="1">
              <a:off x="4691732" y="627677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" name="AutoShape 63">
              <a:extLst>
                <a:ext uri="{FF2B5EF4-FFF2-40B4-BE49-F238E27FC236}">
                  <a16:creationId xmlns:a16="http://schemas.microsoft.com/office/drawing/2014/main" id="{4C4FD5F6-AB99-9041-812D-0D820E9A48E5}"/>
                </a:ext>
              </a:extLst>
            </p:cNvPr>
            <p:cNvCxnSpPr>
              <a:cxnSpLocks noChangeShapeType="1"/>
              <a:stCxn id="179" idx="7"/>
              <a:endCxn id="180" idx="2"/>
            </p:cNvCxnSpPr>
            <p:nvPr/>
          </p:nvCxnSpPr>
          <p:spPr bwMode="auto">
            <a:xfrm flipV="1">
              <a:off x="5441032" y="6048177"/>
              <a:ext cx="7588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AutoShape 64">
              <a:extLst>
                <a:ext uri="{FF2B5EF4-FFF2-40B4-BE49-F238E27FC236}">
                  <a16:creationId xmlns:a16="http://schemas.microsoft.com/office/drawing/2014/main" id="{C9BFA047-85FC-E348-BEBA-D2890BBE8739}"/>
                </a:ext>
              </a:extLst>
            </p:cNvPr>
            <p:cNvCxnSpPr>
              <a:cxnSpLocks noChangeShapeType="1"/>
              <a:stCxn id="180" idx="0"/>
              <a:endCxn id="181" idx="4"/>
            </p:cNvCxnSpPr>
            <p:nvPr/>
          </p:nvCxnSpPr>
          <p:spPr bwMode="auto">
            <a:xfrm flipH="1" flipV="1">
              <a:off x="6093495" y="5408414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AutoShape 65">
              <a:extLst>
                <a:ext uri="{FF2B5EF4-FFF2-40B4-BE49-F238E27FC236}">
                  <a16:creationId xmlns:a16="http://schemas.microsoft.com/office/drawing/2014/main" id="{5D496E93-C37F-A844-8D2C-062BDAB7C57C}"/>
                </a:ext>
              </a:extLst>
            </p:cNvPr>
            <p:cNvCxnSpPr>
              <a:cxnSpLocks noChangeShapeType="1"/>
              <a:stCxn id="181" idx="0"/>
              <a:endCxn id="175" idx="5"/>
            </p:cNvCxnSpPr>
            <p:nvPr/>
          </p:nvCxnSpPr>
          <p:spPr bwMode="auto">
            <a:xfrm flipH="1" flipV="1">
              <a:off x="5974432" y="4786114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AutoShape 66">
              <a:extLst>
                <a:ext uri="{FF2B5EF4-FFF2-40B4-BE49-F238E27FC236}">
                  <a16:creationId xmlns:a16="http://schemas.microsoft.com/office/drawing/2014/main" id="{73D671DB-C225-C34D-8125-F37DA4FBF5B6}"/>
                </a:ext>
              </a:extLst>
            </p:cNvPr>
            <p:cNvCxnSpPr>
              <a:cxnSpLocks noChangeShapeType="1"/>
              <a:stCxn id="181" idx="7"/>
              <a:endCxn id="182" idx="2"/>
            </p:cNvCxnSpPr>
            <p:nvPr/>
          </p:nvCxnSpPr>
          <p:spPr bwMode="auto">
            <a:xfrm flipV="1">
              <a:off x="6126832" y="4905177"/>
              <a:ext cx="530225" cy="423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AutoShape 67">
              <a:extLst>
                <a:ext uri="{FF2B5EF4-FFF2-40B4-BE49-F238E27FC236}">
                  <a16:creationId xmlns:a16="http://schemas.microsoft.com/office/drawing/2014/main" id="{E51973D2-6C52-AB46-B35B-531509EF0A33}"/>
                </a:ext>
              </a:extLst>
            </p:cNvPr>
            <p:cNvCxnSpPr>
              <a:cxnSpLocks noChangeShapeType="1"/>
              <a:stCxn id="181" idx="6"/>
              <a:endCxn id="183" idx="2"/>
            </p:cNvCxnSpPr>
            <p:nvPr/>
          </p:nvCxnSpPr>
          <p:spPr bwMode="auto">
            <a:xfrm flipV="1">
              <a:off x="6139532" y="528617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AutoShape 68">
              <a:extLst>
                <a:ext uri="{FF2B5EF4-FFF2-40B4-BE49-F238E27FC236}">
                  <a16:creationId xmlns:a16="http://schemas.microsoft.com/office/drawing/2014/main" id="{8E96CCDF-2BCD-7444-B67C-55C597917A95}"/>
                </a:ext>
              </a:extLst>
            </p:cNvPr>
            <p:cNvCxnSpPr>
              <a:cxnSpLocks noChangeShapeType="1"/>
              <a:stCxn id="181" idx="6"/>
              <a:endCxn id="184" idx="1"/>
            </p:cNvCxnSpPr>
            <p:nvPr/>
          </p:nvCxnSpPr>
          <p:spPr bwMode="auto">
            <a:xfrm>
              <a:off x="6139532" y="5362377"/>
              <a:ext cx="606425" cy="271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" name="AutoShape 69">
              <a:extLst>
                <a:ext uri="{FF2B5EF4-FFF2-40B4-BE49-F238E27FC236}">
                  <a16:creationId xmlns:a16="http://schemas.microsoft.com/office/drawing/2014/main" id="{C99482E6-FD6F-854E-996F-1617F46B4F3C}"/>
                </a:ext>
              </a:extLst>
            </p:cNvPr>
            <p:cNvCxnSpPr>
              <a:cxnSpLocks noChangeShapeType="1"/>
              <a:stCxn id="184" idx="3"/>
              <a:endCxn id="180" idx="7"/>
            </p:cNvCxnSpPr>
            <p:nvPr/>
          </p:nvCxnSpPr>
          <p:spPr bwMode="auto">
            <a:xfrm flipH="1">
              <a:off x="6279232" y="5700514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" name="AutoShape 70">
              <a:extLst>
                <a:ext uri="{FF2B5EF4-FFF2-40B4-BE49-F238E27FC236}">
                  <a16:creationId xmlns:a16="http://schemas.microsoft.com/office/drawing/2014/main" id="{C800D21E-24B4-EB4D-9BD2-140CA560A30D}"/>
                </a:ext>
              </a:extLst>
            </p:cNvPr>
            <p:cNvCxnSpPr>
              <a:cxnSpLocks noChangeShapeType="1"/>
              <a:stCxn id="180" idx="4"/>
              <a:endCxn id="188" idx="1"/>
            </p:cNvCxnSpPr>
            <p:nvPr/>
          </p:nvCxnSpPr>
          <p:spPr bwMode="auto">
            <a:xfrm>
              <a:off x="6245895" y="6094214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" name="AutoShape 71">
              <a:extLst>
                <a:ext uri="{FF2B5EF4-FFF2-40B4-BE49-F238E27FC236}">
                  <a16:creationId xmlns:a16="http://schemas.microsoft.com/office/drawing/2014/main" id="{149DEAC4-4918-C340-A387-6DE855BC15C8}"/>
                </a:ext>
              </a:extLst>
            </p:cNvPr>
            <p:cNvCxnSpPr>
              <a:cxnSpLocks noChangeShapeType="1"/>
              <a:stCxn id="179" idx="7"/>
              <a:endCxn id="188" idx="3"/>
            </p:cNvCxnSpPr>
            <p:nvPr/>
          </p:nvCxnSpPr>
          <p:spPr bwMode="auto">
            <a:xfrm flipV="1">
              <a:off x="5441032" y="6538714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AutoShape 72">
              <a:extLst>
                <a:ext uri="{FF2B5EF4-FFF2-40B4-BE49-F238E27FC236}">
                  <a16:creationId xmlns:a16="http://schemas.microsoft.com/office/drawing/2014/main" id="{73DE4DC1-FACA-DF45-A19C-BC99C176D8F7}"/>
                </a:ext>
              </a:extLst>
            </p:cNvPr>
            <p:cNvCxnSpPr>
              <a:cxnSpLocks noChangeShapeType="1"/>
              <a:stCxn id="184" idx="4"/>
              <a:endCxn id="188" idx="0"/>
            </p:cNvCxnSpPr>
            <p:nvPr/>
          </p:nvCxnSpPr>
          <p:spPr bwMode="auto">
            <a:xfrm flipH="1">
              <a:off x="6626895" y="5713214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AutoShape 73">
              <a:extLst>
                <a:ext uri="{FF2B5EF4-FFF2-40B4-BE49-F238E27FC236}">
                  <a16:creationId xmlns:a16="http://schemas.microsoft.com/office/drawing/2014/main" id="{6DB0E841-FD14-4D42-94D4-FE17BA73B788}"/>
                </a:ext>
              </a:extLst>
            </p:cNvPr>
            <p:cNvCxnSpPr>
              <a:cxnSpLocks noChangeShapeType="1"/>
              <a:stCxn id="188" idx="7"/>
              <a:endCxn id="187" idx="2"/>
            </p:cNvCxnSpPr>
            <p:nvPr/>
          </p:nvCxnSpPr>
          <p:spPr bwMode="auto">
            <a:xfrm flipV="1">
              <a:off x="6660232" y="6200577"/>
              <a:ext cx="606425" cy="271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AutoShape 74">
              <a:extLst>
                <a:ext uri="{FF2B5EF4-FFF2-40B4-BE49-F238E27FC236}">
                  <a16:creationId xmlns:a16="http://schemas.microsoft.com/office/drawing/2014/main" id="{71C47B10-8BF5-7E44-BEC2-608A8292F110}"/>
                </a:ext>
              </a:extLst>
            </p:cNvPr>
            <p:cNvCxnSpPr>
              <a:cxnSpLocks noChangeShapeType="1"/>
              <a:stCxn id="187" idx="7"/>
              <a:endCxn id="186" idx="2"/>
            </p:cNvCxnSpPr>
            <p:nvPr/>
          </p:nvCxnSpPr>
          <p:spPr bwMode="auto">
            <a:xfrm flipV="1">
              <a:off x="7346032" y="5667177"/>
              <a:ext cx="149225" cy="5000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" name="AutoShape 75">
              <a:extLst>
                <a:ext uri="{FF2B5EF4-FFF2-40B4-BE49-F238E27FC236}">
                  <a16:creationId xmlns:a16="http://schemas.microsoft.com/office/drawing/2014/main" id="{50A85B61-68E3-E146-9F77-7A631A43CDBB}"/>
                </a:ext>
              </a:extLst>
            </p:cNvPr>
            <p:cNvCxnSpPr>
              <a:cxnSpLocks noChangeShapeType="1"/>
              <a:stCxn id="184" idx="7"/>
              <a:endCxn id="186" idx="1"/>
            </p:cNvCxnSpPr>
            <p:nvPr/>
          </p:nvCxnSpPr>
          <p:spPr bwMode="auto">
            <a:xfrm>
              <a:off x="6812632" y="5633839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1" name="AutoShape 76">
              <a:extLst>
                <a:ext uri="{FF2B5EF4-FFF2-40B4-BE49-F238E27FC236}">
                  <a16:creationId xmlns:a16="http://schemas.microsoft.com/office/drawing/2014/main" id="{79328C86-5FDC-EE44-A401-7139EB0D2C2A}"/>
                </a:ext>
              </a:extLst>
            </p:cNvPr>
            <p:cNvCxnSpPr>
              <a:cxnSpLocks noChangeShapeType="1"/>
              <a:stCxn id="186" idx="0"/>
              <a:endCxn id="185" idx="4"/>
            </p:cNvCxnSpPr>
            <p:nvPr/>
          </p:nvCxnSpPr>
          <p:spPr bwMode="auto">
            <a:xfrm flipH="1" flipV="1">
              <a:off x="7388895" y="5256014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" name="AutoShape 77">
              <a:extLst>
                <a:ext uri="{FF2B5EF4-FFF2-40B4-BE49-F238E27FC236}">
                  <a16:creationId xmlns:a16="http://schemas.microsoft.com/office/drawing/2014/main" id="{E5380606-FADE-004F-B222-5D1640010619}"/>
                </a:ext>
              </a:extLst>
            </p:cNvPr>
            <p:cNvCxnSpPr>
              <a:cxnSpLocks noChangeShapeType="1"/>
              <a:stCxn id="184" idx="7"/>
              <a:endCxn id="185" idx="3"/>
            </p:cNvCxnSpPr>
            <p:nvPr/>
          </p:nvCxnSpPr>
          <p:spPr bwMode="auto">
            <a:xfrm flipV="1">
              <a:off x="6812632" y="5243314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AutoShape 78">
              <a:extLst>
                <a:ext uri="{FF2B5EF4-FFF2-40B4-BE49-F238E27FC236}">
                  <a16:creationId xmlns:a16="http://schemas.microsoft.com/office/drawing/2014/main" id="{316810AE-52D0-3C49-B367-1A6B16D21642}"/>
                </a:ext>
              </a:extLst>
            </p:cNvPr>
            <p:cNvCxnSpPr>
              <a:cxnSpLocks noChangeShapeType="1"/>
              <a:stCxn id="185" idx="2"/>
              <a:endCxn id="182" idx="6"/>
            </p:cNvCxnSpPr>
            <p:nvPr/>
          </p:nvCxnSpPr>
          <p:spPr bwMode="auto">
            <a:xfrm flipH="1" flipV="1">
              <a:off x="6749132" y="490517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8" name="Rectangle 83">
              <a:extLst>
                <a:ext uri="{FF2B5EF4-FFF2-40B4-BE49-F238E27FC236}">
                  <a16:creationId xmlns:a16="http://schemas.microsoft.com/office/drawing/2014/main" id="{84FA09E9-ED74-334C-A767-C3B55A05C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457" y="4782939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239" name="Rectangle 84">
              <a:extLst>
                <a:ext uri="{FF2B5EF4-FFF2-40B4-BE49-F238E27FC236}">
                  <a16:creationId xmlns:a16="http://schemas.microsoft.com/office/drawing/2014/main" id="{51D2C1F3-09A6-CE4F-B239-4380D2592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507" y="4614664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240" name="Rectangle 85">
              <a:extLst>
                <a:ext uri="{FF2B5EF4-FFF2-40B4-BE49-F238E27FC236}">
                  <a16:creationId xmlns:a16="http://schemas.microsoft.com/office/drawing/2014/main" id="{A25FD100-63C6-6E4B-9DEC-E87D76E3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707" y="5224264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241" name="Rectangle 86">
              <a:extLst>
                <a:ext uri="{FF2B5EF4-FFF2-40B4-BE49-F238E27FC236}">
                  <a16:creationId xmlns:a16="http://schemas.microsoft.com/office/drawing/2014/main" id="{AF358BEC-A949-8144-A15E-28BB4558A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857" y="4935339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242" name="Rectangle 87">
              <a:extLst>
                <a:ext uri="{FF2B5EF4-FFF2-40B4-BE49-F238E27FC236}">
                  <a16:creationId xmlns:a16="http://schemas.microsoft.com/office/drawing/2014/main" id="{1048EEBE-DFAF-3D4A-9BF1-2F0E2D1E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707" y="4005064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cxnSp>
          <p:nvCxnSpPr>
            <p:cNvPr id="243" name="AutoShape 88">
              <a:extLst>
                <a:ext uri="{FF2B5EF4-FFF2-40B4-BE49-F238E27FC236}">
                  <a16:creationId xmlns:a16="http://schemas.microsoft.com/office/drawing/2014/main" id="{D438A2D1-3700-F14E-84B1-161D55BDFFB6}"/>
                </a:ext>
              </a:extLst>
            </p:cNvPr>
            <p:cNvCxnSpPr>
              <a:cxnSpLocks noChangeShapeType="1"/>
              <a:stCxn id="91" idx="6"/>
              <a:endCxn id="184" idx="1"/>
            </p:cNvCxnSpPr>
            <p:nvPr/>
          </p:nvCxnSpPr>
          <p:spPr bwMode="auto">
            <a:xfrm>
              <a:off x="2177132" y="5590977"/>
              <a:ext cx="4568825" cy="42862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4" name="Line 89">
              <a:extLst>
                <a:ext uri="{FF2B5EF4-FFF2-40B4-BE49-F238E27FC236}">
                  <a16:creationId xmlns:a16="http://schemas.microsoft.com/office/drawing/2014/main" id="{09B7E7DD-F2FE-C048-9522-2CB9C95BE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457" y="5544939"/>
              <a:ext cx="6096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" name="Line 90">
              <a:extLst>
                <a:ext uri="{FF2B5EF4-FFF2-40B4-BE49-F238E27FC236}">
                  <a16:creationId xmlns:a16="http://schemas.microsoft.com/office/drawing/2014/main" id="{53F26517-A5E3-8E42-8C18-59987F18D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7057" y="5392539"/>
              <a:ext cx="152400" cy="38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" name="Line 91">
              <a:extLst>
                <a:ext uri="{FF2B5EF4-FFF2-40B4-BE49-F238E27FC236}">
                  <a16:creationId xmlns:a16="http://schemas.microsoft.com/office/drawing/2014/main" id="{122D5921-D1D9-484C-9B07-369B60C3DD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66057" y="5316339"/>
              <a:ext cx="457200" cy="76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7" name="Line 92">
              <a:extLst>
                <a:ext uri="{FF2B5EF4-FFF2-40B4-BE49-F238E27FC236}">
                  <a16:creationId xmlns:a16="http://schemas.microsoft.com/office/drawing/2014/main" id="{C5632134-175E-9745-99C1-BE959DAA7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7457" y="5316339"/>
              <a:ext cx="228600" cy="228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8" name="Line 93">
              <a:extLst>
                <a:ext uri="{FF2B5EF4-FFF2-40B4-BE49-F238E27FC236}">
                  <a16:creationId xmlns:a16="http://schemas.microsoft.com/office/drawing/2014/main" id="{04FE0867-4821-CE41-8DB0-2E262B3AB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457" y="5925939"/>
              <a:ext cx="53340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9" name="Line 94">
              <a:extLst>
                <a:ext uri="{FF2B5EF4-FFF2-40B4-BE49-F238E27FC236}">
                  <a16:creationId xmlns:a16="http://schemas.microsoft.com/office/drawing/2014/main" id="{4989422F-EC9C-5E43-AC1E-C3A8DA60F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9057" y="6230739"/>
              <a:ext cx="914400" cy="152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0" name="Line 95">
              <a:extLst>
                <a:ext uri="{FF2B5EF4-FFF2-40B4-BE49-F238E27FC236}">
                  <a16:creationId xmlns:a16="http://schemas.microsoft.com/office/drawing/2014/main" id="{9DF2EA2F-CB88-7E40-A246-2299F9BE6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3857" y="5316339"/>
              <a:ext cx="533400" cy="838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1" name="Line 96">
              <a:extLst>
                <a:ext uri="{FF2B5EF4-FFF2-40B4-BE49-F238E27FC236}">
                  <a16:creationId xmlns:a16="http://schemas.microsoft.com/office/drawing/2014/main" id="{40483E40-F933-734E-836C-2B6F41ECA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1457" y="5392539"/>
              <a:ext cx="152400" cy="533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2" name="Line 97">
              <a:extLst>
                <a:ext uri="{FF2B5EF4-FFF2-40B4-BE49-F238E27FC236}">
                  <a16:creationId xmlns:a16="http://schemas.microsoft.com/office/drawing/2014/main" id="{87E779A5-4A30-E044-8865-0199431A0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1857" y="5468739"/>
              <a:ext cx="457200" cy="457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3" name="Line 98">
              <a:extLst>
                <a:ext uri="{FF2B5EF4-FFF2-40B4-BE49-F238E27FC236}">
                  <a16:creationId xmlns:a16="http://schemas.microsoft.com/office/drawing/2014/main" id="{4357E9CC-E051-8B4E-A4BD-59EB1AF92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9457" y="5544939"/>
              <a:ext cx="152400" cy="38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B0DE6F43-82C0-9A44-95AE-37865C77DAAE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255" name="Rectangle 79">
              <a:extLst>
                <a:ext uri="{FF2B5EF4-FFF2-40B4-BE49-F238E27FC236}">
                  <a16:creationId xmlns:a16="http://schemas.microsoft.com/office/drawing/2014/main" id="{C8BB23E7-5140-E445-87BF-701D106C2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256" name="Line 81">
              <a:extLst>
                <a:ext uri="{FF2B5EF4-FFF2-40B4-BE49-F238E27FC236}">
                  <a16:creationId xmlns:a16="http://schemas.microsoft.com/office/drawing/2014/main" id="{0CC95080-4DBB-0242-9EF4-1727383EF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7" name="Rectangle 80">
              <a:extLst>
                <a:ext uri="{FF2B5EF4-FFF2-40B4-BE49-F238E27FC236}">
                  <a16:creationId xmlns:a16="http://schemas.microsoft.com/office/drawing/2014/main" id="{365F749C-08C1-6E43-9E00-0401BAA4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258" name="Line 82">
              <a:extLst>
                <a:ext uri="{FF2B5EF4-FFF2-40B4-BE49-F238E27FC236}">
                  <a16:creationId xmlns:a16="http://schemas.microsoft.com/office/drawing/2014/main" id="{8BCD2149-6DD6-B44E-A0A4-186DAD8AF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62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Generate a Planar Subgraph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C00000"/>
                </a:solidFill>
              </a:rPr>
              <a:t>Generate a planar subgraph: </a:t>
            </a:r>
            <a:r>
              <a:rPr lang="en-US" altLang="zh-TW" dirty="0">
                <a:solidFill>
                  <a:srgbClr val="00B050"/>
                </a:solidFill>
              </a:rPr>
              <a:t>no crossing links</a:t>
            </a:r>
          </a:p>
          <a:p>
            <a:endParaRPr lang="en-US" altLang="zh-TW" dirty="0"/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62514944-93E9-044A-A762-086FAD12FD8E}"/>
              </a:ext>
            </a:extLst>
          </p:cNvPr>
          <p:cNvGrpSpPr/>
          <p:nvPr/>
        </p:nvGrpSpPr>
        <p:grpSpPr>
          <a:xfrm>
            <a:off x="1475656" y="4511500"/>
            <a:ext cx="6111875" cy="2301876"/>
            <a:chOff x="1403648" y="4511500"/>
            <a:chExt cx="6111875" cy="2301876"/>
          </a:xfrm>
        </p:grpSpPr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F177786E-D02F-7649-889A-5BA71B385FD6}"/>
                </a:ext>
              </a:extLst>
            </p:cNvPr>
            <p:cNvGrpSpPr/>
            <p:nvPr/>
          </p:nvGrpSpPr>
          <p:grpSpPr>
            <a:xfrm>
              <a:off x="1403648" y="4511500"/>
              <a:ext cx="6111875" cy="2222500"/>
              <a:chOff x="1484461" y="4511500"/>
              <a:chExt cx="6111875" cy="2222500"/>
            </a:xfrm>
          </p:grpSpPr>
          <p:sp>
            <p:nvSpPr>
              <p:cNvPr id="102" name="Oval 7">
                <a:extLst>
                  <a:ext uri="{FF2B5EF4-FFF2-40B4-BE49-F238E27FC236}">
                    <a16:creationId xmlns:a16="http://schemas.microsoft.com/office/drawing/2014/main" id="{A9C7D17E-D8BB-3249-B2D1-DFD0F3905A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84461" y="5654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" name="Oval 8">
                <a:extLst>
                  <a:ext uri="{FF2B5EF4-FFF2-40B4-BE49-F238E27FC236}">
                    <a16:creationId xmlns:a16="http://schemas.microsoft.com/office/drawing/2014/main" id="{07DFF7C7-60AE-DB4A-93B2-4C8B3AEE97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13061" y="5044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" name="Oval 9">
                <a:extLst>
                  <a:ext uri="{FF2B5EF4-FFF2-40B4-BE49-F238E27FC236}">
                    <a16:creationId xmlns:a16="http://schemas.microsoft.com/office/drawing/2014/main" id="{683C489D-EFA6-B646-9407-CA38EB19A3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70261" y="6264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" name="Oval 10">
                <a:extLst>
                  <a:ext uri="{FF2B5EF4-FFF2-40B4-BE49-F238E27FC236}">
                    <a16:creationId xmlns:a16="http://schemas.microsoft.com/office/drawing/2014/main" id="{1E3500CD-A5C9-024B-BD2C-F605503B18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4061" y="5654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6" name="Oval 11">
                <a:extLst>
                  <a:ext uri="{FF2B5EF4-FFF2-40B4-BE49-F238E27FC236}">
                    <a16:creationId xmlns:a16="http://schemas.microsoft.com/office/drawing/2014/main" id="{53970DB4-7118-7941-BF1C-89D3D9D1F77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226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7" name="Oval 12">
                <a:extLst>
                  <a:ext uri="{FF2B5EF4-FFF2-40B4-BE49-F238E27FC236}">
                    <a16:creationId xmlns:a16="http://schemas.microsoft.com/office/drawing/2014/main" id="{0C99E8BE-1A05-B244-A2AD-57BA795025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56061" y="6035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8" name="Oval 13">
                <a:extLst>
                  <a:ext uri="{FF2B5EF4-FFF2-40B4-BE49-F238E27FC236}">
                    <a16:creationId xmlns:a16="http://schemas.microsoft.com/office/drawing/2014/main" id="{052E0144-DB4D-5C4D-8D71-40E390985B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79861" y="4663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" name="Oval 14">
                <a:extLst>
                  <a:ext uri="{FF2B5EF4-FFF2-40B4-BE49-F238E27FC236}">
                    <a16:creationId xmlns:a16="http://schemas.microsoft.com/office/drawing/2014/main" id="{AE43AE86-8B20-CB49-B5AB-08D84C54AE4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846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0" name="Oval 15">
                <a:extLst>
                  <a:ext uri="{FF2B5EF4-FFF2-40B4-BE49-F238E27FC236}">
                    <a16:creationId xmlns:a16="http://schemas.microsoft.com/office/drawing/2014/main" id="{833DE255-83DA-D34F-9923-65145D1D97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65661" y="6568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1" name="Oval 16">
                <a:extLst>
                  <a:ext uri="{FF2B5EF4-FFF2-40B4-BE49-F238E27FC236}">
                    <a16:creationId xmlns:a16="http://schemas.microsoft.com/office/drawing/2014/main" id="{D0354851-CBFA-0B4C-A4EE-365C0A9BBF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1461" y="4816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" name="Oval 17">
                <a:extLst>
                  <a:ext uri="{FF2B5EF4-FFF2-40B4-BE49-F238E27FC236}">
                    <a16:creationId xmlns:a16="http://schemas.microsoft.com/office/drawing/2014/main" id="{FA2D1408-C6E1-9348-8B84-C023FFA733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03861" y="4511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3" name="Oval 18">
                <a:extLst>
                  <a:ext uri="{FF2B5EF4-FFF2-40B4-BE49-F238E27FC236}">
                    <a16:creationId xmlns:a16="http://schemas.microsoft.com/office/drawing/2014/main" id="{7BB14B14-440B-6C49-80CC-3962F5B6B69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94261" y="5883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4" name="Oval 19">
                <a:extLst>
                  <a:ext uri="{FF2B5EF4-FFF2-40B4-BE49-F238E27FC236}">
                    <a16:creationId xmlns:a16="http://schemas.microsoft.com/office/drawing/2014/main" id="{F7C2D689-2FBC-3A49-9A0B-533E588B2E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46661" y="5273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" name="Oval 20">
                <a:extLst>
                  <a:ext uri="{FF2B5EF4-FFF2-40B4-BE49-F238E27FC236}">
                    <a16:creationId xmlns:a16="http://schemas.microsoft.com/office/drawing/2014/main" id="{9585E560-5895-1D4A-99F3-73F8DA1B94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18261" y="5121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6" name="Oval 21">
                <a:extLst>
                  <a:ext uri="{FF2B5EF4-FFF2-40B4-BE49-F238E27FC236}">
                    <a16:creationId xmlns:a16="http://schemas.microsoft.com/office/drawing/2014/main" id="{AE10857F-1C53-2B44-84F1-85C5CEBDEF2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4061" y="4816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7" name="Oval 22">
                <a:extLst>
                  <a:ext uri="{FF2B5EF4-FFF2-40B4-BE49-F238E27FC236}">
                    <a16:creationId xmlns:a16="http://schemas.microsoft.com/office/drawing/2014/main" id="{EAFB395D-C01E-D449-A787-DD3A01F60B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08661" y="6340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8" name="Oval 23">
                <a:extLst>
                  <a:ext uri="{FF2B5EF4-FFF2-40B4-BE49-F238E27FC236}">
                    <a16:creationId xmlns:a16="http://schemas.microsoft.com/office/drawing/2014/main" id="{C3E06392-72A5-2545-B884-28F99B9DE3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13461" y="6035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9" name="Oval 24">
                <a:extLst>
                  <a:ext uri="{FF2B5EF4-FFF2-40B4-BE49-F238E27FC236}">
                    <a16:creationId xmlns:a16="http://schemas.microsoft.com/office/drawing/2014/main" id="{EC438CCC-3FC8-0E4C-A383-4159DBC28FC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23061" y="5959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0" name="Oval 25">
                <a:extLst>
                  <a:ext uri="{FF2B5EF4-FFF2-40B4-BE49-F238E27FC236}">
                    <a16:creationId xmlns:a16="http://schemas.microsoft.com/office/drawing/2014/main" id="{511B7EA5-D624-0D45-92EA-214A7BB389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08861" y="6111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1" name="Oval 26">
                <a:extLst>
                  <a:ext uri="{FF2B5EF4-FFF2-40B4-BE49-F238E27FC236}">
                    <a16:creationId xmlns:a16="http://schemas.microsoft.com/office/drawing/2014/main" id="{9F36D037-DA8C-4E4D-99BF-5B17DDA856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56461" y="5425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2" name="Oval 27">
                <a:extLst>
                  <a:ext uri="{FF2B5EF4-FFF2-40B4-BE49-F238E27FC236}">
                    <a16:creationId xmlns:a16="http://schemas.microsoft.com/office/drawing/2014/main" id="{2553C7AE-F835-0949-B150-2E4A6AB1AE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66061" y="4968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" name="Oval 28">
                <a:extLst>
                  <a:ext uri="{FF2B5EF4-FFF2-40B4-BE49-F238E27FC236}">
                    <a16:creationId xmlns:a16="http://schemas.microsoft.com/office/drawing/2014/main" id="{D2CC4050-2B98-2745-9CD8-85E80FE01E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422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4" name="Oval 29">
                <a:extLst>
                  <a:ext uri="{FF2B5EF4-FFF2-40B4-BE49-F238E27FC236}">
                    <a16:creationId xmlns:a16="http://schemas.microsoft.com/office/drawing/2014/main" id="{ABB627B8-A9D2-C24B-8E9A-449E4671B1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42261" y="5730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5" name="Oval 30">
                <a:extLst>
                  <a:ext uri="{FF2B5EF4-FFF2-40B4-BE49-F238E27FC236}">
                    <a16:creationId xmlns:a16="http://schemas.microsoft.com/office/drawing/2014/main" id="{44EE0051-69A3-A245-A46D-33897FA399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51861" y="5273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6" name="Oval 31">
                <a:extLst>
                  <a:ext uri="{FF2B5EF4-FFF2-40B4-BE49-F238E27FC236}">
                    <a16:creationId xmlns:a16="http://schemas.microsoft.com/office/drawing/2014/main" id="{A91BD272-636E-864D-9992-D0CC65E705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04261" y="5730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7" name="Oval 32">
                <a:extLst>
                  <a:ext uri="{FF2B5EF4-FFF2-40B4-BE49-F238E27FC236}">
                    <a16:creationId xmlns:a16="http://schemas.microsoft.com/office/drawing/2014/main" id="{ABD9778E-EF76-F74A-96DC-A475326138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75661" y="6264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8" name="Oval 33">
                <a:extLst>
                  <a:ext uri="{FF2B5EF4-FFF2-40B4-BE49-F238E27FC236}">
                    <a16:creationId xmlns:a16="http://schemas.microsoft.com/office/drawing/2014/main" id="{999B1064-4403-C045-A0DA-FCCFF7F3C2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89861" y="6568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29" name="AutoShape 34">
                <a:extLst>
                  <a:ext uri="{FF2B5EF4-FFF2-40B4-BE49-F238E27FC236}">
                    <a16:creationId xmlns:a16="http://schemas.microsoft.com/office/drawing/2014/main" id="{46B022F0-EB66-C448-B6B7-841A2C31B834}"/>
                  </a:ext>
                </a:extLst>
              </p:cNvPr>
              <p:cNvCxnSpPr>
                <a:cxnSpLocks noChangeShapeType="1"/>
                <a:stCxn id="102" idx="7"/>
                <a:endCxn id="103" idx="4"/>
              </p:cNvCxnSpPr>
              <p:nvPr/>
            </p:nvCxnSpPr>
            <p:spPr bwMode="auto">
              <a:xfrm flipV="1">
                <a:off x="1563836" y="5136975"/>
                <a:ext cx="1952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AutoShape 35">
                <a:extLst>
                  <a:ext uri="{FF2B5EF4-FFF2-40B4-BE49-F238E27FC236}">
                    <a16:creationId xmlns:a16="http://schemas.microsoft.com/office/drawing/2014/main" id="{CA709D84-6079-5849-B247-72C0AF228C93}"/>
                  </a:ext>
                </a:extLst>
              </p:cNvPr>
              <p:cNvCxnSpPr>
                <a:cxnSpLocks noChangeShapeType="1"/>
                <a:stCxn id="103" idx="7"/>
                <a:endCxn id="108" idx="2"/>
              </p:cNvCxnSpPr>
              <p:nvPr/>
            </p:nvCxnSpPr>
            <p:spPr bwMode="auto">
              <a:xfrm flipV="1">
                <a:off x="1792436" y="4709937"/>
                <a:ext cx="987425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AutoShape 36">
                <a:extLst>
                  <a:ext uri="{FF2B5EF4-FFF2-40B4-BE49-F238E27FC236}">
                    <a16:creationId xmlns:a16="http://schemas.microsoft.com/office/drawing/2014/main" id="{E178D8DF-E09B-5947-80D9-68D8CA87D61D}"/>
                  </a:ext>
                </a:extLst>
              </p:cNvPr>
              <p:cNvCxnSpPr>
                <a:cxnSpLocks noChangeShapeType="1"/>
                <a:stCxn id="108" idx="6"/>
                <a:endCxn id="112" idx="2"/>
              </p:cNvCxnSpPr>
              <p:nvPr/>
            </p:nvCxnSpPr>
            <p:spPr bwMode="auto">
              <a:xfrm flipV="1">
                <a:off x="2871936" y="4557537"/>
                <a:ext cx="1431925" cy="1524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AutoShape 37">
                <a:extLst>
                  <a:ext uri="{FF2B5EF4-FFF2-40B4-BE49-F238E27FC236}">
                    <a16:creationId xmlns:a16="http://schemas.microsoft.com/office/drawing/2014/main" id="{F900D936-B847-DE40-9D2D-DCF5F05E31D6}"/>
                  </a:ext>
                </a:extLst>
              </p:cNvPr>
              <p:cNvCxnSpPr>
                <a:cxnSpLocks noChangeShapeType="1"/>
                <a:stCxn id="112" idx="6"/>
                <a:endCxn id="116" idx="1"/>
              </p:cNvCxnSpPr>
              <p:nvPr/>
            </p:nvCxnSpPr>
            <p:spPr bwMode="auto">
              <a:xfrm>
                <a:off x="4395936" y="4557537"/>
                <a:ext cx="15208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AutoShape 38">
                <a:extLst>
                  <a:ext uri="{FF2B5EF4-FFF2-40B4-BE49-F238E27FC236}">
                    <a16:creationId xmlns:a16="http://schemas.microsoft.com/office/drawing/2014/main" id="{174907D7-6B84-1A48-B354-4F3B7DFB4989}"/>
                  </a:ext>
                </a:extLst>
              </p:cNvPr>
              <p:cNvCxnSpPr>
                <a:cxnSpLocks noChangeShapeType="1"/>
                <a:stCxn id="102" idx="5"/>
                <a:endCxn id="104" idx="1"/>
              </p:cNvCxnSpPr>
              <p:nvPr/>
            </p:nvCxnSpPr>
            <p:spPr bwMode="auto">
              <a:xfrm>
                <a:off x="1563836" y="5733875"/>
                <a:ext cx="619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AutoShape 39">
                <a:extLst>
                  <a:ext uri="{FF2B5EF4-FFF2-40B4-BE49-F238E27FC236}">
                    <a16:creationId xmlns:a16="http://schemas.microsoft.com/office/drawing/2014/main" id="{CF624C95-DE23-C44A-B6D3-A75931061098}"/>
                  </a:ext>
                </a:extLst>
              </p:cNvPr>
              <p:cNvCxnSpPr>
                <a:cxnSpLocks noChangeShapeType="1"/>
                <a:stCxn id="103" idx="5"/>
                <a:endCxn id="105" idx="2"/>
              </p:cNvCxnSpPr>
              <p:nvPr/>
            </p:nvCxnSpPr>
            <p:spPr bwMode="auto">
              <a:xfrm>
                <a:off x="1792436" y="5124275"/>
                <a:ext cx="301625" cy="576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AutoShape 40">
                <a:extLst>
                  <a:ext uri="{FF2B5EF4-FFF2-40B4-BE49-F238E27FC236}">
                    <a16:creationId xmlns:a16="http://schemas.microsoft.com/office/drawing/2014/main" id="{38EE18AE-4C3F-D048-8B12-47C4E713A0C9}"/>
                  </a:ext>
                </a:extLst>
              </p:cNvPr>
              <p:cNvCxnSpPr>
                <a:cxnSpLocks noChangeShapeType="1"/>
                <a:stCxn id="103" idx="6"/>
                <a:endCxn id="106" idx="2"/>
              </p:cNvCxnSpPr>
              <p:nvPr/>
            </p:nvCxnSpPr>
            <p:spPr bwMode="auto">
              <a:xfrm>
                <a:off x="1805136" y="5090937"/>
                <a:ext cx="5175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AutoShape 41">
                <a:extLst>
                  <a:ext uri="{FF2B5EF4-FFF2-40B4-BE49-F238E27FC236}">
                    <a16:creationId xmlns:a16="http://schemas.microsoft.com/office/drawing/2014/main" id="{20D46255-2FA3-DA41-9CC7-895D975319B3}"/>
                  </a:ext>
                </a:extLst>
              </p:cNvPr>
              <p:cNvCxnSpPr>
                <a:cxnSpLocks noChangeShapeType="1"/>
                <a:stCxn id="105" idx="7"/>
                <a:endCxn id="106" idx="5"/>
              </p:cNvCxnSpPr>
              <p:nvPr/>
            </p:nvCxnSpPr>
            <p:spPr bwMode="auto">
              <a:xfrm flipV="1">
                <a:off x="2173436" y="5429075"/>
                <a:ext cx="228600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AutoShape 42">
                <a:extLst>
                  <a:ext uri="{FF2B5EF4-FFF2-40B4-BE49-F238E27FC236}">
                    <a16:creationId xmlns:a16="http://schemas.microsoft.com/office/drawing/2014/main" id="{420EFD80-3F07-EC41-8333-016C34FE4814}"/>
                  </a:ext>
                </a:extLst>
              </p:cNvPr>
              <p:cNvCxnSpPr>
                <a:cxnSpLocks noChangeShapeType="1"/>
                <a:stCxn id="106" idx="6"/>
                <a:endCxn id="109" idx="2"/>
              </p:cNvCxnSpPr>
              <p:nvPr/>
            </p:nvCxnSpPr>
            <p:spPr bwMode="auto">
              <a:xfrm>
                <a:off x="2414736" y="5395737"/>
                <a:ext cx="6699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AutoShape 43">
                <a:extLst>
                  <a:ext uri="{FF2B5EF4-FFF2-40B4-BE49-F238E27FC236}">
                    <a16:creationId xmlns:a16="http://schemas.microsoft.com/office/drawing/2014/main" id="{BE87D22C-5E91-954E-A9D2-FA6EC2A7A01F}"/>
                  </a:ext>
                </a:extLst>
              </p:cNvPr>
              <p:cNvCxnSpPr>
                <a:cxnSpLocks noChangeShapeType="1"/>
                <a:stCxn id="109" idx="0"/>
                <a:endCxn id="108" idx="4"/>
              </p:cNvCxnSpPr>
              <p:nvPr/>
            </p:nvCxnSpPr>
            <p:spPr bwMode="auto">
              <a:xfrm flipH="1" flipV="1">
                <a:off x="2825899" y="4755975"/>
                <a:ext cx="3048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AutoShape 44">
                <a:extLst>
                  <a:ext uri="{FF2B5EF4-FFF2-40B4-BE49-F238E27FC236}">
                    <a16:creationId xmlns:a16="http://schemas.microsoft.com/office/drawing/2014/main" id="{6F0E25B6-B945-1B43-B0B1-331B2BF6C369}"/>
                  </a:ext>
                </a:extLst>
              </p:cNvPr>
              <p:cNvCxnSpPr>
                <a:cxnSpLocks noChangeShapeType="1"/>
                <a:stCxn id="104" idx="0"/>
                <a:endCxn id="105" idx="4"/>
              </p:cNvCxnSpPr>
              <p:nvPr/>
            </p:nvCxnSpPr>
            <p:spPr bwMode="auto">
              <a:xfrm flipH="1" flipV="1">
                <a:off x="2140099" y="5746575"/>
                <a:ext cx="762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AutoShape 45">
                <a:extLst>
                  <a:ext uri="{FF2B5EF4-FFF2-40B4-BE49-F238E27FC236}">
                    <a16:creationId xmlns:a16="http://schemas.microsoft.com/office/drawing/2014/main" id="{0A318C41-D898-6E47-998B-FB26CFCEF5E2}"/>
                  </a:ext>
                </a:extLst>
              </p:cNvPr>
              <p:cNvCxnSpPr>
                <a:cxnSpLocks noChangeShapeType="1"/>
                <a:stCxn id="104" idx="7"/>
                <a:endCxn id="107" idx="2"/>
              </p:cNvCxnSpPr>
              <p:nvPr/>
            </p:nvCxnSpPr>
            <p:spPr bwMode="auto">
              <a:xfrm flipV="1">
                <a:off x="2249636" y="6081537"/>
                <a:ext cx="6064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AutoShape 46">
                <a:extLst>
                  <a:ext uri="{FF2B5EF4-FFF2-40B4-BE49-F238E27FC236}">
                    <a16:creationId xmlns:a16="http://schemas.microsoft.com/office/drawing/2014/main" id="{2B0440A1-247F-0140-B8E4-4E6C3955997D}"/>
                  </a:ext>
                </a:extLst>
              </p:cNvPr>
              <p:cNvCxnSpPr>
                <a:cxnSpLocks noChangeShapeType="1"/>
                <a:stCxn id="107" idx="1"/>
                <a:endCxn id="105" idx="5"/>
              </p:cNvCxnSpPr>
              <p:nvPr/>
            </p:nvCxnSpPr>
            <p:spPr bwMode="auto">
              <a:xfrm flipH="1" flipV="1">
                <a:off x="2173436" y="5733875"/>
                <a:ext cx="6953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" name="AutoShape 47">
                <a:extLst>
                  <a:ext uri="{FF2B5EF4-FFF2-40B4-BE49-F238E27FC236}">
                    <a16:creationId xmlns:a16="http://schemas.microsoft.com/office/drawing/2014/main" id="{C1A842AC-1D56-2749-AC1C-3981ABAEC52B}"/>
                  </a:ext>
                </a:extLst>
              </p:cNvPr>
              <p:cNvCxnSpPr>
                <a:cxnSpLocks noChangeShapeType="1"/>
                <a:stCxn id="107" idx="0"/>
                <a:endCxn id="109" idx="4"/>
              </p:cNvCxnSpPr>
              <p:nvPr/>
            </p:nvCxnSpPr>
            <p:spPr bwMode="auto">
              <a:xfrm flipV="1">
                <a:off x="2902099" y="5441775"/>
                <a:ext cx="2286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AutoShape 48">
                <a:extLst>
                  <a:ext uri="{FF2B5EF4-FFF2-40B4-BE49-F238E27FC236}">
                    <a16:creationId xmlns:a16="http://schemas.microsoft.com/office/drawing/2014/main" id="{331697E1-FECB-EE40-8C4F-69D5BF2EE5A3}"/>
                  </a:ext>
                </a:extLst>
              </p:cNvPr>
              <p:cNvCxnSpPr>
                <a:cxnSpLocks noChangeShapeType="1"/>
                <a:stCxn id="109" idx="7"/>
                <a:endCxn id="111" idx="4"/>
              </p:cNvCxnSpPr>
              <p:nvPr/>
            </p:nvCxnSpPr>
            <p:spPr bwMode="auto">
              <a:xfrm flipV="1">
                <a:off x="3164036" y="4908375"/>
                <a:ext cx="1033463" cy="4540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" name="AutoShape 49">
                <a:extLst>
                  <a:ext uri="{FF2B5EF4-FFF2-40B4-BE49-F238E27FC236}">
                    <a16:creationId xmlns:a16="http://schemas.microsoft.com/office/drawing/2014/main" id="{8F14B9FD-F575-094E-8ADE-04F07E7C292C}"/>
                  </a:ext>
                </a:extLst>
              </p:cNvPr>
              <p:cNvCxnSpPr>
                <a:cxnSpLocks noChangeShapeType="1"/>
                <a:stCxn id="111" idx="7"/>
                <a:endCxn id="112" idx="3"/>
              </p:cNvCxnSpPr>
              <p:nvPr/>
            </p:nvCxnSpPr>
            <p:spPr bwMode="auto">
              <a:xfrm flipV="1">
                <a:off x="4230836" y="4590875"/>
                <a:ext cx="85725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AutoShape 50">
                <a:extLst>
                  <a:ext uri="{FF2B5EF4-FFF2-40B4-BE49-F238E27FC236}">
                    <a16:creationId xmlns:a16="http://schemas.microsoft.com/office/drawing/2014/main" id="{24AD739E-B5CB-AF4F-B106-CE4AF3C771C2}"/>
                  </a:ext>
                </a:extLst>
              </p:cNvPr>
              <p:cNvCxnSpPr>
                <a:cxnSpLocks noChangeShapeType="1"/>
                <a:stCxn id="109" idx="6"/>
                <a:endCxn id="114" idx="3"/>
              </p:cNvCxnSpPr>
              <p:nvPr/>
            </p:nvCxnSpPr>
            <p:spPr bwMode="auto">
              <a:xfrm flipV="1">
                <a:off x="3176736" y="5352875"/>
                <a:ext cx="682625" cy="42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AutoShape 51">
                <a:extLst>
                  <a:ext uri="{FF2B5EF4-FFF2-40B4-BE49-F238E27FC236}">
                    <a16:creationId xmlns:a16="http://schemas.microsoft.com/office/drawing/2014/main" id="{CC757E64-3331-5246-A2E3-59E5670399F2}"/>
                  </a:ext>
                </a:extLst>
              </p:cNvPr>
              <p:cNvCxnSpPr>
                <a:cxnSpLocks noChangeShapeType="1"/>
                <a:stCxn id="111" idx="4"/>
                <a:endCxn id="114" idx="7"/>
              </p:cNvCxnSpPr>
              <p:nvPr/>
            </p:nvCxnSpPr>
            <p:spPr bwMode="auto">
              <a:xfrm flipH="1">
                <a:off x="3926036" y="4908375"/>
                <a:ext cx="271463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AutoShape 52">
                <a:extLst>
                  <a:ext uri="{FF2B5EF4-FFF2-40B4-BE49-F238E27FC236}">
                    <a16:creationId xmlns:a16="http://schemas.microsoft.com/office/drawing/2014/main" id="{E3EB0E09-F4D5-FC40-AA0D-DFFFC354D371}"/>
                  </a:ext>
                </a:extLst>
              </p:cNvPr>
              <p:cNvCxnSpPr>
                <a:cxnSpLocks noChangeShapeType="1"/>
                <a:stCxn id="109" idx="5"/>
                <a:endCxn id="113" idx="1"/>
              </p:cNvCxnSpPr>
              <p:nvPr/>
            </p:nvCxnSpPr>
            <p:spPr bwMode="auto">
              <a:xfrm>
                <a:off x="3164036" y="542907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AutoShape 53">
                <a:extLst>
                  <a:ext uri="{FF2B5EF4-FFF2-40B4-BE49-F238E27FC236}">
                    <a16:creationId xmlns:a16="http://schemas.microsoft.com/office/drawing/2014/main" id="{0C388F1C-930D-A040-8D76-9AC280459467}"/>
                  </a:ext>
                </a:extLst>
              </p:cNvPr>
              <p:cNvCxnSpPr>
                <a:cxnSpLocks noChangeShapeType="1"/>
                <a:stCxn id="114" idx="4"/>
                <a:endCxn id="113" idx="0"/>
              </p:cNvCxnSpPr>
              <p:nvPr/>
            </p:nvCxnSpPr>
            <p:spPr bwMode="auto">
              <a:xfrm flipH="1">
                <a:off x="3740299" y="5365575"/>
                <a:ext cx="1524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AutoShape 54">
                <a:extLst>
                  <a:ext uri="{FF2B5EF4-FFF2-40B4-BE49-F238E27FC236}">
                    <a16:creationId xmlns:a16="http://schemas.microsoft.com/office/drawing/2014/main" id="{8A1E79FD-B6D3-CE46-831E-A80CCFBD36AE}"/>
                  </a:ext>
                </a:extLst>
              </p:cNvPr>
              <p:cNvCxnSpPr>
                <a:cxnSpLocks noChangeShapeType="1"/>
                <a:stCxn id="107" idx="5"/>
                <a:endCxn id="110" idx="1"/>
              </p:cNvCxnSpPr>
              <p:nvPr/>
            </p:nvCxnSpPr>
            <p:spPr bwMode="auto">
              <a:xfrm>
                <a:off x="2935436" y="611487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AutoShape 55">
                <a:extLst>
                  <a:ext uri="{FF2B5EF4-FFF2-40B4-BE49-F238E27FC236}">
                    <a16:creationId xmlns:a16="http://schemas.microsoft.com/office/drawing/2014/main" id="{33CC1C7F-CC41-CE44-B19A-B9207DA531C1}"/>
                  </a:ext>
                </a:extLst>
              </p:cNvPr>
              <p:cNvCxnSpPr>
                <a:cxnSpLocks noChangeShapeType="1"/>
                <a:stCxn id="110" idx="7"/>
                <a:endCxn id="117" idx="2"/>
              </p:cNvCxnSpPr>
              <p:nvPr/>
            </p:nvCxnSpPr>
            <p:spPr bwMode="auto">
              <a:xfrm flipV="1">
                <a:off x="3545036" y="6386337"/>
                <a:ext cx="10636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AutoShape 56">
                <a:extLst>
                  <a:ext uri="{FF2B5EF4-FFF2-40B4-BE49-F238E27FC236}">
                    <a16:creationId xmlns:a16="http://schemas.microsoft.com/office/drawing/2014/main" id="{0186CC99-50F6-124E-A315-C5B1CFB4456B}"/>
                  </a:ext>
                </a:extLst>
              </p:cNvPr>
              <p:cNvCxnSpPr>
                <a:cxnSpLocks noChangeShapeType="1"/>
                <a:stCxn id="117" idx="0"/>
                <a:endCxn id="114" idx="6"/>
              </p:cNvCxnSpPr>
              <p:nvPr/>
            </p:nvCxnSpPr>
            <p:spPr bwMode="auto">
              <a:xfrm flipH="1" flipV="1">
                <a:off x="3938736" y="5319537"/>
                <a:ext cx="715963" cy="10207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" name="AutoShape 57">
                <a:extLst>
                  <a:ext uri="{FF2B5EF4-FFF2-40B4-BE49-F238E27FC236}">
                    <a16:creationId xmlns:a16="http://schemas.microsoft.com/office/drawing/2014/main" id="{A4312981-2111-F648-ABF8-26AFE056998E}"/>
                  </a:ext>
                </a:extLst>
              </p:cNvPr>
              <p:cNvCxnSpPr>
                <a:cxnSpLocks noChangeShapeType="1"/>
                <a:stCxn id="117" idx="7"/>
                <a:endCxn id="118" idx="1"/>
              </p:cNvCxnSpPr>
              <p:nvPr/>
            </p:nvCxnSpPr>
            <p:spPr bwMode="auto">
              <a:xfrm flipV="1">
                <a:off x="4688036" y="6048200"/>
                <a:ext cx="238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AutoShape 58">
                <a:extLst>
                  <a:ext uri="{FF2B5EF4-FFF2-40B4-BE49-F238E27FC236}">
                    <a16:creationId xmlns:a16="http://schemas.microsoft.com/office/drawing/2014/main" id="{7F199F1B-0C6C-E941-8DBB-52C1C65EC7F9}"/>
                  </a:ext>
                </a:extLst>
              </p:cNvPr>
              <p:cNvCxnSpPr>
                <a:cxnSpLocks noChangeShapeType="1"/>
                <a:stCxn id="118" idx="1"/>
                <a:endCxn id="114" idx="6"/>
              </p:cNvCxnSpPr>
              <p:nvPr/>
            </p:nvCxnSpPr>
            <p:spPr bwMode="auto">
              <a:xfrm flipH="1" flipV="1">
                <a:off x="3938736" y="5319537"/>
                <a:ext cx="987425" cy="728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AutoShape 59">
                <a:extLst>
                  <a:ext uri="{FF2B5EF4-FFF2-40B4-BE49-F238E27FC236}">
                    <a16:creationId xmlns:a16="http://schemas.microsoft.com/office/drawing/2014/main" id="{D00C3F45-3E22-F541-A387-FD056F3FC234}"/>
                  </a:ext>
                </a:extLst>
              </p:cNvPr>
              <p:cNvCxnSpPr>
                <a:cxnSpLocks noChangeShapeType="1"/>
                <a:stCxn id="118" idx="0"/>
                <a:endCxn id="115" idx="4"/>
              </p:cNvCxnSpPr>
              <p:nvPr/>
            </p:nvCxnSpPr>
            <p:spPr bwMode="auto">
              <a:xfrm flipV="1">
                <a:off x="4959499" y="5213175"/>
                <a:ext cx="304800" cy="822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AutoShape 60">
                <a:extLst>
                  <a:ext uri="{FF2B5EF4-FFF2-40B4-BE49-F238E27FC236}">
                    <a16:creationId xmlns:a16="http://schemas.microsoft.com/office/drawing/2014/main" id="{E4BC4E9C-AFC8-2549-AF29-33143350B623}"/>
                  </a:ext>
                </a:extLst>
              </p:cNvPr>
              <p:cNvCxnSpPr>
                <a:cxnSpLocks noChangeShapeType="1"/>
                <a:stCxn id="115" idx="6"/>
                <a:endCxn id="119" idx="0"/>
              </p:cNvCxnSpPr>
              <p:nvPr/>
            </p:nvCxnSpPr>
            <p:spPr bwMode="auto">
              <a:xfrm>
                <a:off x="5310336" y="5167137"/>
                <a:ext cx="258763" cy="792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AutoShape 61">
                <a:extLst>
                  <a:ext uri="{FF2B5EF4-FFF2-40B4-BE49-F238E27FC236}">
                    <a16:creationId xmlns:a16="http://schemas.microsoft.com/office/drawing/2014/main" id="{2AC80870-C6A3-AF41-807D-6ACE2D64DD4F}"/>
                  </a:ext>
                </a:extLst>
              </p:cNvPr>
              <p:cNvCxnSpPr>
                <a:cxnSpLocks noChangeShapeType="1"/>
                <a:stCxn id="118" idx="5"/>
              </p:cNvCxnSpPr>
              <p:nvPr/>
            </p:nvCxnSpPr>
            <p:spPr bwMode="auto">
              <a:xfrm>
                <a:off x="4992836" y="6114875"/>
                <a:ext cx="390525" cy="619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AutoShape 63">
                <a:extLst>
                  <a:ext uri="{FF2B5EF4-FFF2-40B4-BE49-F238E27FC236}">
                    <a16:creationId xmlns:a16="http://schemas.microsoft.com/office/drawing/2014/main" id="{797E7148-2B36-E34E-9AC5-B3DCE74A5517}"/>
                  </a:ext>
                </a:extLst>
              </p:cNvPr>
              <p:cNvCxnSpPr>
                <a:cxnSpLocks noChangeShapeType="1"/>
                <a:endCxn id="120" idx="2"/>
              </p:cNvCxnSpPr>
              <p:nvPr/>
            </p:nvCxnSpPr>
            <p:spPr bwMode="auto">
              <a:xfrm flipV="1">
                <a:off x="5450036" y="6157737"/>
                <a:ext cx="758825" cy="576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AutoShape 64">
                <a:extLst>
                  <a:ext uri="{FF2B5EF4-FFF2-40B4-BE49-F238E27FC236}">
                    <a16:creationId xmlns:a16="http://schemas.microsoft.com/office/drawing/2014/main" id="{B4B7027C-7218-D64B-9A26-624E8284CAA2}"/>
                  </a:ext>
                </a:extLst>
              </p:cNvPr>
              <p:cNvCxnSpPr>
                <a:cxnSpLocks noChangeShapeType="1"/>
                <a:stCxn id="120" idx="0"/>
                <a:endCxn id="121" idx="4"/>
              </p:cNvCxnSpPr>
              <p:nvPr/>
            </p:nvCxnSpPr>
            <p:spPr bwMode="auto">
              <a:xfrm flipH="1" flipV="1">
                <a:off x="6102499" y="5517975"/>
                <a:ext cx="1524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AutoShape 65">
                <a:extLst>
                  <a:ext uri="{FF2B5EF4-FFF2-40B4-BE49-F238E27FC236}">
                    <a16:creationId xmlns:a16="http://schemas.microsoft.com/office/drawing/2014/main" id="{9894586C-A77B-7F47-A873-38CCD13C576E}"/>
                  </a:ext>
                </a:extLst>
              </p:cNvPr>
              <p:cNvCxnSpPr>
                <a:cxnSpLocks noChangeShapeType="1"/>
                <a:stCxn id="121" idx="0"/>
                <a:endCxn id="116" idx="5"/>
              </p:cNvCxnSpPr>
              <p:nvPr/>
            </p:nvCxnSpPr>
            <p:spPr bwMode="auto">
              <a:xfrm flipH="1" flipV="1">
                <a:off x="5983436" y="4895675"/>
                <a:ext cx="1190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AutoShape 66">
                <a:extLst>
                  <a:ext uri="{FF2B5EF4-FFF2-40B4-BE49-F238E27FC236}">
                    <a16:creationId xmlns:a16="http://schemas.microsoft.com/office/drawing/2014/main" id="{E5622097-569D-674F-92FD-06DA9346BEF0}"/>
                  </a:ext>
                </a:extLst>
              </p:cNvPr>
              <p:cNvCxnSpPr>
                <a:cxnSpLocks noChangeShapeType="1"/>
                <a:stCxn id="121" idx="7"/>
                <a:endCxn id="122" idx="2"/>
              </p:cNvCxnSpPr>
              <p:nvPr/>
            </p:nvCxnSpPr>
            <p:spPr bwMode="auto">
              <a:xfrm flipV="1">
                <a:off x="6135836" y="5014737"/>
                <a:ext cx="530225" cy="4238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AutoShape 67">
                <a:extLst>
                  <a:ext uri="{FF2B5EF4-FFF2-40B4-BE49-F238E27FC236}">
                    <a16:creationId xmlns:a16="http://schemas.microsoft.com/office/drawing/2014/main" id="{89F19571-5337-544C-AAE8-4F6426A30E09}"/>
                  </a:ext>
                </a:extLst>
              </p:cNvPr>
              <p:cNvCxnSpPr>
                <a:cxnSpLocks noChangeShapeType="1"/>
                <a:stCxn id="121" idx="6"/>
                <a:endCxn id="123" idx="2"/>
              </p:cNvCxnSpPr>
              <p:nvPr/>
            </p:nvCxnSpPr>
            <p:spPr bwMode="auto">
              <a:xfrm flipV="1">
                <a:off x="6148536" y="5395737"/>
                <a:ext cx="593725" cy="76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AutoShape 68">
                <a:extLst>
                  <a:ext uri="{FF2B5EF4-FFF2-40B4-BE49-F238E27FC236}">
                    <a16:creationId xmlns:a16="http://schemas.microsoft.com/office/drawing/2014/main" id="{8DB060EE-689D-7D4D-9BEB-3F22FA8C5A72}"/>
                  </a:ext>
                </a:extLst>
              </p:cNvPr>
              <p:cNvCxnSpPr>
                <a:cxnSpLocks noChangeShapeType="1"/>
                <a:stCxn id="121" idx="6"/>
                <a:endCxn id="124" idx="1"/>
              </p:cNvCxnSpPr>
              <p:nvPr/>
            </p:nvCxnSpPr>
            <p:spPr bwMode="auto">
              <a:xfrm>
                <a:off x="6148536" y="547193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AutoShape 69">
                <a:extLst>
                  <a:ext uri="{FF2B5EF4-FFF2-40B4-BE49-F238E27FC236}">
                    <a16:creationId xmlns:a16="http://schemas.microsoft.com/office/drawing/2014/main" id="{FC7A0953-4103-0E43-B44F-430738F60F78}"/>
                  </a:ext>
                </a:extLst>
              </p:cNvPr>
              <p:cNvCxnSpPr>
                <a:cxnSpLocks noChangeShapeType="1"/>
                <a:stCxn id="124" idx="3"/>
                <a:endCxn id="120" idx="7"/>
              </p:cNvCxnSpPr>
              <p:nvPr/>
            </p:nvCxnSpPr>
            <p:spPr bwMode="auto">
              <a:xfrm flipH="1">
                <a:off x="6288236" y="5810075"/>
                <a:ext cx="466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4" name="AutoShape 70">
                <a:extLst>
                  <a:ext uri="{FF2B5EF4-FFF2-40B4-BE49-F238E27FC236}">
                    <a16:creationId xmlns:a16="http://schemas.microsoft.com/office/drawing/2014/main" id="{9A60F297-1DF5-2C4F-8479-B7AAC7080FD5}"/>
                  </a:ext>
                </a:extLst>
              </p:cNvPr>
              <p:cNvCxnSpPr>
                <a:cxnSpLocks noChangeShapeType="1"/>
                <a:stCxn id="120" idx="4"/>
                <a:endCxn id="128" idx="1"/>
              </p:cNvCxnSpPr>
              <p:nvPr/>
            </p:nvCxnSpPr>
            <p:spPr bwMode="auto">
              <a:xfrm>
                <a:off x="6254899" y="6203775"/>
                <a:ext cx="347662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4" name="AutoShape 71">
                <a:extLst>
                  <a:ext uri="{FF2B5EF4-FFF2-40B4-BE49-F238E27FC236}">
                    <a16:creationId xmlns:a16="http://schemas.microsoft.com/office/drawing/2014/main" id="{29CF4E93-F61F-184D-8006-8BA7A67A0B05}"/>
                  </a:ext>
                </a:extLst>
              </p:cNvPr>
              <p:cNvCxnSpPr>
                <a:cxnSpLocks noChangeShapeType="1"/>
                <a:endCxn id="128" idx="3"/>
              </p:cNvCxnSpPr>
              <p:nvPr/>
            </p:nvCxnSpPr>
            <p:spPr bwMode="auto">
              <a:xfrm flipV="1">
                <a:off x="5450036" y="6648275"/>
                <a:ext cx="1152525" cy="85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" name="AutoShape 72">
                <a:extLst>
                  <a:ext uri="{FF2B5EF4-FFF2-40B4-BE49-F238E27FC236}">
                    <a16:creationId xmlns:a16="http://schemas.microsoft.com/office/drawing/2014/main" id="{CE86B2C7-284E-624F-8219-B5214E08C37A}"/>
                  </a:ext>
                </a:extLst>
              </p:cNvPr>
              <p:cNvCxnSpPr>
                <a:cxnSpLocks noChangeShapeType="1"/>
                <a:stCxn id="124" idx="4"/>
                <a:endCxn id="128" idx="0"/>
              </p:cNvCxnSpPr>
              <p:nvPr/>
            </p:nvCxnSpPr>
            <p:spPr bwMode="auto">
              <a:xfrm flipH="1">
                <a:off x="6635899" y="5822775"/>
                <a:ext cx="152400" cy="746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6" name="AutoShape 73">
                <a:extLst>
                  <a:ext uri="{FF2B5EF4-FFF2-40B4-BE49-F238E27FC236}">
                    <a16:creationId xmlns:a16="http://schemas.microsoft.com/office/drawing/2014/main" id="{9D7983E9-9037-1C44-9828-AA6BA901AAEB}"/>
                  </a:ext>
                </a:extLst>
              </p:cNvPr>
              <p:cNvCxnSpPr>
                <a:cxnSpLocks noChangeShapeType="1"/>
                <a:stCxn id="128" idx="7"/>
                <a:endCxn id="127" idx="2"/>
              </p:cNvCxnSpPr>
              <p:nvPr/>
            </p:nvCxnSpPr>
            <p:spPr bwMode="auto">
              <a:xfrm flipV="1">
                <a:off x="6669236" y="631013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7" name="AutoShape 74">
                <a:extLst>
                  <a:ext uri="{FF2B5EF4-FFF2-40B4-BE49-F238E27FC236}">
                    <a16:creationId xmlns:a16="http://schemas.microsoft.com/office/drawing/2014/main" id="{8C25AD00-3A82-5943-833F-084A80F1A825}"/>
                  </a:ext>
                </a:extLst>
              </p:cNvPr>
              <p:cNvCxnSpPr>
                <a:cxnSpLocks noChangeShapeType="1"/>
                <a:stCxn id="127" idx="7"/>
                <a:endCxn id="126" idx="2"/>
              </p:cNvCxnSpPr>
              <p:nvPr/>
            </p:nvCxnSpPr>
            <p:spPr bwMode="auto">
              <a:xfrm flipV="1">
                <a:off x="7355036" y="5776737"/>
                <a:ext cx="149225" cy="500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9" name="AutoShape 75">
                <a:extLst>
                  <a:ext uri="{FF2B5EF4-FFF2-40B4-BE49-F238E27FC236}">
                    <a16:creationId xmlns:a16="http://schemas.microsoft.com/office/drawing/2014/main" id="{49CE92BB-EA68-9647-883B-E86F569E5694}"/>
                  </a:ext>
                </a:extLst>
              </p:cNvPr>
              <p:cNvCxnSpPr>
                <a:cxnSpLocks noChangeShapeType="1"/>
                <a:stCxn id="124" idx="7"/>
                <a:endCxn id="126" idx="1"/>
              </p:cNvCxnSpPr>
              <p:nvPr/>
            </p:nvCxnSpPr>
            <p:spPr bwMode="auto">
              <a:xfrm>
                <a:off x="6821636" y="5743400"/>
                <a:ext cx="6953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0" name="AutoShape 76">
                <a:extLst>
                  <a:ext uri="{FF2B5EF4-FFF2-40B4-BE49-F238E27FC236}">
                    <a16:creationId xmlns:a16="http://schemas.microsoft.com/office/drawing/2014/main" id="{5BC81BA4-00A8-3F4F-814C-EEC966A9AEFD}"/>
                  </a:ext>
                </a:extLst>
              </p:cNvPr>
              <p:cNvCxnSpPr>
                <a:cxnSpLocks noChangeShapeType="1"/>
                <a:stCxn id="126" idx="0"/>
                <a:endCxn id="125" idx="4"/>
              </p:cNvCxnSpPr>
              <p:nvPr/>
            </p:nvCxnSpPr>
            <p:spPr bwMode="auto">
              <a:xfrm flipH="1" flipV="1">
                <a:off x="7397899" y="5365575"/>
                <a:ext cx="152400" cy="365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1" name="AutoShape 77">
                <a:extLst>
                  <a:ext uri="{FF2B5EF4-FFF2-40B4-BE49-F238E27FC236}">
                    <a16:creationId xmlns:a16="http://schemas.microsoft.com/office/drawing/2014/main" id="{D9232066-E45F-7146-ABEE-5C588E1EDE16}"/>
                  </a:ext>
                </a:extLst>
              </p:cNvPr>
              <p:cNvCxnSpPr>
                <a:cxnSpLocks noChangeShapeType="1"/>
                <a:stCxn id="124" idx="7"/>
                <a:endCxn id="125" idx="3"/>
              </p:cNvCxnSpPr>
              <p:nvPr/>
            </p:nvCxnSpPr>
            <p:spPr bwMode="auto">
              <a:xfrm flipV="1">
                <a:off x="6821636" y="5352875"/>
                <a:ext cx="542925" cy="390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" name="AutoShape 78">
                <a:extLst>
                  <a:ext uri="{FF2B5EF4-FFF2-40B4-BE49-F238E27FC236}">
                    <a16:creationId xmlns:a16="http://schemas.microsoft.com/office/drawing/2014/main" id="{898EE8E0-FAFF-7E45-AAF3-AF6CCC75B730}"/>
                  </a:ext>
                </a:extLst>
              </p:cNvPr>
              <p:cNvCxnSpPr>
                <a:cxnSpLocks noChangeShapeType="1"/>
                <a:stCxn id="125" idx="2"/>
                <a:endCxn id="122" idx="6"/>
              </p:cNvCxnSpPr>
              <p:nvPr/>
            </p:nvCxnSpPr>
            <p:spPr bwMode="auto">
              <a:xfrm flipH="1" flipV="1">
                <a:off x="6758136" y="5014737"/>
                <a:ext cx="5937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1" name="Oval 97">
              <a:extLst>
                <a:ext uri="{FF2B5EF4-FFF2-40B4-BE49-F238E27FC236}">
                  <a16:creationId xmlns:a16="http://schemas.microsoft.com/office/drawing/2014/main" id="{D5077256-A524-1441-82FA-217E8FB14C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2080" y="6721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00" name="AutoShape 152">
            <a:extLst>
              <a:ext uri="{FF2B5EF4-FFF2-40B4-BE49-F238E27FC236}">
                <a16:creationId xmlns:a16="http://schemas.microsoft.com/office/drawing/2014/main" id="{099A33F5-CB1C-C24A-84CE-8620C5846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24" y="3807763"/>
            <a:ext cx="733425" cy="1905000"/>
          </a:xfrm>
          <a:prstGeom prst="curvedRightArrow">
            <a:avLst>
              <a:gd name="adj1" fmla="val 51948"/>
              <a:gd name="adj2" fmla="val 10389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51263D7-D844-D24C-A6FD-4E42900283BD}"/>
              </a:ext>
            </a:extLst>
          </p:cNvPr>
          <p:cNvGrpSpPr/>
          <p:nvPr/>
        </p:nvGrpSpPr>
        <p:grpSpPr>
          <a:xfrm>
            <a:off x="1396281" y="2322337"/>
            <a:ext cx="6111875" cy="2301875"/>
            <a:chOff x="1676400" y="1874838"/>
            <a:chExt cx="6111875" cy="2301875"/>
          </a:xfrm>
        </p:grpSpPr>
        <p:sp>
          <p:nvSpPr>
            <p:cNvPr id="427" name="Oval 79">
              <a:extLst>
                <a:ext uri="{FF2B5EF4-FFF2-40B4-BE49-F238E27FC236}">
                  <a16:creationId xmlns:a16="http://schemas.microsoft.com/office/drawing/2014/main" id="{8CE34137-BFB0-3847-AF78-785B89F50F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6400" y="3017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8" name="Oval 80">
              <a:extLst>
                <a:ext uri="{FF2B5EF4-FFF2-40B4-BE49-F238E27FC236}">
                  <a16:creationId xmlns:a16="http://schemas.microsoft.com/office/drawing/2014/main" id="{3E092FDE-2772-6A4E-89A4-91F9FBDBDE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5000" y="2408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9" name="Oval 81">
              <a:extLst>
                <a:ext uri="{FF2B5EF4-FFF2-40B4-BE49-F238E27FC236}">
                  <a16:creationId xmlns:a16="http://schemas.microsoft.com/office/drawing/2014/main" id="{1E75D754-54E4-E544-BBB6-A7AB33E46B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62200" y="36274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" name="Oval 82">
              <a:extLst>
                <a:ext uri="{FF2B5EF4-FFF2-40B4-BE49-F238E27FC236}">
                  <a16:creationId xmlns:a16="http://schemas.microsoft.com/office/drawing/2014/main" id="{35CD17CF-A3C4-E84E-8AE6-2583DAD1BC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6000" y="3017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1" name="Oval 83">
              <a:extLst>
                <a:ext uri="{FF2B5EF4-FFF2-40B4-BE49-F238E27FC236}">
                  <a16:creationId xmlns:a16="http://schemas.microsoft.com/office/drawing/2014/main" id="{94630870-E4A1-0C49-B430-40CF64EC39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14600" y="2713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2" name="Oval 84">
              <a:extLst>
                <a:ext uri="{FF2B5EF4-FFF2-40B4-BE49-F238E27FC236}">
                  <a16:creationId xmlns:a16="http://schemas.microsoft.com/office/drawing/2014/main" id="{0BF613D3-0767-374C-BC8D-485795A7CB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8000" y="3398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3" name="Oval 85">
              <a:extLst>
                <a:ext uri="{FF2B5EF4-FFF2-40B4-BE49-F238E27FC236}">
                  <a16:creationId xmlns:a16="http://schemas.microsoft.com/office/drawing/2014/main" id="{E895595D-4407-234F-A73C-7DC3C5625A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1800" y="2027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4" name="Oval 86">
              <a:extLst>
                <a:ext uri="{FF2B5EF4-FFF2-40B4-BE49-F238E27FC236}">
                  <a16:creationId xmlns:a16="http://schemas.microsoft.com/office/drawing/2014/main" id="{6815CF02-6609-F04C-B4F2-F3EFC309E3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6600" y="2713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5" name="Oval 87">
              <a:extLst>
                <a:ext uri="{FF2B5EF4-FFF2-40B4-BE49-F238E27FC236}">
                  <a16:creationId xmlns:a16="http://schemas.microsoft.com/office/drawing/2014/main" id="{49150F93-8F1C-5448-85A3-0F0B08A560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7600" y="3932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6" name="Oval 88">
              <a:extLst>
                <a:ext uri="{FF2B5EF4-FFF2-40B4-BE49-F238E27FC236}">
                  <a16:creationId xmlns:a16="http://schemas.microsoft.com/office/drawing/2014/main" id="{253995AB-1159-C646-A8B5-5CF1115E11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43400" y="2179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7" name="Oval 89">
              <a:extLst>
                <a:ext uri="{FF2B5EF4-FFF2-40B4-BE49-F238E27FC236}">
                  <a16:creationId xmlns:a16="http://schemas.microsoft.com/office/drawing/2014/main" id="{D55A0E68-B72F-6840-A48E-F7709F1967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5800" y="1874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8" name="Oval 90">
              <a:extLst>
                <a:ext uri="{FF2B5EF4-FFF2-40B4-BE49-F238E27FC236}">
                  <a16:creationId xmlns:a16="http://schemas.microsoft.com/office/drawing/2014/main" id="{2CECA39B-40B0-404E-8436-38431455AB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86200" y="32464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9" name="Oval 91">
              <a:extLst>
                <a:ext uri="{FF2B5EF4-FFF2-40B4-BE49-F238E27FC236}">
                  <a16:creationId xmlns:a16="http://schemas.microsoft.com/office/drawing/2014/main" id="{012F0BDF-CDC9-184E-A0CB-A6DBDD24DE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38600" y="2636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" name="Oval 92">
              <a:extLst>
                <a:ext uri="{FF2B5EF4-FFF2-40B4-BE49-F238E27FC236}">
                  <a16:creationId xmlns:a16="http://schemas.microsoft.com/office/drawing/2014/main" id="{60B7D5AD-D86C-D247-A3C1-32CACA4BF3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10200" y="24844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1" name="Oval 93">
              <a:extLst>
                <a:ext uri="{FF2B5EF4-FFF2-40B4-BE49-F238E27FC236}">
                  <a16:creationId xmlns:a16="http://schemas.microsoft.com/office/drawing/2014/main" id="{AB956237-0013-9144-A760-B49F4CD11B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96000" y="2179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2" name="Oval 94">
              <a:extLst>
                <a:ext uri="{FF2B5EF4-FFF2-40B4-BE49-F238E27FC236}">
                  <a16:creationId xmlns:a16="http://schemas.microsoft.com/office/drawing/2014/main" id="{400DA1EB-9922-774B-B3B8-0EAE241EA0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0600" y="3703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3" name="Oval 95">
              <a:extLst>
                <a:ext uri="{FF2B5EF4-FFF2-40B4-BE49-F238E27FC236}">
                  <a16:creationId xmlns:a16="http://schemas.microsoft.com/office/drawing/2014/main" id="{7FD2C4A4-49D5-2C4B-8F50-ACADA08DE6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5400" y="3398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4" name="Oval 96">
              <a:extLst>
                <a:ext uri="{FF2B5EF4-FFF2-40B4-BE49-F238E27FC236}">
                  <a16:creationId xmlns:a16="http://schemas.microsoft.com/office/drawing/2014/main" id="{2BABABDC-6A76-EC45-911D-EA2DBD538A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15000" y="3322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5" name="Oval 97">
              <a:extLst>
                <a:ext uri="{FF2B5EF4-FFF2-40B4-BE49-F238E27FC236}">
                  <a16:creationId xmlns:a16="http://schemas.microsoft.com/office/drawing/2014/main" id="{32002253-7C81-CA4F-9AAD-00AC94F67F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62600" y="4084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6" name="Oval 98">
              <a:extLst>
                <a:ext uri="{FF2B5EF4-FFF2-40B4-BE49-F238E27FC236}">
                  <a16:creationId xmlns:a16="http://schemas.microsoft.com/office/drawing/2014/main" id="{068E2C8A-7224-3649-885F-05217A1690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00800" y="3475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7" name="Oval 99">
              <a:extLst>
                <a:ext uri="{FF2B5EF4-FFF2-40B4-BE49-F238E27FC236}">
                  <a16:creationId xmlns:a16="http://schemas.microsoft.com/office/drawing/2014/main" id="{B62E3F44-C004-5347-BE80-EA85607D82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48400" y="2789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8" name="Oval 100">
              <a:extLst>
                <a:ext uri="{FF2B5EF4-FFF2-40B4-BE49-F238E27FC236}">
                  <a16:creationId xmlns:a16="http://schemas.microsoft.com/office/drawing/2014/main" id="{F2929145-B6D9-A848-8647-218F69C942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58000" y="2332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9" name="Oval 101">
              <a:extLst>
                <a:ext uri="{FF2B5EF4-FFF2-40B4-BE49-F238E27FC236}">
                  <a16:creationId xmlns:a16="http://schemas.microsoft.com/office/drawing/2014/main" id="{436A7893-C168-8C4F-9AD1-8BF18A4D0D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34200" y="2713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" name="Oval 102">
              <a:extLst>
                <a:ext uri="{FF2B5EF4-FFF2-40B4-BE49-F238E27FC236}">
                  <a16:creationId xmlns:a16="http://schemas.microsoft.com/office/drawing/2014/main" id="{0FB0FAB0-D395-4A4A-96EF-AD89F975FB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34200" y="3094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1" name="Oval 103">
              <a:extLst>
                <a:ext uri="{FF2B5EF4-FFF2-40B4-BE49-F238E27FC236}">
                  <a16:creationId xmlns:a16="http://schemas.microsoft.com/office/drawing/2014/main" id="{C5F0C880-59DF-3F46-B87F-1A27F851FA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43800" y="2636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2" name="Oval 104">
              <a:extLst>
                <a:ext uri="{FF2B5EF4-FFF2-40B4-BE49-F238E27FC236}">
                  <a16:creationId xmlns:a16="http://schemas.microsoft.com/office/drawing/2014/main" id="{1E372CD7-894C-A440-89CC-F42FB37138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96200" y="3094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3" name="Oval 105">
              <a:extLst>
                <a:ext uri="{FF2B5EF4-FFF2-40B4-BE49-F238E27FC236}">
                  <a16:creationId xmlns:a16="http://schemas.microsoft.com/office/drawing/2014/main" id="{82FF4080-E82E-0848-9086-146F27E5C7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7600" y="36274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4" name="Oval 106">
              <a:extLst>
                <a:ext uri="{FF2B5EF4-FFF2-40B4-BE49-F238E27FC236}">
                  <a16:creationId xmlns:a16="http://schemas.microsoft.com/office/drawing/2014/main" id="{AABF0EBE-1A17-AF4A-8A76-C1DBE19125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81800" y="3932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55" name="AutoShape 107">
              <a:extLst>
                <a:ext uri="{FF2B5EF4-FFF2-40B4-BE49-F238E27FC236}">
                  <a16:creationId xmlns:a16="http://schemas.microsoft.com/office/drawing/2014/main" id="{5489AA84-D75C-1642-AC95-DB8CFA548BA7}"/>
                </a:ext>
              </a:extLst>
            </p:cNvPr>
            <p:cNvCxnSpPr>
              <a:cxnSpLocks noChangeShapeType="1"/>
              <a:stCxn id="427" idx="7"/>
              <a:endCxn id="428" idx="4"/>
            </p:cNvCxnSpPr>
            <p:nvPr/>
          </p:nvCxnSpPr>
          <p:spPr bwMode="auto">
            <a:xfrm flipV="1">
              <a:off x="1755775" y="2500313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6" name="AutoShape 108">
              <a:extLst>
                <a:ext uri="{FF2B5EF4-FFF2-40B4-BE49-F238E27FC236}">
                  <a16:creationId xmlns:a16="http://schemas.microsoft.com/office/drawing/2014/main" id="{54142CEE-2688-7C47-874B-006CD0E094B0}"/>
                </a:ext>
              </a:extLst>
            </p:cNvPr>
            <p:cNvCxnSpPr>
              <a:cxnSpLocks noChangeShapeType="1"/>
              <a:stCxn id="428" idx="7"/>
              <a:endCxn id="433" idx="2"/>
            </p:cNvCxnSpPr>
            <p:nvPr/>
          </p:nvCxnSpPr>
          <p:spPr bwMode="auto">
            <a:xfrm flipV="1">
              <a:off x="1984375" y="2073275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7" name="AutoShape 109">
              <a:extLst>
                <a:ext uri="{FF2B5EF4-FFF2-40B4-BE49-F238E27FC236}">
                  <a16:creationId xmlns:a16="http://schemas.microsoft.com/office/drawing/2014/main" id="{F0806D8A-30A2-C047-BC69-FD4E7EC230FB}"/>
                </a:ext>
              </a:extLst>
            </p:cNvPr>
            <p:cNvCxnSpPr>
              <a:cxnSpLocks noChangeShapeType="1"/>
              <a:stCxn id="433" idx="6"/>
              <a:endCxn id="437" idx="2"/>
            </p:cNvCxnSpPr>
            <p:nvPr/>
          </p:nvCxnSpPr>
          <p:spPr bwMode="auto">
            <a:xfrm flipV="1">
              <a:off x="3063875" y="1920875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8" name="AutoShape 110">
              <a:extLst>
                <a:ext uri="{FF2B5EF4-FFF2-40B4-BE49-F238E27FC236}">
                  <a16:creationId xmlns:a16="http://schemas.microsoft.com/office/drawing/2014/main" id="{C8CDE309-A3DD-0640-BC74-6A4AAEF438B3}"/>
                </a:ext>
              </a:extLst>
            </p:cNvPr>
            <p:cNvCxnSpPr>
              <a:cxnSpLocks noChangeShapeType="1"/>
              <a:stCxn id="437" idx="6"/>
              <a:endCxn id="441" idx="1"/>
            </p:cNvCxnSpPr>
            <p:nvPr/>
          </p:nvCxnSpPr>
          <p:spPr bwMode="auto">
            <a:xfrm>
              <a:off x="4587875" y="1920875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9" name="AutoShape 111">
              <a:extLst>
                <a:ext uri="{FF2B5EF4-FFF2-40B4-BE49-F238E27FC236}">
                  <a16:creationId xmlns:a16="http://schemas.microsoft.com/office/drawing/2014/main" id="{FA723027-DE54-E44F-B19A-2D8505470C5A}"/>
                </a:ext>
              </a:extLst>
            </p:cNvPr>
            <p:cNvCxnSpPr>
              <a:cxnSpLocks noChangeShapeType="1"/>
              <a:stCxn id="427" idx="5"/>
              <a:endCxn id="429" idx="1"/>
            </p:cNvCxnSpPr>
            <p:nvPr/>
          </p:nvCxnSpPr>
          <p:spPr bwMode="auto">
            <a:xfrm>
              <a:off x="1755775" y="3097213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0" name="AutoShape 112">
              <a:extLst>
                <a:ext uri="{FF2B5EF4-FFF2-40B4-BE49-F238E27FC236}">
                  <a16:creationId xmlns:a16="http://schemas.microsoft.com/office/drawing/2014/main" id="{7D5E83F7-510B-6E47-9B12-498632BF2F5B}"/>
                </a:ext>
              </a:extLst>
            </p:cNvPr>
            <p:cNvCxnSpPr>
              <a:cxnSpLocks noChangeShapeType="1"/>
              <a:stCxn id="428" idx="5"/>
              <a:endCxn id="430" idx="2"/>
            </p:cNvCxnSpPr>
            <p:nvPr/>
          </p:nvCxnSpPr>
          <p:spPr bwMode="auto">
            <a:xfrm>
              <a:off x="1984375" y="2487613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" name="AutoShape 113">
              <a:extLst>
                <a:ext uri="{FF2B5EF4-FFF2-40B4-BE49-F238E27FC236}">
                  <a16:creationId xmlns:a16="http://schemas.microsoft.com/office/drawing/2014/main" id="{84DB7D05-DD14-F149-A945-D6E8114325BC}"/>
                </a:ext>
              </a:extLst>
            </p:cNvPr>
            <p:cNvCxnSpPr>
              <a:cxnSpLocks noChangeShapeType="1"/>
              <a:stCxn id="428" idx="6"/>
              <a:endCxn id="431" idx="2"/>
            </p:cNvCxnSpPr>
            <p:nvPr/>
          </p:nvCxnSpPr>
          <p:spPr bwMode="auto">
            <a:xfrm>
              <a:off x="1997075" y="2454275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2" name="AutoShape 114">
              <a:extLst>
                <a:ext uri="{FF2B5EF4-FFF2-40B4-BE49-F238E27FC236}">
                  <a16:creationId xmlns:a16="http://schemas.microsoft.com/office/drawing/2014/main" id="{799CB8BD-EAFB-2A45-A238-00D7B9FA7E53}"/>
                </a:ext>
              </a:extLst>
            </p:cNvPr>
            <p:cNvCxnSpPr>
              <a:cxnSpLocks noChangeShapeType="1"/>
              <a:stCxn id="430" idx="7"/>
              <a:endCxn id="431" idx="5"/>
            </p:cNvCxnSpPr>
            <p:nvPr/>
          </p:nvCxnSpPr>
          <p:spPr bwMode="auto">
            <a:xfrm flipV="1">
              <a:off x="2365375" y="2792413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3" name="AutoShape 115">
              <a:extLst>
                <a:ext uri="{FF2B5EF4-FFF2-40B4-BE49-F238E27FC236}">
                  <a16:creationId xmlns:a16="http://schemas.microsoft.com/office/drawing/2014/main" id="{8DCB051F-C1B9-6B48-99F8-F85B7473E1ED}"/>
                </a:ext>
              </a:extLst>
            </p:cNvPr>
            <p:cNvCxnSpPr>
              <a:cxnSpLocks noChangeShapeType="1"/>
              <a:stCxn id="431" idx="6"/>
              <a:endCxn id="434" idx="2"/>
            </p:cNvCxnSpPr>
            <p:nvPr/>
          </p:nvCxnSpPr>
          <p:spPr bwMode="auto">
            <a:xfrm>
              <a:off x="2606675" y="2759075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4" name="AutoShape 116">
              <a:extLst>
                <a:ext uri="{FF2B5EF4-FFF2-40B4-BE49-F238E27FC236}">
                  <a16:creationId xmlns:a16="http://schemas.microsoft.com/office/drawing/2014/main" id="{A7E3F9C1-659A-594E-8C65-55825735A1AD}"/>
                </a:ext>
              </a:extLst>
            </p:cNvPr>
            <p:cNvCxnSpPr>
              <a:cxnSpLocks noChangeShapeType="1"/>
              <a:stCxn id="434" idx="0"/>
              <a:endCxn id="433" idx="4"/>
            </p:cNvCxnSpPr>
            <p:nvPr/>
          </p:nvCxnSpPr>
          <p:spPr bwMode="auto">
            <a:xfrm flipH="1" flipV="1">
              <a:off x="3017838" y="2119313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" name="AutoShape 117">
              <a:extLst>
                <a:ext uri="{FF2B5EF4-FFF2-40B4-BE49-F238E27FC236}">
                  <a16:creationId xmlns:a16="http://schemas.microsoft.com/office/drawing/2014/main" id="{6B8DB258-38E5-6A49-BDB5-DC780ACBEF2D}"/>
                </a:ext>
              </a:extLst>
            </p:cNvPr>
            <p:cNvCxnSpPr>
              <a:cxnSpLocks noChangeShapeType="1"/>
              <a:stCxn id="429" idx="0"/>
              <a:endCxn id="430" idx="4"/>
            </p:cNvCxnSpPr>
            <p:nvPr/>
          </p:nvCxnSpPr>
          <p:spPr bwMode="auto">
            <a:xfrm flipH="1" flipV="1">
              <a:off x="2332038" y="3109913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6" name="AutoShape 118">
              <a:extLst>
                <a:ext uri="{FF2B5EF4-FFF2-40B4-BE49-F238E27FC236}">
                  <a16:creationId xmlns:a16="http://schemas.microsoft.com/office/drawing/2014/main" id="{1C5662A0-1BF7-0F44-860D-C9DB8DD3F7E5}"/>
                </a:ext>
              </a:extLst>
            </p:cNvPr>
            <p:cNvCxnSpPr>
              <a:cxnSpLocks noChangeShapeType="1"/>
              <a:stCxn id="429" idx="7"/>
              <a:endCxn id="432" idx="2"/>
            </p:cNvCxnSpPr>
            <p:nvPr/>
          </p:nvCxnSpPr>
          <p:spPr bwMode="auto">
            <a:xfrm flipV="1">
              <a:off x="2441575" y="3444875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7" name="AutoShape 119">
              <a:extLst>
                <a:ext uri="{FF2B5EF4-FFF2-40B4-BE49-F238E27FC236}">
                  <a16:creationId xmlns:a16="http://schemas.microsoft.com/office/drawing/2014/main" id="{2A3D08C6-3B16-8846-8F1E-F5723D468794}"/>
                </a:ext>
              </a:extLst>
            </p:cNvPr>
            <p:cNvCxnSpPr>
              <a:cxnSpLocks noChangeShapeType="1"/>
              <a:stCxn id="432" idx="1"/>
              <a:endCxn id="430" idx="5"/>
            </p:cNvCxnSpPr>
            <p:nvPr/>
          </p:nvCxnSpPr>
          <p:spPr bwMode="auto">
            <a:xfrm flipH="1" flipV="1">
              <a:off x="2365375" y="3097213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8" name="AutoShape 120">
              <a:extLst>
                <a:ext uri="{FF2B5EF4-FFF2-40B4-BE49-F238E27FC236}">
                  <a16:creationId xmlns:a16="http://schemas.microsoft.com/office/drawing/2014/main" id="{B5D482C4-43AC-024E-A94B-C5F536AB3995}"/>
                </a:ext>
              </a:extLst>
            </p:cNvPr>
            <p:cNvCxnSpPr>
              <a:cxnSpLocks noChangeShapeType="1"/>
              <a:stCxn id="432" idx="0"/>
              <a:endCxn id="434" idx="4"/>
            </p:cNvCxnSpPr>
            <p:nvPr/>
          </p:nvCxnSpPr>
          <p:spPr bwMode="auto">
            <a:xfrm flipV="1">
              <a:off x="3094038" y="2805113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9" name="AutoShape 121">
              <a:extLst>
                <a:ext uri="{FF2B5EF4-FFF2-40B4-BE49-F238E27FC236}">
                  <a16:creationId xmlns:a16="http://schemas.microsoft.com/office/drawing/2014/main" id="{3F3418B0-B246-5C46-8377-5A79D28D5425}"/>
                </a:ext>
              </a:extLst>
            </p:cNvPr>
            <p:cNvCxnSpPr>
              <a:cxnSpLocks noChangeShapeType="1"/>
              <a:stCxn id="434" idx="7"/>
              <a:endCxn id="436" idx="4"/>
            </p:cNvCxnSpPr>
            <p:nvPr/>
          </p:nvCxnSpPr>
          <p:spPr bwMode="auto">
            <a:xfrm flipV="1">
              <a:off x="3355975" y="2271713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0" name="AutoShape 122">
              <a:extLst>
                <a:ext uri="{FF2B5EF4-FFF2-40B4-BE49-F238E27FC236}">
                  <a16:creationId xmlns:a16="http://schemas.microsoft.com/office/drawing/2014/main" id="{9202119A-0AC7-314B-982B-EF9D77E4D7E4}"/>
                </a:ext>
              </a:extLst>
            </p:cNvPr>
            <p:cNvCxnSpPr>
              <a:cxnSpLocks noChangeShapeType="1"/>
              <a:stCxn id="436" idx="7"/>
              <a:endCxn id="437" idx="3"/>
            </p:cNvCxnSpPr>
            <p:nvPr/>
          </p:nvCxnSpPr>
          <p:spPr bwMode="auto">
            <a:xfrm flipV="1">
              <a:off x="4422775" y="1954213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" name="AutoShape 123">
              <a:extLst>
                <a:ext uri="{FF2B5EF4-FFF2-40B4-BE49-F238E27FC236}">
                  <a16:creationId xmlns:a16="http://schemas.microsoft.com/office/drawing/2014/main" id="{A213F3D8-4CA1-9543-9D3B-9E9CEE0697F4}"/>
                </a:ext>
              </a:extLst>
            </p:cNvPr>
            <p:cNvCxnSpPr>
              <a:cxnSpLocks noChangeShapeType="1"/>
              <a:stCxn id="434" idx="6"/>
              <a:endCxn id="439" idx="3"/>
            </p:cNvCxnSpPr>
            <p:nvPr/>
          </p:nvCxnSpPr>
          <p:spPr bwMode="auto">
            <a:xfrm flipV="1">
              <a:off x="3368675" y="2716213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" name="AutoShape 124">
              <a:extLst>
                <a:ext uri="{FF2B5EF4-FFF2-40B4-BE49-F238E27FC236}">
                  <a16:creationId xmlns:a16="http://schemas.microsoft.com/office/drawing/2014/main" id="{3CC45F30-4655-F540-8CCA-0E857E00ED8C}"/>
                </a:ext>
              </a:extLst>
            </p:cNvPr>
            <p:cNvCxnSpPr>
              <a:cxnSpLocks noChangeShapeType="1"/>
              <a:stCxn id="436" idx="4"/>
              <a:endCxn id="439" idx="7"/>
            </p:cNvCxnSpPr>
            <p:nvPr/>
          </p:nvCxnSpPr>
          <p:spPr bwMode="auto">
            <a:xfrm flipH="1">
              <a:off x="4117975" y="2271713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" name="AutoShape 125">
              <a:extLst>
                <a:ext uri="{FF2B5EF4-FFF2-40B4-BE49-F238E27FC236}">
                  <a16:creationId xmlns:a16="http://schemas.microsoft.com/office/drawing/2014/main" id="{B8D28AA7-45C9-AA4A-B4E6-6A99D42AAE40}"/>
                </a:ext>
              </a:extLst>
            </p:cNvPr>
            <p:cNvCxnSpPr>
              <a:cxnSpLocks noChangeShapeType="1"/>
              <a:stCxn id="434" idx="5"/>
              <a:endCxn id="438" idx="1"/>
            </p:cNvCxnSpPr>
            <p:nvPr/>
          </p:nvCxnSpPr>
          <p:spPr bwMode="auto">
            <a:xfrm>
              <a:off x="3355975" y="2792413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" name="AutoShape 126">
              <a:extLst>
                <a:ext uri="{FF2B5EF4-FFF2-40B4-BE49-F238E27FC236}">
                  <a16:creationId xmlns:a16="http://schemas.microsoft.com/office/drawing/2014/main" id="{5E9B6FA1-D5B8-D643-B1EA-E7C55DAE0837}"/>
                </a:ext>
              </a:extLst>
            </p:cNvPr>
            <p:cNvCxnSpPr>
              <a:cxnSpLocks noChangeShapeType="1"/>
              <a:stCxn id="439" idx="4"/>
              <a:endCxn id="438" idx="0"/>
            </p:cNvCxnSpPr>
            <p:nvPr/>
          </p:nvCxnSpPr>
          <p:spPr bwMode="auto">
            <a:xfrm flipH="1">
              <a:off x="3932238" y="2728913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5" name="AutoShape 127">
              <a:extLst>
                <a:ext uri="{FF2B5EF4-FFF2-40B4-BE49-F238E27FC236}">
                  <a16:creationId xmlns:a16="http://schemas.microsoft.com/office/drawing/2014/main" id="{69E59B5A-04D6-8C4E-8D70-0A11CB3A6FAA}"/>
                </a:ext>
              </a:extLst>
            </p:cNvPr>
            <p:cNvCxnSpPr>
              <a:cxnSpLocks noChangeShapeType="1"/>
              <a:stCxn id="432" idx="5"/>
              <a:endCxn id="435" idx="1"/>
            </p:cNvCxnSpPr>
            <p:nvPr/>
          </p:nvCxnSpPr>
          <p:spPr bwMode="auto">
            <a:xfrm>
              <a:off x="3127375" y="3478213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6" name="AutoShape 128">
              <a:extLst>
                <a:ext uri="{FF2B5EF4-FFF2-40B4-BE49-F238E27FC236}">
                  <a16:creationId xmlns:a16="http://schemas.microsoft.com/office/drawing/2014/main" id="{A8982E92-732C-204E-B097-F98BF41D0148}"/>
                </a:ext>
              </a:extLst>
            </p:cNvPr>
            <p:cNvCxnSpPr>
              <a:cxnSpLocks noChangeShapeType="1"/>
              <a:stCxn id="435" idx="7"/>
              <a:endCxn id="442" idx="2"/>
            </p:cNvCxnSpPr>
            <p:nvPr/>
          </p:nvCxnSpPr>
          <p:spPr bwMode="auto">
            <a:xfrm flipV="1">
              <a:off x="3736975" y="3749675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7" name="AutoShape 129">
              <a:extLst>
                <a:ext uri="{FF2B5EF4-FFF2-40B4-BE49-F238E27FC236}">
                  <a16:creationId xmlns:a16="http://schemas.microsoft.com/office/drawing/2014/main" id="{54E53A67-8A88-8742-BEBE-5F77A16B8FC9}"/>
                </a:ext>
              </a:extLst>
            </p:cNvPr>
            <p:cNvCxnSpPr>
              <a:cxnSpLocks noChangeShapeType="1"/>
              <a:stCxn id="442" idx="0"/>
              <a:endCxn id="439" idx="6"/>
            </p:cNvCxnSpPr>
            <p:nvPr/>
          </p:nvCxnSpPr>
          <p:spPr bwMode="auto">
            <a:xfrm flipH="1" flipV="1">
              <a:off x="4130675" y="2682875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8" name="AutoShape 130">
              <a:extLst>
                <a:ext uri="{FF2B5EF4-FFF2-40B4-BE49-F238E27FC236}">
                  <a16:creationId xmlns:a16="http://schemas.microsoft.com/office/drawing/2014/main" id="{C8092A71-7F8A-D345-9F8B-7B0914691E50}"/>
                </a:ext>
              </a:extLst>
            </p:cNvPr>
            <p:cNvCxnSpPr>
              <a:cxnSpLocks noChangeShapeType="1"/>
              <a:stCxn id="442" idx="7"/>
              <a:endCxn id="443" idx="1"/>
            </p:cNvCxnSpPr>
            <p:nvPr/>
          </p:nvCxnSpPr>
          <p:spPr bwMode="auto">
            <a:xfrm flipV="1">
              <a:off x="4879975" y="3411538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9" name="AutoShape 131">
              <a:extLst>
                <a:ext uri="{FF2B5EF4-FFF2-40B4-BE49-F238E27FC236}">
                  <a16:creationId xmlns:a16="http://schemas.microsoft.com/office/drawing/2014/main" id="{C8334885-1F32-9947-B7CF-498FFC15FFA8}"/>
                </a:ext>
              </a:extLst>
            </p:cNvPr>
            <p:cNvCxnSpPr>
              <a:cxnSpLocks noChangeShapeType="1"/>
              <a:stCxn id="443" idx="1"/>
              <a:endCxn id="439" idx="6"/>
            </p:cNvCxnSpPr>
            <p:nvPr/>
          </p:nvCxnSpPr>
          <p:spPr bwMode="auto">
            <a:xfrm flipH="1" flipV="1">
              <a:off x="4130675" y="2682875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0" name="AutoShape 132">
              <a:extLst>
                <a:ext uri="{FF2B5EF4-FFF2-40B4-BE49-F238E27FC236}">
                  <a16:creationId xmlns:a16="http://schemas.microsoft.com/office/drawing/2014/main" id="{1ABBE01E-E198-414C-B7FE-82DB10FB8FB9}"/>
                </a:ext>
              </a:extLst>
            </p:cNvPr>
            <p:cNvCxnSpPr>
              <a:cxnSpLocks noChangeShapeType="1"/>
              <a:stCxn id="443" idx="0"/>
              <a:endCxn id="440" idx="4"/>
            </p:cNvCxnSpPr>
            <p:nvPr/>
          </p:nvCxnSpPr>
          <p:spPr bwMode="auto">
            <a:xfrm flipV="1">
              <a:off x="5151438" y="2576513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" name="AutoShape 133">
              <a:extLst>
                <a:ext uri="{FF2B5EF4-FFF2-40B4-BE49-F238E27FC236}">
                  <a16:creationId xmlns:a16="http://schemas.microsoft.com/office/drawing/2014/main" id="{8D7AE765-AEA2-1349-9891-00C9B6D98A47}"/>
                </a:ext>
              </a:extLst>
            </p:cNvPr>
            <p:cNvCxnSpPr>
              <a:cxnSpLocks noChangeShapeType="1"/>
              <a:stCxn id="440" idx="6"/>
              <a:endCxn id="444" idx="0"/>
            </p:cNvCxnSpPr>
            <p:nvPr/>
          </p:nvCxnSpPr>
          <p:spPr bwMode="auto">
            <a:xfrm>
              <a:off x="5502275" y="2530475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" name="AutoShape 134">
              <a:extLst>
                <a:ext uri="{FF2B5EF4-FFF2-40B4-BE49-F238E27FC236}">
                  <a16:creationId xmlns:a16="http://schemas.microsoft.com/office/drawing/2014/main" id="{7199BD7B-224B-364E-ABC6-44299FA771D9}"/>
                </a:ext>
              </a:extLst>
            </p:cNvPr>
            <p:cNvCxnSpPr>
              <a:cxnSpLocks noChangeShapeType="1"/>
              <a:stCxn id="443" idx="5"/>
              <a:endCxn id="445" idx="1"/>
            </p:cNvCxnSpPr>
            <p:nvPr/>
          </p:nvCxnSpPr>
          <p:spPr bwMode="auto">
            <a:xfrm>
              <a:off x="5184775" y="3478213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" name="AutoShape 135">
              <a:extLst>
                <a:ext uri="{FF2B5EF4-FFF2-40B4-BE49-F238E27FC236}">
                  <a16:creationId xmlns:a16="http://schemas.microsoft.com/office/drawing/2014/main" id="{E0B37D2B-9D5A-B24E-A007-546CCA538C0C}"/>
                </a:ext>
              </a:extLst>
            </p:cNvPr>
            <p:cNvCxnSpPr>
              <a:cxnSpLocks noChangeShapeType="1"/>
              <a:stCxn id="445" idx="2"/>
              <a:endCxn id="442" idx="6"/>
            </p:cNvCxnSpPr>
            <p:nvPr/>
          </p:nvCxnSpPr>
          <p:spPr bwMode="auto">
            <a:xfrm flipH="1" flipV="1">
              <a:off x="4892675" y="3749675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" name="AutoShape 136">
              <a:extLst>
                <a:ext uri="{FF2B5EF4-FFF2-40B4-BE49-F238E27FC236}">
                  <a16:creationId xmlns:a16="http://schemas.microsoft.com/office/drawing/2014/main" id="{7946E0B4-CE4E-6E4D-8DB3-9B15A1C6ADD6}"/>
                </a:ext>
              </a:extLst>
            </p:cNvPr>
            <p:cNvCxnSpPr>
              <a:cxnSpLocks noChangeShapeType="1"/>
              <a:stCxn id="445" idx="7"/>
              <a:endCxn id="446" idx="2"/>
            </p:cNvCxnSpPr>
            <p:nvPr/>
          </p:nvCxnSpPr>
          <p:spPr bwMode="auto">
            <a:xfrm flipV="1">
              <a:off x="5641975" y="3521075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5" name="AutoShape 137">
              <a:extLst>
                <a:ext uri="{FF2B5EF4-FFF2-40B4-BE49-F238E27FC236}">
                  <a16:creationId xmlns:a16="http://schemas.microsoft.com/office/drawing/2014/main" id="{468F62B1-7E2F-D940-9A10-43869FA4EFAE}"/>
                </a:ext>
              </a:extLst>
            </p:cNvPr>
            <p:cNvCxnSpPr>
              <a:cxnSpLocks noChangeShapeType="1"/>
              <a:stCxn id="446" idx="0"/>
              <a:endCxn id="447" idx="4"/>
            </p:cNvCxnSpPr>
            <p:nvPr/>
          </p:nvCxnSpPr>
          <p:spPr bwMode="auto">
            <a:xfrm flipH="1" flipV="1">
              <a:off x="6294438" y="2881313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6" name="AutoShape 138">
              <a:extLst>
                <a:ext uri="{FF2B5EF4-FFF2-40B4-BE49-F238E27FC236}">
                  <a16:creationId xmlns:a16="http://schemas.microsoft.com/office/drawing/2014/main" id="{94E61F52-77F4-504E-8522-C0213B8CEBAF}"/>
                </a:ext>
              </a:extLst>
            </p:cNvPr>
            <p:cNvCxnSpPr>
              <a:cxnSpLocks noChangeShapeType="1"/>
              <a:stCxn id="447" idx="0"/>
              <a:endCxn id="441" idx="5"/>
            </p:cNvCxnSpPr>
            <p:nvPr/>
          </p:nvCxnSpPr>
          <p:spPr bwMode="auto">
            <a:xfrm flipH="1" flipV="1">
              <a:off x="6175375" y="2259013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7" name="AutoShape 139">
              <a:extLst>
                <a:ext uri="{FF2B5EF4-FFF2-40B4-BE49-F238E27FC236}">
                  <a16:creationId xmlns:a16="http://schemas.microsoft.com/office/drawing/2014/main" id="{368B4171-3786-6F46-89B6-B8E610708683}"/>
                </a:ext>
              </a:extLst>
            </p:cNvPr>
            <p:cNvCxnSpPr>
              <a:cxnSpLocks noChangeShapeType="1"/>
              <a:stCxn id="447" idx="7"/>
              <a:endCxn id="448" idx="2"/>
            </p:cNvCxnSpPr>
            <p:nvPr/>
          </p:nvCxnSpPr>
          <p:spPr bwMode="auto">
            <a:xfrm flipV="1">
              <a:off x="6327775" y="2378075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" name="AutoShape 140">
              <a:extLst>
                <a:ext uri="{FF2B5EF4-FFF2-40B4-BE49-F238E27FC236}">
                  <a16:creationId xmlns:a16="http://schemas.microsoft.com/office/drawing/2014/main" id="{FDE46C6C-EA2E-034E-AAA4-C6AF49A3B2AD}"/>
                </a:ext>
              </a:extLst>
            </p:cNvPr>
            <p:cNvCxnSpPr>
              <a:cxnSpLocks noChangeShapeType="1"/>
              <a:stCxn id="447" idx="6"/>
              <a:endCxn id="449" idx="2"/>
            </p:cNvCxnSpPr>
            <p:nvPr/>
          </p:nvCxnSpPr>
          <p:spPr bwMode="auto">
            <a:xfrm flipV="1">
              <a:off x="6340475" y="2759075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9" name="AutoShape 141">
              <a:extLst>
                <a:ext uri="{FF2B5EF4-FFF2-40B4-BE49-F238E27FC236}">
                  <a16:creationId xmlns:a16="http://schemas.microsoft.com/office/drawing/2014/main" id="{65F83839-B423-1D4C-AA2C-013598B7504F}"/>
                </a:ext>
              </a:extLst>
            </p:cNvPr>
            <p:cNvCxnSpPr>
              <a:cxnSpLocks noChangeShapeType="1"/>
              <a:stCxn id="447" idx="6"/>
              <a:endCxn id="450" idx="1"/>
            </p:cNvCxnSpPr>
            <p:nvPr/>
          </p:nvCxnSpPr>
          <p:spPr bwMode="auto">
            <a:xfrm>
              <a:off x="6340475" y="2835275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" name="AutoShape 142">
              <a:extLst>
                <a:ext uri="{FF2B5EF4-FFF2-40B4-BE49-F238E27FC236}">
                  <a16:creationId xmlns:a16="http://schemas.microsoft.com/office/drawing/2014/main" id="{56070B7E-4E9F-964C-B696-FF18A774AD1A}"/>
                </a:ext>
              </a:extLst>
            </p:cNvPr>
            <p:cNvCxnSpPr>
              <a:cxnSpLocks noChangeShapeType="1"/>
              <a:stCxn id="450" idx="3"/>
              <a:endCxn id="446" idx="7"/>
            </p:cNvCxnSpPr>
            <p:nvPr/>
          </p:nvCxnSpPr>
          <p:spPr bwMode="auto">
            <a:xfrm flipH="1">
              <a:off x="6480175" y="3173413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" name="AutoShape 143">
              <a:extLst>
                <a:ext uri="{FF2B5EF4-FFF2-40B4-BE49-F238E27FC236}">
                  <a16:creationId xmlns:a16="http://schemas.microsoft.com/office/drawing/2014/main" id="{BCF83887-8547-894E-B1C1-B3CCE114AFB0}"/>
                </a:ext>
              </a:extLst>
            </p:cNvPr>
            <p:cNvCxnSpPr>
              <a:cxnSpLocks noChangeShapeType="1"/>
              <a:stCxn id="446" idx="4"/>
              <a:endCxn id="454" idx="1"/>
            </p:cNvCxnSpPr>
            <p:nvPr/>
          </p:nvCxnSpPr>
          <p:spPr bwMode="auto">
            <a:xfrm>
              <a:off x="6446838" y="3567113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2" name="AutoShape 144">
              <a:extLst>
                <a:ext uri="{FF2B5EF4-FFF2-40B4-BE49-F238E27FC236}">
                  <a16:creationId xmlns:a16="http://schemas.microsoft.com/office/drawing/2014/main" id="{4EA8DEE1-4DE7-2B4B-BCA5-8E60FCE41F6A}"/>
                </a:ext>
              </a:extLst>
            </p:cNvPr>
            <p:cNvCxnSpPr>
              <a:cxnSpLocks noChangeShapeType="1"/>
              <a:stCxn id="445" idx="7"/>
              <a:endCxn id="454" idx="3"/>
            </p:cNvCxnSpPr>
            <p:nvPr/>
          </p:nvCxnSpPr>
          <p:spPr bwMode="auto">
            <a:xfrm flipV="1">
              <a:off x="5641975" y="4011613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3" name="AutoShape 145">
              <a:extLst>
                <a:ext uri="{FF2B5EF4-FFF2-40B4-BE49-F238E27FC236}">
                  <a16:creationId xmlns:a16="http://schemas.microsoft.com/office/drawing/2014/main" id="{D70B92BA-F817-8048-9E85-2F2B628FA192}"/>
                </a:ext>
              </a:extLst>
            </p:cNvPr>
            <p:cNvCxnSpPr>
              <a:cxnSpLocks noChangeShapeType="1"/>
              <a:stCxn id="450" idx="4"/>
              <a:endCxn id="454" idx="0"/>
            </p:cNvCxnSpPr>
            <p:nvPr/>
          </p:nvCxnSpPr>
          <p:spPr bwMode="auto">
            <a:xfrm flipH="1">
              <a:off x="6827838" y="3186113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4" name="AutoShape 146">
              <a:extLst>
                <a:ext uri="{FF2B5EF4-FFF2-40B4-BE49-F238E27FC236}">
                  <a16:creationId xmlns:a16="http://schemas.microsoft.com/office/drawing/2014/main" id="{DA47A35C-099B-E848-85EB-C1217FF1E2EB}"/>
                </a:ext>
              </a:extLst>
            </p:cNvPr>
            <p:cNvCxnSpPr>
              <a:cxnSpLocks noChangeShapeType="1"/>
              <a:stCxn id="454" idx="7"/>
              <a:endCxn id="453" idx="2"/>
            </p:cNvCxnSpPr>
            <p:nvPr/>
          </p:nvCxnSpPr>
          <p:spPr bwMode="auto">
            <a:xfrm flipV="1">
              <a:off x="6861175" y="3673475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5" name="AutoShape 147">
              <a:extLst>
                <a:ext uri="{FF2B5EF4-FFF2-40B4-BE49-F238E27FC236}">
                  <a16:creationId xmlns:a16="http://schemas.microsoft.com/office/drawing/2014/main" id="{3B2E7085-BD72-6843-8919-5C9B71A9A263}"/>
                </a:ext>
              </a:extLst>
            </p:cNvPr>
            <p:cNvCxnSpPr>
              <a:cxnSpLocks noChangeShapeType="1"/>
              <a:stCxn id="453" idx="7"/>
              <a:endCxn id="452" idx="2"/>
            </p:cNvCxnSpPr>
            <p:nvPr/>
          </p:nvCxnSpPr>
          <p:spPr bwMode="auto">
            <a:xfrm flipV="1">
              <a:off x="7546975" y="3140075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6" name="AutoShape 148">
              <a:extLst>
                <a:ext uri="{FF2B5EF4-FFF2-40B4-BE49-F238E27FC236}">
                  <a16:creationId xmlns:a16="http://schemas.microsoft.com/office/drawing/2014/main" id="{B550EF8E-2260-5D42-AD60-21D272123740}"/>
                </a:ext>
              </a:extLst>
            </p:cNvPr>
            <p:cNvCxnSpPr>
              <a:cxnSpLocks noChangeShapeType="1"/>
              <a:stCxn id="450" idx="7"/>
              <a:endCxn id="452" idx="1"/>
            </p:cNvCxnSpPr>
            <p:nvPr/>
          </p:nvCxnSpPr>
          <p:spPr bwMode="auto">
            <a:xfrm>
              <a:off x="7013575" y="3106738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" name="AutoShape 149">
              <a:extLst>
                <a:ext uri="{FF2B5EF4-FFF2-40B4-BE49-F238E27FC236}">
                  <a16:creationId xmlns:a16="http://schemas.microsoft.com/office/drawing/2014/main" id="{CED62A3A-A937-1D41-A630-5D1510B8AE75}"/>
                </a:ext>
              </a:extLst>
            </p:cNvPr>
            <p:cNvCxnSpPr>
              <a:cxnSpLocks noChangeShapeType="1"/>
              <a:stCxn id="452" idx="0"/>
              <a:endCxn id="451" idx="4"/>
            </p:cNvCxnSpPr>
            <p:nvPr/>
          </p:nvCxnSpPr>
          <p:spPr bwMode="auto">
            <a:xfrm flipH="1" flipV="1">
              <a:off x="7589838" y="2728913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" name="AutoShape 150">
              <a:extLst>
                <a:ext uri="{FF2B5EF4-FFF2-40B4-BE49-F238E27FC236}">
                  <a16:creationId xmlns:a16="http://schemas.microsoft.com/office/drawing/2014/main" id="{0C2878F2-0F7B-8E44-9877-B342F42B7910}"/>
                </a:ext>
              </a:extLst>
            </p:cNvPr>
            <p:cNvCxnSpPr>
              <a:cxnSpLocks noChangeShapeType="1"/>
              <a:stCxn id="450" idx="7"/>
              <a:endCxn id="451" idx="3"/>
            </p:cNvCxnSpPr>
            <p:nvPr/>
          </p:nvCxnSpPr>
          <p:spPr bwMode="auto">
            <a:xfrm flipV="1">
              <a:off x="7013575" y="2716213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9" name="AutoShape 151">
              <a:extLst>
                <a:ext uri="{FF2B5EF4-FFF2-40B4-BE49-F238E27FC236}">
                  <a16:creationId xmlns:a16="http://schemas.microsoft.com/office/drawing/2014/main" id="{627AA739-B08F-1443-8ABA-A3239A0E6E63}"/>
                </a:ext>
              </a:extLst>
            </p:cNvPr>
            <p:cNvCxnSpPr>
              <a:cxnSpLocks noChangeShapeType="1"/>
              <a:stCxn id="451" idx="2"/>
              <a:endCxn id="448" idx="6"/>
            </p:cNvCxnSpPr>
            <p:nvPr/>
          </p:nvCxnSpPr>
          <p:spPr bwMode="auto">
            <a:xfrm flipH="1" flipV="1">
              <a:off x="6950075" y="2378075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" name="AutoShape 153">
              <a:extLst>
                <a:ext uri="{FF2B5EF4-FFF2-40B4-BE49-F238E27FC236}">
                  <a16:creationId xmlns:a16="http://schemas.microsoft.com/office/drawing/2014/main" id="{CB030388-976F-EF43-8C66-D432022A9FB4}"/>
                </a:ext>
              </a:extLst>
            </p:cNvPr>
            <p:cNvCxnSpPr>
              <a:cxnSpLocks noChangeShapeType="1"/>
              <a:stCxn id="427" idx="6"/>
              <a:endCxn id="431" idx="2"/>
            </p:cNvCxnSpPr>
            <p:nvPr/>
          </p:nvCxnSpPr>
          <p:spPr bwMode="auto">
            <a:xfrm flipV="1">
              <a:off x="1768475" y="2759075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" name="AutoShape 154">
              <a:extLst>
                <a:ext uri="{FF2B5EF4-FFF2-40B4-BE49-F238E27FC236}">
                  <a16:creationId xmlns:a16="http://schemas.microsoft.com/office/drawing/2014/main" id="{886CBBE0-1305-5448-99CD-1E9EDE6E9458}"/>
                </a:ext>
              </a:extLst>
            </p:cNvPr>
            <p:cNvCxnSpPr>
              <a:cxnSpLocks noChangeShapeType="1"/>
              <a:endCxn id="430" idx="3"/>
            </p:cNvCxnSpPr>
            <p:nvPr/>
          </p:nvCxnSpPr>
          <p:spPr bwMode="auto">
            <a:xfrm>
              <a:off x="1768475" y="3063875"/>
              <a:ext cx="531009" cy="325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" name="AutoShape 155">
              <a:extLst>
                <a:ext uri="{FF2B5EF4-FFF2-40B4-BE49-F238E27FC236}">
                  <a16:creationId xmlns:a16="http://schemas.microsoft.com/office/drawing/2014/main" id="{8B4C8BD3-1A99-A74D-A919-DE9FBB5E9CE2}"/>
                </a:ext>
              </a:extLst>
            </p:cNvPr>
            <p:cNvCxnSpPr>
              <a:cxnSpLocks noChangeShapeType="1"/>
              <a:stCxn id="439" idx="3"/>
              <a:endCxn id="432" idx="7"/>
            </p:cNvCxnSpPr>
            <p:nvPr/>
          </p:nvCxnSpPr>
          <p:spPr bwMode="auto">
            <a:xfrm flipH="1">
              <a:off x="3127375" y="2716213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4" name="AutoShape 156">
              <a:extLst>
                <a:ext uri="{FF2B5EF4-FFF2-40B4-BE49-F238E27FC236}">
                  <a16:creationId xmlns:a16="http://schemas.microsoft.com/office/drawing/2014/main" id="{676986D7-599E-604E-89AD-99B188B01B03}"/>
                </a:ext>
              </a:extLst>
            </p:cNvPr>
            <p:cNvCxnSpPr>
              <a:cxnSpLocks noChangeShapeType="1"/>
              <a:stCxn id="448" idx="4"/>
              <a:endCxn id="450" idx="1"/>
            </p:cNvCxnSpPr>
            <p:nvPr/>
          </p:nvCxnSpPr>
          <p:spPr bwMode="auto">
            <a:xfrm>
              <a:off x="6904038" y="2424113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" name="AutoShape 157">
              <a:extLst>
                <a:ext uri="{FF2B5EF4-FFF2-40B4-BE49-F238E27FC236}">
                  <a16:creationId xmlns:a16="http://schemas.microsoft.com/office/drawing/2014/main" id="{BEB3FF6D-2AC7-3E40-B6ED-E3F9227C04CD}"/>
                </a:ext>
              </a:extLst>
            </p:cNvPr>
            <p:cNvCxnSpPr>
              <a:cxnSpLocks noChangeShapeType="1"/>
              <a:stCxn id="433" idx="5"/>
              <a:endCxn id="439" idx="1"/>
            </p:cNvCxnSpPr>
            <p:nvPr/>
          </p:nvCxnSpPr>
          <p:spPr bwMode="auto">
            <a:xfrm>
              <a:off x="3051175" y="2106613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6" name="AutoShape 158">
              <a:extLst>
                <a:ext uri="{FF2B5EF4-FFF2-40B4-BE49-F238E27FC236}">
                  <a16:creationId xmlns:a16="http://schemas.microsoft.com/office/drawing/2014/main" id="{BB70165F-92E3-3644-845F-908018AD242C}"/>
                </a:ext>
              </a:extLst>
            </p:cNvPr>
            <p:cNvCxnSpPr>
              <a:cxnSpLocks noChangeShapeType="1"/>
              <a:stCxn id="446" idx="6"/>
              <a:endCxn id="453" idx="1"/>
            </p:cNvCxnSpPr>
            <p:nvPr/>
          </p:nvCxnSpPr>
          <p:spPr bwMode="auto">
            <a:xfrm>
              <a:off x="6492875" y="3521075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7" name="AutoShape 159">
              <a:extLst>
                <a:ext uri="{FF2B5EF4-FFF2-40B4-BE49-F238E27FC236}">
                  <a16:creationId xmlns:a16="http://schemas.microsoft.com/office/drawing/2014/main" id="{6B442BBB-4254-2049-87AF-F2B9E67F34BD}"/>
                </a:ext>
              </a:extLst>
            </p:cNvPr>
            <p:cNvCxnSpPr>
              <a:cxnSpLocks noChangeShapeType="1"/>
              <a:stCxn id="444" idx="3"/>
              <a:endCxn id="442" idx="7"/>
            </p:cNvCxnSpPr>
            <p:nvPr/>
          </p:nvCxnSpPr>
          <p:spPr bwMode="auto">
            <a:xfrm flipH="1">
              <a:off x="4879975" y="3402013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0757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Generate a Planar Subgraph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5527526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Nodes with non-negative coordinates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(x, y) (the input graph is connected when we add links if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≤ 1)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a link between any two nodes u, v as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≤ 1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Remove some links to generate a planar graph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edges before and after planarization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The grade is proportional to </a:t>
            </a:r>
            <a:r>
              <a:rPr lang="en-US" altLang="zh-TW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number of remaining edges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F8BC8A-AE0E-774F-9C37-13FBE31C310A}"/>
              </a:ext>
            </a:extLst>
          </p:cNvPr>
          <p:cNvSpPr/>
          <p:nvPr/>
        </p:nvSpPr>
        <p:spPr>
          <a:xfrm>
            <a:off x="5644523" y="756100"/>
            <a:ext cx="338437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Input file: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0	1.5	2.3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1	1.2	2.6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2	1.3	1.2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A01F86-49B4-FD45-A740-16D8FD532CB5}"/>
              </a:ext>
            </a:extLst>
          </p:cNvPr>
          <p:cNvSpPr/>
          <p:nvPr/>
        </p:nvSpPr>
        <p:spPr>
          <a:xfrm>
            <a:off x="6084168" y="3429000"/>
            <a:ext cx="3168352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Output file:</a:t>
            </a:r>
          </a:p>
          <a:p>
            <a:endParaRPr lang="en-US" altLang="zh-TW" sz="1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0	0	1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1	1	2</a:t>
            </a:r>
            <a:b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2	1	3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0	0	1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2	1	3</a:t>
            </a:r>
          </a:p>
          <a:p>
            <a:r>
              <a:rPr lang="en-US" altLang="zh-TW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4	3	4</a:t>
            </a:r>
            <a:endParaRPr lang="zh-TW" altLang="en-US" sz="19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99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4232</TotalTime>
  <Words>569</Words>
  <Application>Microsoft Macintosh PowerPoint</Application>
  <PresentationFormat>如螢幕大小 (4:3)</PresentationFormat>
  <Paragraphs>266</Paragraphs>
  <Slides>20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3" baseType="lpstr">
      <vt:lpstr>微軟正黑體</vt:lpstr>
      <vt:lpstr>新細明體</vt:lpstr>
      <vt:lpstr>LingWai SC Medium</vt:lpstr>
      <vt:lpstr>黑体</vt:lpstr>
      <vt:lpstr>宋体</vt:lpstr>
      <vt:lpstr>Arial</vt:lpstr>
      <vt:lpstr>Cambria Math</vt:lpstr>
      <vt:lpstr>Candara</vt:lpstr>
      <vt:lpstr>Monotype Sorts</vt:lpstr>
      <vt:lpstr>Plantagenet Cherokee</vt:lpstr>
      <vt:lpstr>Times New Roman</vt:lpstr>
      <vt:lpstr>Wingdings</vt:lpstr>
      <vt:lpstr>Office 佈景主題</vt:lpstr>
      <vt:lpstr>PowerPoint 簡報</vt:lpstr>
      <vt:lpstr>Background</vt:lpstr>
      <vt:lpstr>Background</vt:lpstr>
      <vt:lpstr>Naïve Routing Scheme: Greedy</vt:lpstr>
      <vt:lpstr>Naïve Routing Scheme: Greedy</vt:lpstr>
      <vt:lpstr>Face Routing</vt:lpstr>
      <vt:lpstr>Face Routing</vt:lpstr>
      <vt:lpstr>Programming Project #1: Generate a Planar Subgraph</vt:lpstr>
      <vt:lpstr>Programming Project #1: Generate a Planar Subgraph</vt:lpstr>
      <vt:lpstr>Programming Project #1: Generate a Planar Subgraph</vt:lpstr>
      <vt:lpstr>Programming Project #1: Generate a Planar Subgraph</vt:lpstr>
      <vt:lpstr>Programming Project #1: Generate a Planar Subgraph</vt:lpstr>
      <vt:lpstr>Programming Project #1: Generate a Planar Subgraph</vt:lpstr>
      <vt:lpstr>Programming Project #1: Generate a Planar Subgraph</vt:lpstr>
      <vt:lpstr>Why does the algorithm work?</vt:lpstr>
      <vt:lpstr>Why does the algorithm work?</vt:lpstr>
      <vt:lpstr>Why does the algorithm work?</vt:lpstr>
      <vt:lpstr>Input Sample: node.txt</vt:lpstr>
      <vt:lpstr>Output Sample: link.txt</vt:lpstr>
      <vt:lpstr>Note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Microsoft Office User</cp:lastModifiedBy>
  <cp:revision>282</cp:revision>
  <dcterms:created xsi:type="dcterms:W3CDTF">1995-06-02T22:16:36Z</dcterms:created>
  <dcterms:modified xsi:type="dcterms:W3CDTF">2018-09-28T04:36:06Z</dcterms:modified>
</cp:coreProperties>
</file>