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4" r:id="rId1"/>
  </p:sldMasterIdLst>
  <p:notesMasterIdLst>
    <p:notesMasterId r:id="rId22"/>
  </p:notesMasterIdLst>
  <p:handoutMasterIdLst>
    <p:handoutMasterId r:id="rId23"/>
  </p:handoutMasterIdLst>
  <p:sldIdLst>
    <p:sldId id="302" r:id="rId2"/>
    <p:sldId id="341" r:id="rId3"/>
    <p:sldId id="357" r:id="rId4"/>
    <p:sldId id="342" r:id="rId5"/>
    <p:sldId id="343" r:id="rId6"/>
    <p:sldId id="344" r:id="rId7"/>
    <p:sldId id="345" r:id="rId8"/>
    <p:sldId id="347" r:id="rId9"/>
    <p:sldId id="346" r:id="rId10"/>
    <p:sldId id="348" r:id="rId11"/>
    <p:sldId id="349" r:id="rId12"/>
    <p:sldId id="350" r:id="rId13"/>
    <p:sldId id="351" r:id="rId14"/>
    <p:sldId id="352" r:id="rId15"/>
    <p:sldId id="353" r:id="rId16"/>
    <p:sldId id="354" r:id="rId17"/>
    <p:sldId id="356" r:id="rId18"/>
    <p:sldId id="331" r:id="rId19"/>
    <p:sldId id="339" r:id="rId20"/>
    <p:sldId id="318" r:id="rId21"/>
  </p:sldIdLst>
  <p:sldSz cx="9144000" cy="6858000" type="screen4x3"/>
  <p:notesSz cx="6994525" cy="9278938"/>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2">
          <p15:clr>
            <a:srgbClr val="A4A3A4"/>
          </p15:clr>
        </p15:guide>
        <p15:guide id="2" pos="29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87819"/>
  </p:normalViewPr>
  <p:slideViewPr>
    <p:cSldViewPr>
      <p:cViewPr varScale="1">
        <p:scale>
          <a:sx n="107" d="100"/>
          <a:sy n="107" d="100"/>
        </p:scale>
        <p:origin x="656" y="16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1278"/>
    </p:cViewPr>
  </p:sorterViewPr>
  <p:notesViewPr>
    <p:cSldViewPr>
      <p:cViewPr varScale="1">
        <p:scale>
          <a:sx n="40" d="100"/>
          <a:sy n="40" d="100"/>
        </p:scale>
        <p:origin x="-1380" y="-90"/>
      </p:cViewPr>
      <p:guideLst>
        <p:guide orient="horz" pos="2202"/>
        <p:guide pos="29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19.xml"/><Relationship Id="rId1"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F041DA9-CC5C-9D4E-9CB0-6A1854A80271}"/>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19364" tIns="0" rIns="19364" bIns="0" numCol="1" anchor="t" anchorCtr="0" compatLnSpc="1">
            <a:prstTxWarp prst="textNoShape">
              <a:avLst/>
            </a:prstTxWarp>
          </a:bodyPr>
          <a:lstStyle>
            <a:lvl1pPr defTabSz="930275">
              <a:defRPr sz="1000" i="1">
                <a:latin typeface="Times New Roman" pitchFamily="18" charset="0"/>
              </a:defRPr>
            </a:lvl1pPr>
          </a:lstStyle>
          <a:p>
            <a:pPr>
              <a:defRPr/>
            </a:pPr>
            <a:r>
              <a:rPr lang="en-US" altLang="zh-TW"/>
              <a:t>Data Structures, Algorithms, &amp; Applications</a:t>
            </a:r>
          </a:p>
        </p:txBody>
      </p:sp>
      <p:sp>
        <p:nvSpPr>
          <p:cNvPr id="4099" name="Rectangle 3">
            <a:extLst>
              <a:ext uri="{FF2B5EF4-FFF2-40B4-BE49-F238E27FC236}">
                <a16:creationId xmlns:a16="http://schemas.microsoft.com/office/drawing/2014/main" id="{3EFE70AD-019F-7A46-9B2F-9D3AD35EB659}"/>
              </a:ext>
            </a:extLst>
          </p:cNvPr>
          <p:cNvSpPr>
            <a:spLocks noGrp="1" noChangeArrowheads="1"/>
          </p:cNvSpPr>
          <p:nvPr>
            <p:ph type="dt" sz="quarter" idx="1"/>
          </p:nvPr>
        </p:nvSpPr>
        <p:spPr bwMode="auto">
          <a:xfrm>
            <a:off x="3962400" y="0"/>
            <a:ext cx="3032125" cy="463550"/>
          </a:xfrm>
          <a:prstGeom prst="rect">
            <a:avLst/>
          </a:prstGeom>
          <a:noFill/>
          <a:ln w="9525">
            <a:noFill/>
            <a:miter lim="800000"/>
            <a:headEnd/>
            <a:tailEnd/>
          </a:ln>
          <a:effectLst/>
        </p:spPr>
        <p:txBody>
          <a:bodyPr vert="horz" wrap="square" lIns="19364" tIns="0" rIns="19364" bIns="0" numCol="1" anchor="t" anchorCtr="0" compatLnSpc="1">
            <a:prstTxWarp prst="textNoShape">
              <a:avLst/>
            </a:prstTxWarp>
          </a:bodyPr>
          <a:lstStyle>
            <a:lvl1pPr algn="r" defTabSz="930275">
              <a:defRPr sz="1000" i="1">
                <a:latin typeface="Times New Roman" pitchFamily="18" charset="0"/>
              </a:defRPr>
            </a:lvl1pPr>
          </a:lstStyle>
          <a:p>
            <a:pPr>
              <a:defRPr/>
            </a:pPr>
            <a:endParaRPr lang="en-US" altLang="zh-TW"/>
          </a:p>
        </p:txBody>
      </p:sp>
      <p:sp>
        <p:nvSpPr>
          <p:cNvPr id="4100" name="Rectangle 4">
            <a:extLst>
              <a:ext uri="{FF2B5EF4-FFF2-40B4-BE49-F238E27FC236}">
                <a16:creationId xmlns:a16="http://schemas.microsoft.com/office/drawing/2014/main" id="{B3031815-AB3E-A248-93E2-F54976417950}"/>
              </a:ext>
            </a:extLst>
          </p:cNvPr>
          <p:cNvSpPr>
            <a:spLocks noGrp="1" noChangeArrowheads="1"/>
          </p:cNvSpPr>
          <p:nvPr>
            <p:ph type="ftr" sz="quarter" idx="2"/>
          </p:nvPr>
        </p:nvSpPr>
        <p:spPr bwMode="auto">
          <a:xfrm>
            <a:off x="0" y="8815388"/>
            <a:ext cx="3032125" cy="463550"/>
          </a:xfrm>
          <a:prstGeom prst="rect">
            <a:avLst/>
          </a:prstGeom>
          <a:noFill/>
          <a:ln w="9525">
            <a:noFill/>
            <a:miter lim="800000"/>
            <a:headEnd/>
            <a:tailEnd/>
          </a:ln>
          <a:effectLst/>
        </p:spPr>
        <p:txBody>
          <a:bodyPr vert="horz" wrap="square" lIns="19364" tIns="0" rIns="19364" bIns="0" numCol="1" anchor="b" anchorCtr="0" compatLnSpc="1">
            <a:prstTxWarp prst="textNoShape">
              <a:avLst/>
            </a:prstTxWarp>
          </a:bodyPr>
          <a:lstStyle>
            <a:lvl1pPr defTabSz="930275">
              <a:defRPr sz="1000" i="1">
                <a:latin typeface="Times New Roman" pitchFamily="18" charset="0"/>
              </a:defRPr>
            </a:lvl1pPr>
          </a:lstStyle>
          <a:p>
            <a:pPr>
              <a:defRPr/>
            </a:pPr>
            <a:r>
              <a:rPr lang="en-US" altLang="zh-TW"/>
              <a:t>Sartaj Sahni</a:t>
            </a:r>
          </a:p>
        </p:txBody>
      </p:sp>
      <p:sp>
        <p:nvSpPr>
          <p:cNvPr id="4101" name="Rectangle 5">
            <a:extLst>
              <a:ext uri="{FF2B5EF4-FFF2-40B4-BE49-F238E27FC236}">
                <a16:creationId xmlns:a16="http://schemas.microsoft.com/office/drawing/2014/main" id="{29B1A3E2-1263-374E-AD30-80D00EC98EE8}"/>
              </a:ext>
            </a:extLst>
          </p:cNvPr>
          <p:cNvSpPr>
            <a:spLocks noGrp="1" noChangeArrowheads="1"/>
          </p:cNvSpPr>
          <p:nvPr>
            <p:ph type="sldNum" sz="quarter" idx="3"/>
          </p:nvPr>
        </p:nvSpPr>
        <p:spPr bwMode="auto">
          <a:xfrm>
            <a:off x="3962400" y="8815388"/>
            <a:ext cx="3032125" cy="463550"/>
          </a:xfrm>
          <a:prstGeom prst="rect">
            <a:avLst/>
          </a:prstGeom>
          <a:noFill/>
          <a:ln w="9525">
            <a:noFill/>
            <a:miter lim="800000"/>
            <a:headEnd/>
            <a:tailEnd/>
          </a:ln>
          <a:effectLst/>
        </p:spPr>
        <p:txBody>
          <a:bodyPr vert="horz" wrap="square" lIns="19364" tIns="0" rIns="19364" bIns="0" numCol="1" anchor="b" anchorCtr="0" compatLnSpc="1">
            <a:prstTxWarp prst="textNoShape">
              <a:avLst/>
            </a:prstTxWarp>
          </a:bodyPr>
          <a:lstStyle>
            <a:lvl1pPr algn="r" defTabSz="930275">
              <a:defRPr sz="1000" i="1">
                <a:latin typeface="Times New Roman" panose="02020603050405020304" pitchFamily="18" charset="0"/>
              </a:defRPr>
            </a:lvl1pPr>
          </a:lstStyle>
          <a:p>
            <a:fld id="{A33B28A3-010E-924D-957F-0FCFF84E3C2C}" type="slidenum">
              <a:rPr lang="en-US" altLang="zh-TW"/>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4762724-A96B-634C-9D8C-C33A7493C8B4}"/>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19364" tIns="0" rIns="19364" bIns="0" numCol="1" anchor="t" anchorCtr="0" compatLnSpc="1">
            <a:prstTxWarp prst="textNoShape">
              <a:avLst/>
            </a:prstTxWarp>
          </a:bodyPr>
          <a:lstStyle>
            <a:lvl1pPr defTabSz="930275">
              <a:defRPr sz="1000" i="1">
                <a:latin typeface="Arial" pitchFamily="34" charset="0"/>
              </a:defRPr>
            </a:lvl1pPr>
          </a:lstStyle>
          <a:p>
            <a:pPr>
              <a:defRPr/>
            </a:pPr>
            <a:endParaRPr lang="en-US" altLang="zh-TW"/>
          </a:p>
        </p:txBody>
      </p:sp>
      <p:sp>
        <p:nvSpPr>
          <p:cNvPr id="2051" name="Rectangle 3">
            <a:extLst>
              <a:ext uri="{FF2B5EF4-FFF2-40B4-BE49-F238E27FC236}">
                <a16:creationId xmlns:a16="http://schemas.microsoft.com/office/drawing/2014/main" id="{CDDC107E-AA5E-DD40-8F75-F608CB3D8E72}"/>
              </a:ext>
            </a:extLst>
          </p:cNvPr>
          <p:cNvSpPr>
            <a:spLocks noGrp="1" noChangeArrowheads="1"/>
          </p:cNvSpPr>
          <p:nvPr>
            <p:ph type="dt" idx="1"/>
          </p:nvPr>
        </p:nvSpPr>
        <p:spPr bwMode="auto">
          <a:xfrm>
            <a:off x="3962400" y="0"/>
            <a:ext cx="3032125" cy="463550"/>
          </a:xfrm>
          <a:prstGeom prst="rect">
            <a:avLst/>
          </a:prstGeom>
          <a:noFill/>
          <a:ln w="9525">
            <a:noFill/>
            <a:miter lim="800000"/>
            <a:headEnd/>
            <a:tailEnd/>
          </a:ln>
          <a:effectLst/>
        </p:spPr>
        <p:txBody>
          <a:bodyPr vert="horz" wrap="square" lIns="19364" tIns="0" rIns="19364" bIns="0" numCol="1" anchor="t" anchorCtr="0" compatLnSpc="1">
            <a:prstTxWarp prst="textNoShape">
              <a:avLst/>
            </a:prstTxWarp>
          </a:bodyPr>
          <a:lstStyle>
            <a:lvl1pPr algn="r" defTabSz="930275">
              <a:defRPr sz="1000" i="1">
                <a:latin typeface="Arial" pitchFamily="34" charset="0"/>
              </a:defRPr>
            </a:lvl1pPr>
          </a:lstStyle>
          <a:p>
            <a:pPr>
              <a:defRPr/>
            </a:pPr>
            <a:endParaRPr lang="en-US" altLang="zh-TW"/>
          </a:p>
        </p:txBody>
      </p:sp>
      <p:sp>
        <p:nvSpPr>
          <p:cNvPr id="16388" name="Rectangle 4">
            <a:extLst>
              <a:ext uri="{FF2B5EF4-FFF2-40B4-BE49-F238E27FC236}">
                <a16:creationId xmlns:a16="http://schemas.microsoft.com/office/drawing/2014/main" id="{CF4CA9E2-8359-CB49-A9C6-AC9530C0FB82}"/>
              </a:ext>
            </a:extLst>
          </p:cNvPr>
          <p:cNvSpPr>
            <a:spLocks noGrp="1" noRot="1" noChangeAspect="1" noChangeArrowheads="1" noTextEdit="1"/>
          </p:cNvSpPr>
          <p:nvPr>
            <p:ph type="sldImg" idx="2"/>
          </p:nvPr>
        </p:nvSpPr>
        <p:spPr bwMode="auto">
          <a:xfrm>
            <a:off x="1187450" y="703263"/>
            <a:ext cx="4621213" cy="34655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A94C89FB-859F-CF4E-9F64-90D6161E8D40}"/>
              </a:ext>
            </a:extLst>
          </p:cNvPr>
          <p:cNvSpPr>
            <a:spLocks noGrp="1" noChangeArrowheads="1"/>
          </p:cNvSpPr>
          <p:nvPr>
            <p:ph type="body" sz="quarter" idx="3"/>
          </p:nvPr>
        </p:nvSpPr>
        <p:spPr bwMode="auto">
          <a:xfrm>
            <a:off x="933450" y="4406900"/>
            <a:ext cx="5127625" cy="4175125"/>
          </a:xfrm>
          <a:prstGeom prst="rect">
            <a:avLst/>
          </a:prstGeom>
          <a:noFill/>
          <a:ln w="9525">
            <a:noFill/>
            <a:miter lim="800000"/>
            <a:headEnd/>
            <a:tailEnd/>
          </a:ln>
          <a:effectLst/>
        </p:spPr>
        <p:txBody>
          <a:bodyPr vert="horz" wrap="square" lIns="93594" tIns="46798" rIns="93594" bIns="46798"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2054" name="Rectangle 6">
            <a:extLst>
              <a:ext uri="{FF2B5EF4-FFF2-40B4-BE49-F238E27FC236}">
                <a16:creationId xmlns:a16="http://schemas.microsoft.com/office/drawing/2014/main" id="{E545BCCF-4AE7-6D4E-B573-49A18D247EF3}"/>
              </a:ext>
            </a:extLst>
          </p:cNvPr>
          <p:cNvSpPr>
            <a:spLocks noGrp="1" noChangeArrowheads="1"/>
          </p:cNvSpPr>
          <p:nvPr>
            <p:ph type="ftr" sz="quarter" idx="4"/>
          </p:nvPr>
        </p:nvSpPr>
        <p:spPr bwMode="auto">
          <a:xfrm>
            <a:off x="0" y="8815388"/>
            <a:ext cx="3032125" cy="463550"/>
          </a:xfrm>
          <a:prstGeom prst="rect">
            <a:avLst/>
          </a:prstGeom>
          <a:noFill/>
          <a:ln w="9525">
            <a:noFill/>
            <a:miter lim="800000"/>
            <a:headEnd/>
            <a:tailEnd/>
          </a:ln>
          <a:effectLst/>
        </p:spPr>
        <p:txBody>
          <a:bodyPr vert="horz" wrap="square" lIns="19364" tIns="0" rIns="19364" bIns="0" numCol="1" anchor="b" anchorCtr="0" compatLnSpc="1">
            <a:prstTxWarp prst="textNoShape">
              <a:avLst/>
            </a:prstTxWarp>
          </a:bodyPr>
          <a:lstStyle>
            <a:lvl1pPr defTabSz="930275">
              <a:defRPr sz="1000" i="1">
                <a:latin typeface="Arial" pitchFamily="34" charset="0"/>
              </a:defRPr>
            </a:lvl1pPr>
          </a:lstStyle>
          <a:p>
            <a:pPr>
              <a:defRPr/>
            </a:pPr>
            <a:endParaRPr lang="en-US" altLang="zh-TW"/>
          </a:p>
        </p:txBody>
      </p:sp>
      <p:sp>
        <p:nvSpPr>
          <p:cNvPr id="2055" name="Rectangle 7">
            <a:extLst>
              <a:ext uri="{FF2B5EF4-FFF2-40B4-BE49-F238E27FC236}">
                <a16:creationId xmlns:a16="http://schemas.microsoft.com/office/drawing/2014/main" id="{1AE5B57B-B017-D743-879D-1CE707BC022B}"/>
              </a:ext>
            </a:extLst>
          </p:cNvPr>
          <p:cNvSpPr>
            <a:spLocks noGrp="1" noChangeArrowheads="1"/>
          </p:cNvSpPr>
          <p:nvPr>
            <p:ph type="sldNum" sz="quarter" idx="5"/>
          </p:nvPr>
        </p:nvSpPr>
        <p:spPr bwMode="auto">
          <a:xfrm>
            <a:off x="3962400" y="8815388"/>
            <a:ext cx="3032125" cy="463550"/>
          </a:xfrm>
          <a:prstGeom prst="rect">
            <a:avLst/>
          </a:prstGeom>
          <a:noFill/>
          <a:ln w="9525">
            <a:noFill/>
            <a:miter lim="800000"/>
            <a:headEnd/>
            <a:tailEnd/>
          </a:ln>
          <a:effectLst/>
        </p:spPr>
        <p:txBody>
          <a:bodyPr vert="horz" wrap="square" lIns="19364" tIns="0" rIns="19364" bIns="0" numCol="1" anchor="b" anchorCtr="0" compatLnSpc="1">
            <a:prstTxWarp prst="textNoShape">
              <a:avLst/>
            </a:prstTxWarp>
          </a:bodyPr>
          <a:lstStyle>
            <a:lvl1pPr algn="r" defTabSz="930275">
              <a:defRPr sz="1000" i="1"/>
            </a:lvl1pPr>
          </a:lstStyle>
          <a:p>
            <a:fld id="{BB2F6880-9DFD-354D-8392-B2167B7FC475}"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2</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3932707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11</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4151255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12</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36066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13</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1016681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14</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63244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15</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2404906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16</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3044101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17</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3597375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A176754-B527-CE4E-89AC-D8782EF29B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5A737124-67E3-E24C-899A-39F064DF525E}" type="slidenum">
              <a:rPr lang="en-US" altLang="zh-TW" sz="1000"/>
              <a:pPr/>
              <a:t>18</a:t>
            </a:fld>
            <a:endParaRPr lang="en-US" altLang="zh-TW" sz="1000"/>
          </a:p>
        </p:txBody>
      </p:sp>
      <p:sp>
        <p:nvSpPr>
          <p:cNvPr id="18435" name="Rectangle 2">
            <a:extLst>
              <a:ext uri="{FF2B5EF4-FFF2-40B4-BE49-F238E27FC236}">
                <a16:creationId xmlns:a16="http://schemas.microsoft.com/office/drawing/2014/main" id="{DDFE0C1A-D8FC-BD46-9482-68F7FAF5FABF}"/>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1B0963B-E0F2-8346-A2DB-A253CF9E2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1914405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A176754-B527-CE4E-89AC-D8782EF29B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5A737124-67E3-E24C-899A-39F064DF525E}" type="slidenum">
              <a:rPr lang="en-US" altLang="zh-TW" sz="1000"/>
              <a:pPr/>
              <a:t>19</a:t>
            </a:fld>
            <a:endParaRPr lang="en-US" altLang="zh-TW" sz="1000"/>
          </a:p>
        </p:txBody>
      </p:sp>
      <p:sp>
        <p:nvSpPr>
          <p:cNvPr id="18435" name="Rectangle 2">
            <a:extLst>
              <a:ext uri="{FF2B5EF4-FFF2-40B4-BE49-F238E27FC236}">
                <a16:creationId xmlns:a16="http://schemas.microsoft.com/office/drawing/2014/main" id="{DDFE0C1A-D8FC-BD46-9482-68F7FAF5FABF}"/>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1B0963B-E0F2-8346-A2DB-A253CF9E2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1322953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A176754-B527-CE4E-89AC-D8782EF29B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5A737124-67E3-E24C-899A-39F064DF525E}" type="slidenum">
              <a:rPr lang="en-US" altLang="zh-TW" sz="1000"/>
              <a:pPr/>
              <a:t>20</a:t>
            </a:fld>
            <a:endParaRPr lang="en-US" altLang="zh-TW" sz="1000"/>
          </a:p>
        </p:txBody>
      </p:sp>
      <p:sp>
        <p:nvSpPr>
          <p:cNvPr id="18435" name="Rectangle 2">
            <a:extLst>
              <a:ext uri="{FF2B5EF4-FFF2-40B4-BE49-F238E27FC236}">
                <a16:creationId xmlns:a16="http://schemas.microsoft.com/office/drawing/2014/main" id="{DDFE0C1A-D8FC-BD46-9482-68F7FAF5FABF}"/>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1B0963B-E0F2-8346-A2DB-A253CF9E2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82557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3</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1838415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4</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265208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5</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4050524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6</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909253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7</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99928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8</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2925249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9</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1149518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70DF370-DED1-A249-9938-4323E4F23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anose="020B0604020202020204" pitchFamily="34" charset="0"/>
              </a:defRPr>
            </a:lvl1pPr>
            <a:lvl2pPr marL="742950" indent="-285750" defTabSz="930275">
              <a:defRPr sz="2400">
                <a:solidFill>
                  <a:schemeClr val="tx1"/>
                </a:solidFill>
                <a:latin typeface="Arial" panose="020B0604020202020204" pitchFamily="34" charset="0"/>
              </a:defRPr>
            </a:lvl2pPr>
            <a:lvl3pPr marL="1143000" indent="-228600" defTabSz="930275">
              <a:defRPr sz="2400">
                <a:solidFill>
                  <a:schemeClr val="tx1"/>
                </a:solidFill>
                <a:latin typeface="Arial" panose="020B0604020202020204" pitchFamily="34" charset="0"/>
              </a:defRPr>
            </a:lvl3pPr>
            <a:lvl4pPr marL="1600200" indent="-228600" defTabSz="930275">
              <a:defRPr sz="2400">
                <a:solidFill>
                  <a:schemeClr val="tx1"/>
                </a:solidFill>
                <a:latin typeface="Arial" panose="020B0604020202020204" pitchFamily="34" charset="0"/>
              </a:defRPr>
            </a:lvl4pPr>
            <a:lvl5pPr marL="2057400" indent="-228600" defTabSz="930275">
              <a:defRPr sz="2400">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sz="2400">
                <a:solidFill>
                  <a:schemeClr val="tx1"/>
                </a:solidFill>
                <a:latin typeface="Arial" panose="020B0604020202020204" pitchFamily="34" charset="0"/>
              </a:defRPr>
            </a:lvl9pPr>
          </a:lstStyle>
          <a:p>
            <a:fld id="{8D4CD7BD-7869-554F-8F85-41A508F57003}" type="slidenum">
              <a:rPr lang="en-US" altLang="zh-TW" sz="1000"/>
              <a:pPr/>
              <a:t>10</a:t>
            </a:fld>
            <a:endParaRPr lang="en-US" altLang="zh-TW" sz="1000"/>
          </a:p>
        </p:txBody>
      </p:sp>
      <p:sp>
        <p:nvSpPr>
          <p:cNvPr id="17411" name="Rectangle 2">
            <a:extLst>
              <a:ext uri="{FF2B5EF4-FFF2-40B4-BE49-F238E27FC236}">
                <a16:creationId xmlns:a16="http://schemas.microsoft.com/office/drawing/2014/main" id="{959C6DA6-6925-1F43-B7B7-2CF32EC78FE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C5913C7-9BA0-B44F-90DE-A09F7F565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1108067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01B739-A59D-1B4E-9A4B-EA4DE7075038}"/>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C641BE0-FBBA-3949-A47D-D749EC59275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030CC997-7705-3B46-84F6-1FED15344F43}"/>
              </a:ext>
            </a:extLst>
          </p:cNvPr>
          <p:cNvSpPr>
            <a:spLocks noGrp="1"/>
          </p:cNvSpPr>
          <p:nvPr>
            <p:ph type="dt" sz="half" idx="10"/>
          </p:nvPr>
        </p:nvSpPr>
        <p:spPr/>
        <p:txBody>
          <a:bodyPr/>
          <a:lstStyle/>
          <a:p>
            <a:pPr>
              <a:defRPr/>
            </a:pPr>
            <a:endParaRPr lang="en-US" altLang="zh-TW"/>
          </a:p>
        </p:txBody>
      </p:sp>
      <p:sp>
        <p:nvSpPr>
          <p:cNvPr id="5" name="頁尾版面配置區 4">
            <a:extLst>
              <a:ext uri="{FF2B5EF4-FFF2-40B4-BE49-F238E27FC236}">
                <a16:creationId xmlns:a16="http://schemas.microsoft.com/office/drawing/2014/main" id="{7451A409-2A38-B945-A103-BA4E73E66C0B}"/>
              </a:ext>
            </a:extLst>
          </p:cNvPr>
          <p:cNvSpPr>
            <a:spLocks noGrp="1"/>
          </p:cNvSpPr>
          <p:nvPr>
            <p:ph type="ftr" sz="quarter" idx="11"/>
          </p:nvPr>
        </p:nvSpPr>
        <p:spPr/>
        <p:txBody>
          <a:bodyPr/>
          <a:lstStyle/>
          <a:p>
            <a:pPr>
              <a:defRPr/>
            </a:pPr>
            <a:endParaRPr lang="en-US" altLang="zh-TW"/>
          </a:p>
        </p:txBody>
      </p:sp>
      <p:sp>
        <p:nvSpPr>
          <p:cNvPr id="6" name="投影片編號版面配置區 5">
            <a:extLst>
              <a:ext uri="{FF2B5EF4-FFF2-40B4-BE49-F238E27FC236}">
                <a16:creationId xmlns:a16="http://schemas.microsoft.com/office/drawing/2014/main" id="{C3E94746-58D5-C04D-A4A7-C99A5AC81230}"/>
              </a:ext>
            </a:extLst>
          </p:cNvPr>
          <p:cNvSpPr>
            <a:spLocks noGrp="1"/>
          </p:cNvSpPr>
          <p:nvPr>
            <p:ph type="sldNum" sz="quarter" idx="12"/>
          </p:nvPr>
        </p:nvSpPr>
        <p:spPr/>
        <p:txBody>
          <a:bodyPr/>
          <a:lstStyle/>
          <a:p>
            <a:fld id="{3A66B6AC-0B9D-6C4C-B317-378EA7A8787A}" type="slidenum">
              <a:rPr lang="en-US" altLang="zh-TW" smtClean="0"/>
              <a:pPr/>
              <a:t>‹#›</a:t>
            </a:fld>
            <a:endParaRPr lang="en-US" altLang="zh-TW"/>
          </a:p>
        </p:txBody>
      </p:sp>
    </p:spTree>
    <p:extLst>
      <p:ext uri="{BB962C8B-B14F-4D97-AF65-F5344CB8AC3E}">
        <p14:creationId xmlns:p14="http://schemas.microsoft.com/office/powerpoint/2010/main" val="121402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DB9CFB-B87E-4045-A90E-C72A03494BC8}"/>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8AA13343-DBE2-CB46-B9D8-256AEF13A107}"/>
              </a:ext>
            </a:extLst>
          </p:cNvPr>
          <p:cNvSpPr>
            <a:spLocks noGrp="1"/>
          </p:cNvSpPr>
          <p:nvPr>
            <p:ph type="body" orient="vert" idx="1"/>
          </p:nvPr>
        </p:nvSpPr>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343304E3-9853-B241-AB05-D4BA4EB2E58E}"/>
              </a:ext>
            </a:extLst>
          </p:cNvPr>
          <p:cNvSpPr>
            <a:spLocks noGrp="1"/>
          </p:cNvSpPr>
          <p:nvPr>
            <p:ph type="dt" sz="half" idx="10"/>
          </p:nvPr>
        </p:nvSpPr>
        <p:spPr/>
        <p:txBody>
          <a:bodyPr/>
          <a:lstStyle/>
          <a:p>
            <a:pPr>
              <a:defRPr/>
            </a:pPr>
            <a:endParaRPr lang="en-US" altLang="zh-TW"/>
          </a:p>
        </p:txBody>
      </p:sp>
      <p:sp>
        <p:nvSpPr>
          <p:cNvPr id="5" name="頁尾版面配置區 4">
            <a:extLst>
              <a:ext uri="{FF2B5EF4-FFF2-40B4-BE49-F238E27FC236}">
                <a16:creationId xmlns:a16="http://schemas.microsoft.com/office/drawing/2014/main" id="{A5030D22-3BE6-C44B-8D0D-6699B5BBE583}"/>
              </a:ext>
            </a:extLst>
          </p:cNvPr>
          <p:cNvSpPr>
            <a:spLocks noGrp="1"/>
          </p:cNvSpPr>
          <p:nvPr>
            <p:ph type="ftr" sz="quarter" idx="11"/>
          </p:nvPr>
        </p:nvSpPr>
        <p:spPr/>
        <p:txBody>
          <a:bodyPr/>
          <a:lstStyle/>
          <a:p>
            <a:pPr>
              <a:defRPr/>
            </a:pPr>
            <a:endParaRPr lang="en-US" altLang="zh-TW"/>
          </a:p>
        </p:txBody>
      </p:sp>
      <p:sp>
        <p:nvSpPr>
          <p:cNvPr id="6" name="投影片編號版面配置區 5">
            <a:extLst>
              <a:ext uri="{FF2B5EF4-FFF2-40B4-BE49-F238E27FC236}">
                <a16:creationId xmlns:a16="http://schemas.microsoft.com/office/drawing/2014/main" id="{D2698BC7-8018-DE4A-A43E-FBCD75D5C426}"/>
              </a:ext>
            </a:extLst>
          </p:cNvPr>
          <p:cNvSpPr>
            <a:spLocks noGrp="1"/>
          </p:cNvSpPr>
          <p:nvPr>
            <p:ph type="sldNum" sz="quarter" idx="12"/>
          </p:nvPr>
        </p:nvSpPr>
        <p:spPr/>
        <p:txBody>
          <a:bodyPr/>
          <a:lstStyle/>
          <a:p>
            <a:fld id="{7A7E5E52-BBF5-DF49-B128-D5F9507F60F4}" type="slidenum">
              <a:rPr lang="en-US" altLang="zh-TW" smtClean="0"/>
              <a:pPr/>
              <a:t>‹#›</a:t>
            </a:fld>
            <a:endParaRPr lang="en-US" altLang="zh-TW"/>
          </a:p>
        </p:txBody>
      </p:sp>
    </p:spTree>
    <p:extLst>
      <p:ext uri="{BB962C8B-B14F-4D97-AF65-F5344CB8AC3E}">
        <p14:creationId xmlns:p14="http://schemas.microsoft.com/office/powerpoint/2010/main" val="373691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5A23176-3A80-6D48-97AF-5DAE4B1A503D}"/>
              </a:ext>
            </a:extLst>
          </p:cNvPr>
          <p:cNvSpPr>
            <a:spLocks noGrp="1"/>
          </p:cNvSpPr>
          <p:nvPr>
            <p:ph type="title" orient="vert"/>
          </p:nvPr>
        </p:nvSpPr>
        <p:spPr>
          <a:xfrm>
            <a:off x="6543675" y="365125"/>
            <a:ext cx="1971675"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64488935-DC3C-1547-85DA-B5C0DBF0351E}"/>
              </a:ext>
            </a:extLst>
          </p:cNvPr>
          <p:cNvSpPr>
            <a:spLocks noGrp="1"/>
          </p:cNvSpPr>
          <p:nvPr>
            <p:ph type="body" orient="vert" idx="1"/>
          </p:nvPr>
        </p:nvSpPr>
        <p:spPr>
          <a:xfrm>
            <a:off x="628650" y="365125"/>
            <a:ext cx="5800725" cy="5811838"/>
          </a:xfrm>
        </p:spPr>
        <p:txBody>
          <a:bodyPr vert="eaVert"/>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B442C7F8-B1BC-FB4F-B150-17F98D18B632}"/>
              </a:ext>
            </a:extLst>
          </p:cNvPr>
          <p:cNvSpPr>
            <a:spLocks noGrp="1"/>
          </p:cNvSpPr>
          <p:nvPr>
            <p:ph type="dt" sz="half" idx="10"/>
          </p:nvPr>
        </p:nvSpPr>
        <p:spPr/>
        <p:txBody>
          <a:bodyPr/>
          <a:lstStyle/>
          <a:p>
            <a:pPr>
              <a:defRPr/>
            </a:pPr>
            <a:endParaRPr lang="en-US" altLang="zh-TW"/>
          </a:p>
        </p:txBody>
      </p:sp>
      <p:sp>
        <p:nvSpPr>
          <p:cNvPr id="5" name="頁尾版面配置區 4">
            <a:extLst>
              <a:ext uri="{FF2B5EF4-FFF2-40B4-BE49-F238E27FC236}">
                <a16:creationId xmlns:a16="http://schemas.microsoft.com/office/drawing/2014/main" id="{8E553001-7F3D-BC47-9DE6-5D3AD44FD1EB}"/>
              </a:ext>
            </a:extLst>
          </p:cNvPr>
          <p:cNvSpPr>
            <a:spLocks noGrp="1"/>
          </p:cNvSpPr>
          <p:nvPr>
            <p:ph type="ftr" sz="quarter" idx="11"/>
          </p:nvPr>
        </p:nvSpPr>
        <p:spPr/>
        <p:txBody>
          <a:bodyPr/>
          <a:lstStyle/>
          <a:p>
            <a:pPr>
              <a:defRPr/>
            </a:pPr>
            <a:endParaRPr lang="en-US" altLang="zh-TW"/>
          </a:p>
        </p:txBody>
      </p:sp>
      <p:sp>
        <p:nvSpPr>
          <p:cNvPr id="6" name="投影片編號版面配置區 5">
            <a:extLst>
              <a:ext uri="{FF2B5EF4-FFF2-40B4-BE49-F238E27FC236}">
                <a16:creationId xmlns:a16="http://schemas.microsoft.com/office/drawing/2014/main" id="{95A1FD6C-18B2-5A42-8CE4-DFD11DAD84CB}"/>
              </a:ext>
            </a:extLst>
          </p:cNvPr>
          <p:cNvSpPr>
            <a:spLocks noGrp="1"/>
          </p:cNvSpPr>
          <p:nvPr>
            <p:ph type="sldNum" sz="quarter" idx="12"/>
          </p:nvPr>
        </p:nvSpPr>
        <p:spPr/>
        <p:txBody>
          <a:bodyPr/>
          <a:lstStyle/>
          <a:p>
            <a:fld id="{ECCE240D-D534-6040-8690-B0F1115C79D8}" type="slidenum">
              <a:rPr lang="en-US" altLang="zh-TW" smtClean="0"/>
              <a:pPr/>
              <a:t>‹#›</a:t>
            </a:fld>
            <a:endParaRPr lang="en-US" altLang="zh-TW"/>
          </a:p>
        </p:txBody>
      </p:sp>
    </p:spTree>
    <p:extLst>
      <p:ext uri="{BB962C8B-B14F-4D97-AF65-F5344CB8AC3E}">
        <p14:creationId xmlns:p14="http://schemas.microsoft.com/office/powerpoint/2010/main" val="402181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6F207-0E0D-6A40-9D0E-672DC2340990}"/>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3E673E0-89CB-AC44-BE16-4173C3F4444D}"/>
              </a:ext>
            </a:extLst>
          </p:cNvPr>
          <p:cNvSpPr>
            <a:spLocks noGrp="1"/>
          </p:cNvSpPr>
          <p:nvPr>
            <p:ph idx="1"/>
          </p:nvPr>
        </p:nvSpPr>
        <p:spPr/>
        <p:txBody>
          <a:bodyPr/>
          <a:lstStyle/>
          <a:p>
            <a:r>
              <a:rPr kumimoji="1" lang="zh-TW" altLang="en-US" dirty="0"/>
              <a:t>編輯母片文字樣式
第二層
第三層
第四層
第五層</a:t>
            </a:r>
          </a:p>
        </p:txBody>
      </p:sp>
      <p:sp>
        <p:nvSpPr>
          <p:cNvPr id="4" name="日期版面配置區 3">
            <a:extLst>
              <a:ext uri="{FF2B5EF4-FFF2-40B4-BE49-F238E27FC236}">
                <a16:creationId xmlns:a16="http://schemas.microsoft.com/office/drawing/2014/main" id="{B081DECA-D702-2B42-8F09-F0872187770E}"/>
              </a:ext>
            </a:extLst>
          </p:cNvPr>
          <p:cNvSpPr>
            <a:spLocks noGrp="1"/>
          </p:cNvSpPr>
          <p:nvPr>
            <p:ph type="dt" sz="half" idx="10"/>
          </p:nvPr>
        </p:nvSpPr>
        <p:spPr/>
        <p:txBody>
          <a:bodyPr/>
          <a:lstStyle/>
          <a:p>
            <a:pPr>
              <a:defRPr/>
            </a:pPr>
            <a:endParaRPr lang="en-US" altLang="zh-TW"/>
          </a:p>
        </p:txBody>
      </p:sp>
      <p:sp>
        <p:nvSpPr>
          <p:cNvPr id="5" name="頁尾版面配置區 4">
            <a:extLst>
              <a:ext uri="{FF2B5EF4-FFF2-40B4-BE49-F238E27FC236}">
                <a16:creationId xmlns:a16="http://schemas.microsoft.com/office/drawing/2014/main" id="{42296CA9-DD91-E548-B5B8-11D19BF9A3C0}"/>
              </a:ext>
            </a:extLst>
          </p:cNvPr>
          <p:cNvSpPr>
            <a:spLocks noGrp="1"/>
          </p:cNvSpPr>
          <p:nvPr>
            <p:ph type="ftr" sz="quarter" idx="11"/>
          </p:nvPr>
        </p:nvSpPr>
        <p:spPr/>
        <p:txBody>
          <a:bodyPr/>
          <a:lstStyle/>
          <a:p>
            <a:pPr>
              <a:defRPr/>
            </a:pPr>
            <a:endParaRPr lang="en-US" altLang="zh-TW"/>
          </a:p>
        </p:txBody>
      </p:sp>
      <p:sp>
        <p:nvSpPr>
          <p:cNvPr id="6" name="投影片編號版面配置區 5">
            <a:extLst>
              <a:ext uri="{FF2B5EF4-FFF2-40B4-BE49-F238E27FC236}">
                <a16:creationId xmlns:a16="http://schemas.microsoft.com/office/drawing/2014/main" id="{D489E279-8973-FF42-A473-22D461019490}"/>
              </a:ext>
            </a:extLst>
          </p:cNvPr>
          <p:cNvSpPr>
            <a:spLocks noGrp="1"/>
          </p:cNvSpPr>
          <p:nvPr>
            <p:ph type="sldNum" sz="quarter" idx="12"/>
          </p:nvPr>
        </p:nvSpPr>
        <p:spPr/>
        <p:txBody>
          <a:bodyPr/>
          <a:lstStyle/>
          <a:p>
            <a:fld id="{6FA33A3D-CFA4-454F-B972-B0D46411FA1F}" type="slidenum">
              <a:rPr lang="en-US" altLang="zh-TW" smtClean="0"/>
              <a:pPr/>
              <a:t>‹#›</a:t>
            </a:fld>
            <a:endParaRPr lang="en-US" altLang="zh-TW"/>
          </a:p>
        </p:txBody>
      </p:sp>
    </p:spTree>
    <p:extLst>
      <p:ext uri="{BB962C8B-B14F-4D97-AF65-F5344CB8AC3E}">
        <p14:creationId xmlns:p14="http://schemas.microsoft.com/office/powerpoint/2010/main" val="88338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286A0F-E428-9D4E-ABFE-4968E1728EDD}"/>
              </a:ext>
            </a:extLst>
          </p:cNvPr>
          <p:cNvSpPr>
            <a:spLocks noGrp="1"/>
          </p:cNvSpPr>
          <p:nvPr>
            <p:ph type="title"/>
          </p:nvPr>
        </p:nvSpPr>
        <p:spPr>
          <a:xfrm>
            <a:off x="623888" y="1709739"/>
            <a:ext cx="7886700" cy="2852737"/>
          </a:xfrm>
        </p:spPr>
        <p:txBody>
          <a:bodyPr anchor="b"/>
          <a:lstStyle>
            <a:lvl1pPr>
              <a:defRPr sz="45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2B882611-B1E3-7F46-AB80-0DF07DE7EBA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kumimoji="1" lang="zh-TW" altLang="en-US"/>
              <a:t>編輯母片文字樣式
第二層
第三層
第四層
第五層</a:t>
            </a:r>
          </a:p>
        </p:txBody>
      </p:sp>
      <p:sp>
        <p:nvSpPr>
          <p:cNvPr id="4" name="日期版面配置區 3">
            <a:extLst>
              <a:ext uri="{FF2B5EF4-FFF2-40B4-BE49-F238E27FC236}">
                <a16:creationId xmlns:a16="http://schemas.microsoft.com/office/drawing/2014/main" id="{A7A7D973-18EA-C947-AF12-F648FCC7B87B}"/>
              </a:ext>
            </a:extLst>
          </p:cNvPr>
          <p:cNvSpPr>
            <a:spLocks noGrp="1"/>
          </p:cNvSpPr>
          <p:nvPr>
            <p:ph type="dt" sz="half" idx="10"/>
          </p:nvPr>
        </p:nvSpPr>
        <p:spPr/>
        <p:txBody>
          <a:bodyPr/>
          <a:lstStyle/>
          <a:p>
            <a:pPr>
              <a:defRPr/>
            </a:pPr>
            <a:endParaRPr lang="en-US" altLang="zh-TW"/>
          </a:p>
        </p:txBody>
      </p:sp>
      <p:sp>
        <p:nvSpPr>
          <p:cNvPr id="5" name="頁尾版面配置區 4">
            <a:extLst>
              <a:ext uri="{FF2B5EF4-FFF2-40B4-BE49-F238E27FC236}">
                <a16:creationId xmlns:a16="http://schemas.microsoft.com/office/drawing/2014/main" id="{EE88D515-3275-E94F-BD1F-59E77AA06B1C}"/>
              </a:ext>
            </a:extLst>
          </p:cNvPr>
          <p:cNvSpPr>
            <a:spLocks noGrp="1"/>
          </p:cNvSpPr>
          <p:nvPr>
            <p:ph type="ftr" sz="quarter" idx="11"/>
          </p:nvPr>
        </p:nvSpPr>
        <p:spPr/>
        <p:txBody>
          <a:bodyPr/>
          <a:lstStyle/>
          <a:p>
            <a:pPr>
              <a:defRPr/>
            </a:pPr>
            <a:endParaRPr lang="en-US" altLang="zh-TW"/>
          </a:p>
        </p:txBody>
      </p:sp>
      <p:sp>
        <p:nvSpPr>
          <p:cNvPr id="6" name="投影片編號版面配置區 5">
            <a:extLst>
              <a:ext uri="{FF2B5EF4-FFF2-40B4-BE49-F238E27FC236}">
                <a16:creationId xmlns:a16="http://schemas.microsoft.com/office/drawing/2014/main" id="{F84A7CA9-2889-2046-B620-E7025992BD3B}"/>
              </a:ext>
            </a:extLst>
          </p:cNvPr>
          <p:cNvSpPr>
            <a:spLocks noGrp="1"/>
          </p:cNvSpPr>
          <p:nvPr>
            <p:ph type="sldNum" sz="quarter" idx="12"/>
          </p:nvPr>
        </p:nvSpPr>
        <p:spPr/>
        <p:txBody>
          <a:bodyPr/>
          <a:lstStyle/>
          <a:p>
            <a:fld id="{6FA33A3D-CFA4-454F-B972-B0D46411FA1F}" type="slidenum">
              <a:rPr lang="en-US" altLang="zh-TW" smtClean="0"/>
              <a:pPr/>
              <a:t>‹#›</a:t>
            </a:fld>
            <a:endParaRPr lang="en-US" altLang="zh-TW"/>
          </a:p>
        </p:txBody>
      </p:sp>
    </p:spTree>
    <p:extLst>
      <p:ext uri="{BB962C8B-B14F-4D97-AF65-F5344CB8AC3E}">
        <p14:creationId xmlns:p14="http://schemas.microsoft.com/office/powerpoint/2010/main" val="28998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81BF7D-AFD8-DF45-8337-08D0EDEEB16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47CC98B5-DD6F-1D4D-B838-E508667A580B}"/>
              </a:ext>
            </a:extLst>
          </p:cNvPr>
          <p:cNvSpPr>
            <a:spLocks noGrp="1"/>
          </p:cNvSpPr>
          <p:nvPr>
            <p:ph sz="half" idx="1"/>
          </p:nvPr>
        </p:nvSpPr>
        <p:spPr>
          <a:xfrm>
            <a:off x="628650" y="1825625"/>
            <a:ext cx="3886200" cy="4351338"/>
          </a:xfrm>
        </p:spPr>
        <p:txBody>
          <a:body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40B7C38D-EDDC-1D48-BA67-C60EA974B1B5}"/>
              </a:ext>
            </a:extLst>
          </p:cNvPr>
          <p:cNvSpPr>
            <a:spLocks noGrp="1"/>
          </p:cNvSpPr>
          <p:nvPr>
            <p:ph sz="half" idx="2"/>
          </p:nvPr>
        </p:nvSpPr>
        <p:spPr>
          <a:xfrm>
            <a:off x="4629150" y="1825625"/>
            <a:ext cx="3886200" cy="4351338"/>
          </a:xfrm>
        </p:spPr>
        <p:txBody>
          <a:body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EDD3B798-D87C-2B41-A219-D66B80288830}"/>
              </a:ext>
            </a:extLst>
          </p:cNvPr>
          <p:cNvSpPr>
            <a:spLocks noGrp="1"/>
          </p:cNvSpPr>
          <p:nvPr>
            <p:ph type="dt" sz="half" idx="10"/>
          </p:nvPr>
        </p:nvSpPr>
        <p:spPr/>
        <p:txBody>
          <a:bodyPr/>
          <a:lstStyle/>
          <a:p>
            <a:pPr>
              <a:defRPr/>
            </a:pPr>
            <a:endParaRPr lang="en-US" altLang="zh-TW"/>
          </a:p>
        </p:txBody>
      </p:sp>
      <p:sp>
        <p:nvSpPr>
          <p:cNvPr id="6" name="頁尾版面配置區 5">
            <a:extLst>
              <a:ext uri="{FF2B5EF4-FFF2-40B4-BE49-F238E27FC236}">
                <a16:creationId xmlns:a16="http://schemas.microsoft.com/office/drawing/2014/main" id="{7713197D-EE1B-5747-AF94-429092B01219}"/>
              </a:ext>
            </a:extLst>
          </p:cNvPr>
          <p:cNvSpPr>
            <a:spLocks noGrp="1"/>
          </p:cNvSpPr>
          <p:nvPr>
            <p:ph type="ftr" sz="quarter" idx="11"/>
          </p:nvPr>
        </p:nvSpPr>
        <p:spPr/>
        <p:txBody>
          <a:bodyPr/>
          <a:lstStyle/>
          <a:p>
            <a:pPr>
              <a:defRPr/>
            </a:pPr>
            <a:endParaRPr lang="en-US" altLang="zh-TW"/>
          </a:p>
        </p:txBody>
      </p:sp>
      <p:sp>
        <p:nvSpPr>
          <p:cNvPr id="7" name="投影片編號版面配置區 6">
            <a:extLst>
              <a:ext uri="{FF2B5EF4-FFF2-40B4-BE49-F238E27FC236}">
                <a16:creationId xmlns:a16="http://schemas.microsoft.com/office/drawing/2014/main" id="{170C328B-1573-CB4F-8431-D1E596F993B2}"/>
              </a:ext>
            </a:extLst>
          </p:cNvPr>
          <p:cNvSpPr>
            <a:spLocks noGrp="1"/>
          </p:cNvSpPr>
          <p:nvPr>
            <p:ph type="sldNum" sz="quarter" idx="12"/>
          </p:nvPr>
        </p:nvSpPr>
        <p:spPr/>
        <p:txBody>
          <a:bodyPr/>
          <a:lstStyle/>
          <a:p>
            <a:fld id="{6FA33A3D-CFA4-454F-B972-B0D46411FA1F}" type="slidenum">
              <a:rPr lang="en-US" altLang="zh-TW" smtClean="0"/>
              <a:pPr/>
              <a:t>‹#›</a:t>
            </a:fld>
            <a:endParaRPr lang="en-US" altLang="zh-TW"/>
          </a:p>
        </p:txBody>
      </p:sp>
    </p:spTree>
    <p:extLst>
      <p:ext uri="{BB962C8B-B14F-4D97-AF65-F5344CB8AC3E}">
        <p14:creationId xmlns:p14="http://schemas.microsoft.com/office/powerpoint/2010/main" val="87674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C054F7-C420-4A4A-844F-E3DD8C7B62C5}"/>
              </a:ext>
            </a:extLst>
          </p:cNvPr>
          <p:cNvSpPr>
            <a:spLocks noGrp="1"/>
          </p:cNvSpPr>
          <p:nvPr>
            <p:ph type="title"/>
          </p:nvPr>
        </p:nvSpPr>
        <p:spPr>
          <a:xfrm>
            <a:off x="629841" y="365126"/>
            <a:ext cx="78867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C0DECDFE-E13C-224C-A83E-F0D911CBA7E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TW" altLang="en-US"/>
              <a:t>編輯母片文字樣式
第二層
第三層
第四層
第五層</a:t>
            </a:r>
          </a:p>
        </p:txBody>
      </p:sp>
      <p:sp>
        <p:nvSpPr>
          <p:cNvPr id="4" name="內容版面配置區 3">
            <a:extLst>
              <a:ext uri="{FF2B5EF4-FFF2-40B4-BE49-F238E27FC236}">
                <a16:creationId xmlns:a16="http://schemas.microsoft.com/office/drawing/2014/main" id="{83619BF4-308D-0240-893C-AA60BD152B63}"/>
              </a:ext>
            </a:extLst>
          </p:cNvPr>
          <p:cNvSpPr>
            <a:spLocks noGrp="1"/>
          </p:cNvSpPr>
          <p:nvPr>
            <p:ph sz="half" idx="2"/>
          </p:nvPr>
        </p:nvSpPr>
        <p:spPr>
          <a:xfrm>
            <a:off x="629842" y="2505075"/>
            <a:ext cx="3868340" cy="3684588"/>
          </a:xfrm>
        </p:spPr>
        <p:txBody>
          <a:bodyPr/>
          <a:lstStyle/>
          <a:p>
            <a:r>
              <a:rPr kumimoji="1" lang="zh-TW" altLang="en-US"/>
              <a:t>編輯母片文字樣式
第二層
第三層
第四層
第五層</a:t>
            </a:r>
          </a:p>
        </p:txBody>
      </p:sp>
      <p:sp>
        <p:nvSpPr>
          <p:cNvPr id="5" name="文字版面配置區 4">
            <a:extLst>
              <a:ext uri="{FF2B5EF4-FFF2-40B4-BE49-F238E27FC236}">
                <a16:creationId xmlns:a16="http://schemas.microsoft.com/office/drawing/2014/main" id="{6E049376-79E5-1B4B-BC6A-9B0F811AE6F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TW" altLang="en-US"/>
              <a:t>編輯母片文字樣式
第二層
第三層
第四層
第五層</a:t>
            </a:r>
          </a:p>
        </p:txBody>
      </p:sp>
      <p:sp>
        <p:nvSpPr>
          <p:cNvPr id="6" name="內容版面配置區 5">
            <a:extLst>
              <a:ext uri="{FF2B5EF4-FFF2-40B4-BE49-F238E27FC236}">
                <a16:creationId xmlns:a16="http://schemas.microsoft.com/office/drawing/2014/main" id="{442FCB30-F892-F747-BBD0-97EAF536FEFC}"/>
              </a:ext>
            </a:extLst>
          </p:cNvPr>
          <p:cNvSpPr>
            <a:spLocks noGrp="1"/>
          </p:cNvSpPr>
          <p:nvPr>
            <p:ph sz="quarter" idx="4"/>
          </p:nvPr>
        </p:nvSpPr>
        <p:spPr>
          <a:xfrm>
            <a:off x="4629150" y="2505075"/>
            <a:ext cx="3887391" cy="3684588"/>
          </a:xfrm>
        </p:spPr>
        <p:txBody>
          <a:bodyPr/>
          <a:lstStyle/>
          <a:p>
            <a:r>
              <a:rPr kumimoji="1" lang="zh-TW" altLang="en-US"/>
              <a:t>編輯母片文字樣式
第二層
第三層
第四層
第五層</a:t>
            </a:r>
          </a:p>
        </p:txBody>
      </p:sp>
      <p:sp>
        <p:nvSpPr>
          <p:cNvPr id="7" name="日期版面配置區 6">
            <a:extLst>
              <a:ext uri="{FF2B5EF4-FFF2-40B4-BE49-F238E27FC236}">
                <a16:creationId xmlns:a16="http://schemas.microsoft.com/office/drawing/2014/main" id="{B60EDB7D-6316-1F4B-A98B-E8ECFB86336A}"/>
              </a:ext>
            </a:extLst>
          </p:cNvPr>
          <p:cNvSpPr>
            <a:spLocks noGrp="1"/>
          </p:cNvSpPr>
          <p:nvPr>
            <p:ph type="dt" sz="half" idx="10"/>
          </p:nvPr>
        </p:nvSpPr>
        <p:spPr/>
        <p:txBody>
          <a:bodyPr/>
          <a:lstStyle/>
          <a:p>
            <a:pPr>
              <a:defRPr/>
            </a:pPr>
            <a:endParaRPr lang="en-US" altLang="zh-TW"/>
          </a:p>
        </p:txBody>
      </p:sp>
      <p:sp>
        <p:nvSpPr>
          <p:cNvPr id="8" name="頁尾版面配置區 7">
            <a:extLst>
              <a:ext uri="{FF2B5EF4-FFF2-40B4-BE49-F238E27FC236}">
                <a16:creationId xmlns:a16="http://schemas.microsoft.com/office/drawing/2014/main" id="{037B7F6B-2CD1-0E45-8717-9FAFA615F213}"/>
              </a:ext>
            </a:extLst>
          </p:cNvPr>
          <p:cNvSpPr>
            <a:spLocks noGrp="1"/>
          </p:cNvSpPr>
          <p:nvPr>
            <p:ph type="ftr" sz="quarter" idx="11"/>
          </p:nvPr>
        </p:nvSpPr>
        <p:spPr/>
        <p:txBody>
          <a:bodyPr/>
          <a:lstStyle/>
          <a:p>
            <a:pPr>
              <a:defRPr/>
            </a:pPr>
            <a:endParaRPr lang="en-US" altLang="zh-TW"/>
          </a:p>
        </p:txBody>
      </p:sp>
      <p:sp>
        <p:nvSpPr>
          <p:cNvPr id="9" name="投影片編號版面配置區 8">
            <a:extLst>
              <a:ext uri="{FF2B5EF4-FFF2-40B4-BE49-F238E27FC236}">
                <a16:creationId xmlns:a16="http://schemas.microsoft.com/office/drawing/2014/main" id="{171049E1-8635-1B4F-AFA7-564993C2F056}"/>
              </a:ext>
            </a:extLst>
          </p:cNvPr>
          <p:cNvSpPr>
            <a:spLocks noGrp="1"/>
          </p:cNvSpPr>
          <p:nvPr>
            <p:ph type="sldNum" sz="quarter" idx="12"/>
          </p:nvPr>
        </p:nvSpPr>
        <p:spPr/>
        <p:txBody>
          <a:bodyPr/>
          <a:lstStyle/>
          <a:p>
            <a:fld id="{6FA33A3D-CFA4-454F-B972-B0D46411FA1F}" type="slidenum">
              <a:rPr lang="en-US" altLang="zh-TW" smtClean="0"/>
              <a:pPr/>
              <a:t>‹#›</a:t>
            </a:fld>
            <a:endParaRPr lang="en-US" altLang="zh-TW"/>
          </a:p>
        </p:txBody>
      </p:sp>
    </p:spTree>
    <p:extLst>
      <p:ext uri="{BB962C8B-B14F-4D97-AF65-F5344CB8AC3E}">
        <p14:creationId xmlns:p14="http://schemas.microsoft.com/office/powerpoint/2010/main" val="2429639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95BC62-3AF7-4C48-9C85-5F871E0333D8}"/>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E19DD7C6-8D2A-C546-8931-73EABA55F734}"/>
              </a:ext>
            </a:extLst>
          </p:cNvPr>
          <p:cNvSpPr>
            <a:spLocks noGrp="1"/>
          </p:cNvSpPr>
          <p:nvPr>
            <p:ph type="dt" sz="half" idx="10"/>
          </p:nvPr>
        </p:nvSpPr>
        <p:spPr/>
        <p:txBody>
          <a:bodyPr/>
          <a:lstStyle/>
          <a:p>
            <a:pPr>
              <a:defRPr/>
            </a:pPr>
            <a:endParaRPr lang="en-US" altLang="zh-TW"/>
          </a:p>
        </p:txBody>
      </p:sp>
      <p:sp>
        <p:nvSpPr>
          <p:cNvPr id="4" name="頁尾版面配置區 3">
            <a:extLst>
              <a:ext uri="{FF2B5EF4-FFF2-40B4-BE49-F238E27FC236}">
                <a16:creationId xmlns:a16="http://schemas.microsoft.com/office/drawing/2014/main" id="{7834E04F-8A62-E94B-9C27-6F4ED92B7251}"/>
              </a:ext>
            </a:extLst>
          </p:cNvPr>
          <p:cNvSpPr>
            <a:spLocks noGrp="1"/>
          </p:cNvSpPr>
          <p:nvPr>
            <p:ph type="ftr" sz="quarter" idx="11"/>
          </p:nvPr>
        </p:nvSpPr>
        <p:spPr/>
        <p:txBody>
          <a:bodyPr/>
          <a:lstStyle/>
          <a:p>
            <a:pPr>
              <a:defRPr/>
            </a:pPr>
            <a:endParaRPr lang="en-US" altLang="zh-TW"/>
          </a:p>
        </p:txBody>
      </p:sp>
      <p:sp>
        <p:nvSpPr>
          <p:cNvPr id="5" name="投影片編號版面配置區 4">
            <a:extLst>
              <a:ext uri="{FF2B5EF4-FFF2-40B4-BE49-F238E27FC236}">
                <a16:creationId xmlns:a16="http://schemas.microsoft.com/office/drawing/2014/main" id="{A649DD3F-5583-F244-89C8-A40FC7908F01}"/>
              </a:ext>
            </a:extLst>
          </p:cNvPr>
          <p:cNvSpPr>
            <a:spLocks noGrp="1"/>
          </p:cNvSpPr>
          <p:nvPr>
            <p:ph type="sldNum" sz="quarter" idx="12"/>
          </p:nvPr>
        </p:nvSpPr>
        <p:spPr/>
        <p:txBody>
          <a:bodyPr/>
          <a:lstStyle/>
          <a:p>
            <a:fld id="{AD1156A1-69EF-4446-B4EC-8478690B8165}" type="slidenum">
              <a:rPr lang="en-US" altLang="zh-TW" smtClean="0"/>
              <a:pPr/>
              <a:t>‹#›</a:t>
            </a:fld>
            <a:endParaRPr lang="en-US" altLang="zh-TW"/>
          </a:p>
        </p:txBody>
      </p:sp>
    </p:spTree>
    <p:extLst>
      <p:ext uri="{BB962C8B-B14F-4D97-AF65-F5344CB8AC3E}">
        <p14:creationId xmlns:p14="http://schemas.microsoft.com/office/powerpoint/2010/main" val="144156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65EAD06-45D4-914A-BA75-FF451CB8BB7D}"/>
              </a:ext>
            </a:extLst>
          </p:cNvPr>
          <p:cNvSpPr>
            <a:spLocks noGrp="1"/>
          </p:cNvSpPr>
          <p:nvPr>
            <p:ph type="dt" sz="half" idx="10"/>
          </p:nvPr>
        </p:nvSpPr>
        <p:spPr/>
        <p:txBody>
          <a:bodyPr/>
          <a:lstStyle/>
          <a:p>
            <a:pPr>
              <a:defRPr/>
            </a:pPr>
            <a:endParaRPr lang="en-US" altLang="zh-TW"/>
          </a:p>
        </p:txBody>
      </p:sp>
      <p:sp>
        <p:nvSpPr>
          <p:cNvPr id="3" name="頁尾版面配置區 2">
            <a:extLst>
              <a:ext uri="{FF2B5EF4-FFF2-40B4-BE49-F238E27FC236}">
                <a16:creationId xmlns:a16="http://schemas.microsoft.com/office/drawing/2014/main" id="{E2140EEE-5CE2-EA48-A67B-324A05CCE7C9}"/>
              </a:ext>
            </a:extLst>
          </p:cNvPr>
          <p:cNvSpPr>
            <a:spLocks noGrp="1"/>
          </p:cNvSpPr>
          <p:nvPr>
            <p:ph type="ftr" sz="quarter" idx="11"/>
          </p:nvPr>
        </p:nvSpPr>
        <p:spPr/>
        <p:txBody>
          <a:bodyPr/>
          <a:lstStyle/>
          <a:p>
            <a:pPr>
              <a:defRPr/>
            </a:pPr>
            <a:endParaRPr lang="en-US" altLang="zh-TW"/>
          </a:p>
        </p:txBody>
      </p:sp>
      <p:sp>
        <p:nvSpPr>
          <p:cNvPr id="4" name="投影片編號版面配置區 3">
            <a:extLst>
              <a:ext uri="{FF2B5EF4-FFF2-40B4-BE49-F238E27FC236}">
                <a16:creationId xmlns:a16="http://schemas.microsoft.com/office/drawing/2014/main" id="{AF395D83-E2C9-D044-A01C-443EFA2BEE60}"/>
              </a:ext>
            </a:extLst>
          </p:cNvPr>
          <p:cNvSpPr>
            <a:spLocks noGrp="1"/>
          </p:cNvSpPr>
          <p:nvPr>
            <p:ph type="sldNum" sz="quarter" idx="12"/>
          </p:nvPr>
        </p:nvSpPr>
        <p:spPr/>
        <p:txBody>
          <a:bodyPr/>
          <a:lstStyle/>
          <a:p>
            <a:fld id="{D97E7A45-DF70-D646-9571-84627D499C5D}" type="slidenum">
              <a:rPr lang="en-US" altLang="zh-TW" smtClean="0"/>
              <a:pPr/>
              <a:t>‹#›</a:t>
            </a:fld>
            <a:endParaRPr lang="en-US" altLang="zh-TW"/>
          </a:p>
        </p:txBody>
      </p:sp>
    </p:spTree>
    <p:extLst>
      <p:ext uri="{BB962C8B-B14F-4D97-AF65-F5344CB8AC3E}">
        <p14:creationId xmlns:p14="http://schemas.microsoft.com/office/powerpoint/2010/main" val="1670553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6F71F0-8AA8-3A49-9A54-8330CF0552E5}"/>
              </a:ext>
            </a:extLst>
          </p:cNvPr>
          <p:cNvSpPr>
            <a:spLocks noGrp="1"/>
          </p:cNvSpPr>
          <p:nvPr>
            <p:ph type="title"/>
          </p:nvPr>
        </p:nvSpPr>
        <p:spPr>
          <a:xfrm>
            <a:off x="629841" y="457200"/>
            <a:ext cx="2949178" cy="1600200"/>
          </a:xfrm>
        </p:spPr>
        <p:txBody>
          <a:bodyPr anchor="b"/>
          <a:lstStyle>
            <a:lvl1pPr>
              <a:defRPr sz="24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D7ADE0A-E957-1F47-B2E8-FEE0BC2AF1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r>
              <a:rPr kumimoji="1" lang="zh-TW" altLang="en-US"/>
              <a:t>編輯母片文字樣式
第二層
第三層
第四層
第五層</a:t>
            </a:r>
          </a:p>
        </p:txBody>
      </p:sp>
      <p:sp>
        <p:nvSpPr>
          <p:cNvPr id="4" name="文字版面配置區 3">
            <a:extLst>
              <a:ext uri="{FF2B5EF4-FFF2-40B4-BE49-F238E27FC236}">
                <a16:creationId xmlns:a16="http://schemas.microsoft.com/office/drawing/2014/main" id="{497AB13D-4D5E-7447-A787-3F6F7FFF7B3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38391DD4-01F0-6444-B900-940D1E16E0C1}"/>
              </a:ext>
            </a:extLst>
          </p:cNvPr>
          <p:cNvSpPr>
            <a:spLocks noGrp="1"/>
          </p:cNvSpPr>
          <p:nvPr>
            <p:ph type="dt" sz="half" idx="10"/>
          </p:nvPr>
        </p:nvSpPr>
        <p:spPr/>
        <p:txBody>
          <a:bodyPr/>
          <a:lstStyle/>
          <a:p>
            <a:pPr>
              <a:defRPr/>
            </a:pPr>
            <a:endParaRPr lang="en-US" altLang="zh-TW"/>
          </a:p>
        </p:txBody>
      </p:sp>
      <p:sp>
        <p:nvSpPr>
          <p:cNvPr id="6" name="頁尾版面配置區 5">
            <a:extLst>
              <a:ext uri="{FF2B5EF4-FFF2-40B4-BE49-F238E27FC236}">
                <a16:creationId xmlns:a16="http://schemas.microsoft.com/office/drawing/2014/main" id="{5A6FB5D4-450A-F04E-9A37-7E06FBED0979}"/>
              </a:ext>
            </a:extLst>
          </p:cNvPr>
          <p:cNvSpPr>
            <a:spLocks noGrp="1"/>
          </p:cNvSpPr>
          <p:nvPr>
            <p:ph type="ftr" sz="quarter" idx="11"/>
          </p:nvPr>
        </p:nvSpPr>
        <p:spPr/>
        <p:txBody>
          <a:bodyPr/>
          <a:lstStyle/>
          <a:p>
            <a:pPr>
              <a:defRPr/>
            </a:pPr>
            <a:endParaRPr lang="en-US" altLang="zh-TW"/>
          </a:p>
        </p:txBody>
      </p:sp>
      <p:sp>
        <p:nvSpPr>
          <p:cNvPr id="7" name="投影片編號版面配置區 6">
            <a:extLst>
              <a:ext uri="{FF2B5EF4-FFF2-40B4-BE49-F238E27FC236}">
                <a16:creationId xmlns:a16="http://schemas.microsoft.com/office/drawing/2014/main" id="{ED518F84-D266-ED4F-B228-A799F112ECFD}"/>
              </a:ext>
            </a:extLst>
          </p:cNvPr>
          <p:cNvSpPr>
            <a:spLocks noGrp="1"/>
          </p:cNvSpPr>
          <p:nvPr>
            <p:ph type="sldNum" sz="quarter" idx="12"/>
          </p:nvPr>
        </p:nvSpPr>
        <p:spPr/>
        <p:txBody>
          <a:bodyPr/>
          <a:lstStyle/>
          <a:p>
            <a:fld id="{3CD7CDCB-7055-4E40-9BCE-932DE6F42FD1}" type="slidenum">
              <a:rPr lang="en-US" altLang="zh-TW" smtClean="0"/>
              <a:pPr/>
              <a:t>‹#›</a:t>
            </a:fld>
            <a:endParaRPr lang="en-US" altLang="zh-TW"/>
          </a:p>
        </p:txBody>
      </p:sp>
    </p:spTree>
    <p:extLst>
      <p:ext uri="{BB962C8B-B14F-4D97-AF65-F5344CB8AC3E}">
        <p14:creationId xmlns:p14="http://schemas.microsoft.com/office/powerpoint/2010/main" val="291348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099D-0F64-2443-B0AA-6E4B3B06B716}"/>
              </a:ext>
            </a:extLst>
          </p:cNvPr>
          <p:cNvSpPr>
            <a:spLocks noGrp="1"/>
          </p:cNvSpPr>
          <p:nvPr>
            <p:ph type="title"/>
          </p:nvPr>
        </p:nvSpPr>
        <p:spPr>
          <a:xfrm>
            <a:off x="629841" y="457200"/>
            <a:ext cx="2949178" cy="1600200"/>
          </a:xfrm>
        </p:spPr>
        <p:txBody>
          <a:bodyPr anchor="b"/>
          <a:lstStyle>
            <a:lvl1pPr>
              <a:defRPr sz="24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718FA42E-086C-B447-926B-FDB6B4E2801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TW" altLang="en-US"/>
          </a:p>
        </p:txBody>
      </p:sp>
      <p:sp>
        <p:nvSpPr>
          <p:cNvPr id="4" name="文字版面配置區 3">
            <a:extLst>
              <a:ext uri="{FF2B5EF4-FFF2-40B4-BE49-F238E27FC236}">
                <a16:creationId xmlns:a16="http://schemas.microsoft.com/office/drawing/2014/main" id="{5F70DE35-B318-134A-9FD9-2890FA19B4E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zh-TW" altLang="en-US"/>
              <a:t>編輯母片文字樣式
第二層
第三層
第四層
第五層</a:t>
            </a:r>
          </a:p>
        </p:txBody>
      </p:sp>
      <p:sp>
        <p:nvSpPr>
          <p:cNvPr id="5" name="日期版面配置區 4">
            <a:extLst>
              <a:ext uri="{FF2B5EF4-FFF2-40B4-BE49-F238E27FC236}">
                <a16:creationId xmlns:a16="http://schemas.microsoft.com/office/drawing/2014/main" id="{EEB0A2F7-218D-B64E-9A36-2B2AA7DD1C28}"/>
              </a:ext>
            </a:extLst>
          </p:cNvPr>
          <p:cNvSpPr>
            <a:spLocks noGrp="1"/>
          </p:cNvSpPr>
          <p:nvPr>
            <p:ph type="dt" sz="half" idx="10"/>
          </p:nvPr>
        </p:nvSpPr>
        <p:spPr/>
        <p:txBody>
          <a:bodyPr/>
          <a:lstStyle/>
          <a:p>
            <a:pPr>
              <a:defRPr/>
            </a:pPr>
            <a:endParaRPr lang="en-US" altLang="zh-TW"/>
          </a:p>
        </p:txBody>
      </p:sp>
      <p:sp>
        <p:nvSpPr>
          <p:cNvPr id="6" name="頁尾版面配置區 5">
            <a:extLst>
              <a:ext uri="{FF2B5EF4-FFF2-40B4-BE49-F238E27FC236}">
                <a16:creationId xmlns:a16="http://schemas.microsoft.com/office/drawing/2014/main" id="{C63AF250-152B-EE4E-A434-13FFE968FE2B}"/>
              </a:ext>
            </a:extLst>
          </p:cNvPr>
          <p:cNvSpPr>
            <a:spLocks noGrp="1"/>
          </p:cNvSpPr>
          <p:nvPr>
            <p:ph type="ftr" sz="quarter" idx="11"/>
          </p:nvPr>
        </p:nvSpPr>
        <p:spPr/>
        <p:txBody>
          <a:bodyPr/>
          <a:lstStyle/>
          <a:p>
            <a:pPr>
              <a:defRPr/>
            </a:pPr>
            <a:endParaRPr lang="en-US" altLang="zh-TW"/>
          </a:p>
        </p:txBody>
      </p:sp>
      <p:sp>
        <p:nvSpPr>
          <p:cNvPr id="7" name="投影片編號版面配置區 6">
            <a:extLst>
              <a:ext uri="{FF2B5EF4-FFF2-40B4-BE49-F238E27FC236}">
                <a16:creationId xmlns:a16="http://schemas.microsoft.com/office/drawing/2014/main" id="{6DFFAD4E-38E2-2A48-9100-42FC2BE8EA81}"/>
              </a:ext>
            </a:extLst>
          </p:cNvPr>
          <p:cNvSpPr>
            <a:spLocks noGrp="1"/>
          </p:cNvSpPr>
          <p:nvPr>
            <p:ph type="sldNum" sz="quarter" idx="12"/>
          </p:nvPr>
        </p:nvSpPr>
        <p:spPr/>
        <p:txBody>
          <a:bodyPr/>
          <a:lstStyle/>
          <a:p>
            <a:fld id="{4DB2AB8E-DDD2-FE4A-AA7E-87609D7D890D}" type="slidenum">
              <a:rPr lang="en-US" altLang="zh-TW" smtClean="0"/>
              <a:pPr/>
              <a:t>‹#›</a:t>
            </a:fld>
            <a:endParaRPr lang="en-US" altLang="zh-TW"/>
          </a:p>
        </p:txBody>
      </p:sp>
    </p:spTree>
    <p:extLst>
      <p:ext uri="{BB962C8B-B14F-4D97-AF65-F5344CB8AC3E}">
        <p14:creationId xmlns:p14="http://schemas.microsoft.com/office/powerpoint/2010/main" val="304036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A1F55AA-125B-BC4F-BE60-6FE2B2451B9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TW" altLang="en-US" dirty="0"/>
              <a:t>按一下以編輯母片標題樣式</a:t>
            </a:r>
          </a:p>
        </p:txBody>
      </p:sp>
      <p:sp>
        <p:nvSpPr>
          <p:cNvPr id="3" name="文字版面配置區 2">
            <a:extLst>
              <a:ext uri="{FF2B5EF4-FFF2-40B4-BE49-F238E27FC236}">
                <a16:creationId xmlns:a16="http://schemas.microsoft.com/office/drawing/2014/main" id="{93B321E6-498C-2341-9705-7797C0D092A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TW" altLang="en-US" dirty="0"/>
              <a:t>編輯母片文字樣式
第二層
第三層
第四層
第五層</a:t>
            </a:r>
          </a:p>
        </p:txBody>
      </p:sp>
      <p:sp>
        <p:nvSpPr>
          <p:cNvPr id="4" name="日期版面配置區 3">
            <a:extLst>
              <a:ext uri="{FF2B5EF4-FFF2-40B4-BE49-F238E27FC236}">
                <a16:creationId xmlns:a16="http://schemas.microsoft.com/office/drawing/2014/main" id="{343E6571-BC2B-D249-8F2B-255C84690C5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TW"/>
          </a:p>
        </p:txBody>
      </p:sp>
      <p:sp>
        <p:nvSpPr>
          <p:cNvPr id="5" name="頁尾版面配置區 4">
            <a:extLst>
              <a:ext uri="{FF2B5EF4-FFF2-40B4-BE49-F238E27FC236}">
                <a16:creationId xmlns:a16="http://schemas.microsoft.com/office/drawing/2014/main" id="{42BE568D-66A6-4B4E-A1A5-7AF71046670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TW"/>
          </a:p>
        </p:txBody>
      </p:sp>
      <p:sp>
        <p:nvSpPr>
          <p:cNvPr id="6" name="投影片編號版面配置區 5">
            <a:extLst>
              <a:ext uri="{FF2B5EF4-FFF2-40B4-BE49-F238E27FC236}">
                <a16:creationId xmlns:a16="http://schemas.microsoft.com/office/drawing/2014/main" id="{E2C5A3AD-C4E8-8745-B53F-0E3EFAE9FA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A33A3D-CFA4-454F-B972-B0D46411FA1F}" type="slidenum">
              <a:rPr lang="en-US" altLang="zh-TW" smtClean="0"/>
              <a:pPr/>
              <a:t>‹#›</a:t>
            </a:fld>
            <a:endParaRPr lang="en-US" altLang="zh-TW"/>
          </a:p>
        </p:txBody>
      </p:sp>
    </p:spTree>
    <p:extLst>
      <p:ext uri="{BB962C8B-B14F-4D97-AF65-F5344CB8AC3E}">
        <p14:creationId xmlns:p14="http://schemas.microsoft.com/office/powerpoint/2010/main" val="34373763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685800" rtl="0" eaLnBrk="1" latinLnBrk="0" hangingPunct="1">
        <a:lnSpc>
          <a:spcPct val="90000"/>
        </a:lnSpc>
        <a:spcBef>
          <a:spcPct val="0"/>
        </a:spcBef>
        <a:buNone/>
        <a:defRPr sz="3200" kern="1200">
          <a:solidFill>
            <a:schemeClr val="tx1"/>
          </a:solidFill>
          <a:latin typeface="Candara" panose="020E0502030303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mbria Math" panose="02040503050406030204"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029">
            <a:extLst>
              <a:ext uri="{FF2B5EF4-FFF2-40B4-BE49-F238E27FC236}">
                <a16:creationId xmlns:a16="http://schemas.microsoft.com/office/drawing/2014/main" id="{A53BF956-57D3-8742-B692-082A79BBD788}"/>
              </a:ext>
            </a:extLst>
          </p:cNvPr>
          <p:cNvSpPr>
            <a:spLocks noChangeArrowheads="1"/>
          </p:cNvSpPr>
          <p:nvPr/>
        </p:nvSpPr>
        <p:spPr bwMode="auto">
          <a:xfrm>
            <a:off x="933872" y="276909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zh-TW" sz="4400" dirty="0">
                <a:solidFill>
                  <a:schemeClr val="tx2"/>
                </a:solidFill>
                <a:latin typeface="Plantagenet Cherokee" panose="02020000000000000000" pitchFamily="18" charset="-79"/>
                <a:ea typeface="新細明體" panose="02020500000000000000" pitchFamily="18" charset="-120"/>
                <a:cs typeface="Plantagenet Cherokee" panose="02020000000000000000" pitchFamily="18" charset="-79"/>
              </a:rPr>
              <a:t>Data Structure</a:t>
            </a:r>
          </a:p>
          <a:p>
            <a:pPr algn="ctr"/>
            <a:r>
              <a:rPr lang="en-US" altLang="zh-TW" sz="4400" dirty="0">
                <a:solidFill>
                  <a:schemeClr val="tx2"/>
                </a:solidFill>
                <a:latin typeface="Plantagenet Cherokee" panose="02020000000000000000" pitchFamily="18" charset="-79"/>
                <a:ea typeface="新細明體" panose="02020500000000000000" pitchFamily="18" charset="-120"/>
                <a:cs typeface="Plantagenet Cherokee" panose="02020000000000000000" pitchFamily="18" charset="-79"/>
              </a:rPr>
              <a:t>Programming Project #5</a:t>
            </a:r>
          </a:p>
        </p:txBody>
      </p:sp>
      <p:sp>
        <p:nvSpPr>
          <p:cNvPr id="3077" name="Rectangle 1030">
            <a:extLst>
              <a:ext uri="{FF2B5EF4-FFF2-40B4-BE49-F238E27FC236}">
                <a16:creationId xmlns:a16="http://schemas.microsoft.com/office/drawing/2014/main" id="{368BA454-48C4-0D49-AB4B-5F973E32E670}"/>
              </a:ext>
            </a:extLst>
          </p:cNvPr>
          <p:cNvSpPr>
            <a:spLocks noChangeArrowheads="1"/>
          </p:cNvSpPr>
          <p:nvPr/>
        </p:nvSpPr>
        <p:spPr bwMode="auto">
          <a:xfrm>
            <a:off x="1619672" y="4293096"/>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20000"/>
              </a:spcBef>
              <a:buClr>
                <a:schemeClr val="tx2"/>
              </a:buClr>
              <a:buSzPct val="75000"/>
              <a:buFont typeface="Monotype Sorts" pitchFamily="2" charset="2"/>
              <a:buNone/>
            </a:pPr>
            <a:r>
              <a:rPr lang="zh-TW" altLang="en-US" sz="4000" dirty="0">
                <a:latin typeface="LingWai SC Medium" panose="03050602040302020204" pitchFamily="66" charset="-122"/>
                <a:ea typeface="LingWai SC Medium" panose="03050602040302020204" pitchFamily="66" charset="-122"/>
                <a:cs typeface="LingWai SC Medium" panose="03050602040302020204" pitchFamily="66" charset="-122"/>
              </a:rPr>
              <a:t>郭建志</a:t>
            </a:r>
            <a:endParaRPr lang="en-US" altLang="zh-TW" sz="4000" dirty="0">
              <a:latin typeface="LingWai SC Medium" panose="03050602040302020204" pitchFamily="66" charset="-122"/>
              <a:ea typeface="LingWai SC Medium" panose="03050602040302020204" pitchFamily="66" charset="-122"/>
              <a:cs typeface="LingWai SC Medium" panose="03050602040302020204" pitchFamily="66"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9" y="14699"/>
            <a:ext cx="7886700" cy="1325563"/>
          </a:xfrm>
          <a:noFill/>
        </p:spPr>
        <p:txBody>
          <a:bodyPr>
            <a:normAutofit/>
          </a:bodyPr>
          <a:lstStyle/>
          <a:p>
            <a:r>
              <a:rPr lang="en-US" altLang="zh-TW" sz="4000" dirty="0">
                <a:ea typeface="新細明體" panose="02020500000000000000" pitchFamily="18" charset="-120"/>
              </a:rPr>
              <a:t>Solution: Count-Min Sketch</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627799" y="1556792"/>
            <a:ext cx="8264681" cy="5112568"/>
          </a:xfrm>
          <a:noFill/>
        </p:spPr>
        <p:txBody>
          <a:bodyPr>
            <a:normAutofit/>
          </a:bodyPr>
          <a:lstStyle/>
          <a:p>
            <a:r>
              <a:rPr lang="en-US" altLang="zh-TW" sz="3200" dirty="0">
                <a:ea typeface="新細明體" panose="02020500000000000000" pitchFamily="18" charset="-120"/>
              </a:rPr>
              <a:t>Use </a:t>
            </a:r>
            <a:r>
              <a:rPr lang="en-US" altLang="zh-TW" sz="3200" dirty="0">
                <a:solidFill>
                  <a:srgbClr val="C00000"/>
                </a:solidFill>
                <a:ea typeface="新細明體" panose="02020500000000000000" pitchFamily="18" charset="-120"/>
              </a:rPr>
              <a:t>multiple</a:t>
            </a:r>
            <a:r>
              <a:rPr lang="en-US" altLang="zh-TW" sz="3200" dirty="0">
                <a:ea typeface="新細明體" panose="02020500000000000000" pitchFamily="18" charset="-120"/>
              </a:rPr>
              <a:t> arrays with different hash functions to compute the index</a:t>
            </a:r>
          </a:p>
          <a:p>
            <a:r>
              <a:rPr lang="en-US" altLang="zh-TW" sz="3200" dirty="0">
                <a:ea typeface="新細明體" panose="02020500000000000000" pitchFamily="18" charset="-120"/>
              </a:rPr>
              <a:t>When queried, return the minimum of the numbers the array</a:t>
            </a:r>
          </a:p>
          <a:p>
            <a:endParaRPr lang="en-US" altLang="zh-TW" sz="3200" dirty="0">
              <a:ea typeface="新細明體" panose="02020500000000000000" pitchFamily="18" charset="-120"/>
            </a:endParaRPr>
          </a:p>
          <a:p>
            <a:endParaRPr lang="en-US" altLang="zh-TW" sz="3200" dirty="0">
              <a:ea typeface="新細明體" panose="02020500000000000000" pitchFamily="18" charset="-120"/>
            </a:endParaRPr>
          </a:p>
        </p:txBody>
      </p:sp>
      <p:sp>
        <p:nvSpPr>
          <p:cNvPr id="2" name="矩形 1">
            <a:extLst>
              <a:ext uri="{FF2B5EF4-FFF2-40B4-BE49-F238E27FC236}">
                <a16:creationId xmlns:a16="http://schemas.microsoft.com/office/drawing/2014/main" id="{648DBEAF-CE71-A841-A884-66DDC50084F8}"/>
              </a:ext>
            </a:extLst>
          </p:cNvPr>
          <p:cNvSpPr/>
          <p:nvPr/>
        </p:nvSpPr>
        <p:spPr>
          <a:xfrm>
            <a:off x="1691680" y="3789040"/>
            <a:ext cx="633670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latin typeface="Candara" panose="020E0502030303020204" pitchFamily="34" charset="0"/>
              </a:rPr>
              <a:t>You are completely right:</a:t>
            </a:r>
            <a:br>
              <a:rPr kumimoji="1" lang="en-US" altLang="zh-TW" sz="3200" dirty="0">
                <a:latin typeface="Candara" panose="020E0502030303020204" pitchFamily="34" charset="0"/>
              </a:rPr>
            </a:br>
            <a:r>
              <a:rPr kumimoji="1" lang="en-US" altLang="zh-TW" sz="3200" dirty="0">
                <a:latin typeface="Candara" panose="020E0502030303020204" pitchFamily="34" charset="0"/>
              </a:rPr>
              <a:t>There will still be collisions!</a:t>
            </a:r>
          </a:p>
          <a:p>
            <a:pPr algn="ctr"/>
            <a:r>
              <a:rPr kumimoji="1" lang="en-US" altLang="zh-TW" sz="3200" dirty="0">
                <a:latin typeface="Candara" panose="020E0502030303020204" pitchFamily="34" charset="0"/>
              </a:rPr>
              <a:t>… but less</a:t>
            </a:r>
            <a:endParaRPr kumimoji="1" lang="zh-TW" altLang="en-US" sz="3200" dirty="0">
              <a:latin typeface="Candara" panose="020E0502030303020204" pitchFamily="34" charset="0"/>
            </a:endParaRPr>
          </a:p>
        </p:txBody>
      </p:sp>
    </p:spTree>
    <p:extLst>
      <p:ext uri="{BB962C8B-B14F-4D97-AF65-F5344CB8AC3E}">
        <p14:creationId xmlns:p14="http://schemas.microsoft.com/office/powerpoint/2010/main" val="2285697239"/>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9" y="14699"/>
            <a:ext cx="7886700" cy="1325563"/>
          </a:xfrm>
          <a:noFill/>
        </p:spPr>
        <p:txBody>
          <a:bodyPr>
            <a:normAutofit/>
          </a:bodyPr>
          <a:lstStyle/>
          <a:p>
            <a:r>
              <a:rPr lang="en-US" altLang="zh-TW" sz="4000" dirty="0">
                <a:ea typeface="新細明體" panose="02020500000000000000" pitchFamily="18" charset="-120"/>
              </a:rPr>
              <a:t>Some properties</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627799" y="1556792"/>
            <a:ext cx="8264681" cy="5112568"/>
          </a:xfrm>
          <a:noFill/>
        </p:spPr>
        <p:txBody>
          <a:bodyPr>
            <a:normAutofit/>
          </a:bodyPr>
          <a:lstStyle/>
          <a:p>
            <a:r>
              <a:rPr lang="en-US" altLang="zh-TW" sz="3200" dirty="0">
                <a:ea typeface="新細明體" panose="02020500000000000000" pitchFamily="18" charset="-120"/>
              </a:rPr>
              <a:t>Only over-estimates, never under-estimates the true count</a:t>
            </a:r>
          </a:p>
          <a:p>
            <a:r>
              <a:rPr lang="en-US" altLang="zh-TW" sz="3200" dirty="0">
                <a:ea typeface="新細明體" panose="02020500000000000000" pitchFamily="18" charset="-120"/>
              </a:rPr>
              <a:t>Has a </a:t>
            </a:r>
            <a:r>
              <a:rPr lang="en-US" altLang="zh-TW" sz="3200" dirty="0">
                <a:solidFill>
                  <a:srgbClr val="C00000"/>
                </a:solidFill>
                <a:ea typeface="新細明體" panose="02020500000000000000" pitchFamily="18" charset="-120"/>
              </a:rPr>
              <a:t>constant</a:t>
            </a:r>
            <a:r>
              <a:rPr lang="en-US" altLang="zh-TW" sz="3200" dirty="0">
                <a:ea typeface="新細明體" panose="02020500000000000000" pitchFamily="18" charset="-120"/>
              </a:rPr>
              <a:t> memory and time consumption independent of the number of elements</a:t>
            </a:r>
          </a:p>
          <a:p>
            <a:r>
              <a:rPr lang="en-US" altLang="zh-TW" sz="3200" dirty="0">
                <a:ea typeface="新細明體" panose="02020500000000000000" pitchFamily="18" charset="-120"/>
              </a:rPr>
              <a:t>The relative error may be high for low-frequent elements</a:t>
            </a:r>
          </a:p>
        </p:txBody>
      </p:sp>
    </p:spTree>
    <p:extLst>
      <p:ext uri="{BB962C8B-B14F-4D97-AF65-F5344CB8AC3E}">
        <p14:creationId xmlns:p14="http://schemas.microsoft.com/office/powerpoint/2010/main" val="1569710565"/>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8" y="14699"/>
            <a:ext cx="8120665" cy="1325563"/>
          </a:xfrm>
          <a:noFill/>
        </p:spPr>
        <p:txBody>
          <a:bodyPr>
            <a:normAutofit/>
          </a:bodyPr>
          <a:lstStyle/>
          <a:p>
            <a:r>
              <a:rPr lang="en-US" altLang="zh-TW" sz="4000" dirty="0">
                <a:ea typeface="新細明體" panose="02020500000000000000" pitchFamily="18" charset="-120"/>
              </a:rPr>
              <a:t>To be practical: Conservative Update</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627799" y="1556792"/>
            <a:ext cx="8264681" cy="5112568"/>
          </a:xfrm>
          <a:noFill/>
        </p:spPr>
        <p:txBody>
          <a:bodyPr>
            <a:normAutofit/>
          </a:bodyPr>
          <a:lstStyle/>
          <a:p>
            <a:r>
              <a:rPr lang="en-US" altLang="zh-TW" sz="3200" dirty="0">
                <a:ea typeface="新細明體" panose="02020500000000000000" pitchFamily="18" charset="-120"/>
              </a:rPr>
              <a:t>Instead of incrementing every counter, </a:t>
            </a:r>
            <a:r>
              <a:rPr lang="en-US" altLang="zh-TW" sz="3200" dirty="0">
                <a:solidFill>
                  <a:srgbClr val="C00000"/>
                </a:solidFill>
                <a:ea typeface="新細明體" panose="02020500000000000000" pitchFamily="18" charset="-120"/>
              </a:rPr>
              <a:t>only increment the ones which need an update</a:t>
            </a:r>
            <a:endParaRPr lang="en-US" altLang="zh-TW" sz="2200" dirty="0">
              <a:solidFill>
                <a:srgbClr val="C00000"/>
              </a:solidFill>
              <a:ea typeface="新細明體" panose="02020500000000000000" pitchFamily="18" charset="-120"/>
            </a:endParaRPr>
          </a:p>
          <a:p>
            <a:r>
              <a:rPr lang="en-US" altLang="zh-TW" sz="3200" dirty="0">
                <a:ea typeface="新細明體" panose="02020500000000000000" pitchFamily="18" charset="-120"/>
              </a:rPr>
              <a:t>Experiments show a strong error reduction using this heuristic</a:t>
            </a:r>
          </a:p>
        </p:txBody>
      </p:sp>
      <p:pic>
        <p:nvPicPr>
          <p:cNvPr id="4" name="圖片 3">
            <a:extLst>
              <a:ext uri="{FF2B5EF4-FFF2-40B4-BE49-F238E27FC236}">
                <a16:creationId xmlns:a16="http://schemas.microsoft.com/office/drawing/2014/main" id="{6DFE953D-DAED-9A40-AE0D-D867659E3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23" y="3573016"/>
            <a:ext cx="7729232" cy="2986753"/>
          </a:xfrm>
          <a:prstGeom prst="rect">
            <a:avLst/>
          </a:prstGeom>
        </p:spPr>
      </p:pic>
      <p:sp>
        <p:nvSpPr>
          <p:cNvPr id="2" name="乘號 1">
            <a:extLst>
              <a:ext uri="{FF2B5EF4-FFF2-40B4-BE49-F238E27FC236}">
                <a16:creationId xmlns:a16="http://schemas.microsoft.com/office/drawing/2014/main" id="{E812C260-E9E1-9C43-A92C-416D9384CC0E}"/>
              </a:ext>
            </a:extLst>
          </p:cNvPr>
          <p:cNvSpPr/>
          <p:nvPr/>
        </p:nvSpPr>
        <p:spPr>
          <a:xfrm>
            <a:off x="4427984" y="3655876"/>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乘號 5">
            <a:extLst>
              <a:ext uri="{FF2B5EF4-FFF2-40B4-BE49-F238E27FC236}">
                <a16:creationId xmlns:a16="http://schemas.microsoft.com/office/drawing/2014/main" id="{D51012F0-58A3-3046-BCB1-81CCD9F8F6BA}"/>
              </a:ext>
            </a:extLst>
          </p:cNvPr>
          <p:cNvSpPr/>
          <p:nvPr/>
        </p:nvSpPr>
        <p:spPr>
          <a:xfrm>
            <a:off x="6300192" y="4941168"/>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448425953"/>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8" y="14699"/>
            <a:ext cx="8120665" cy="1325563"/>
          </a:xfrm>
          <a:noFill/>
        </p:spPr>
        <p:txBody>
          <a:bodyPr>
            <a:normAutofit/>
          </a:bodyPr>
          <a:lstStyle/>
          <a:p>
            <a:r>
              <a:rPr lang="en-US" altLang="zh-TW" sz="4000" dirty="0">
                <a:ea typeface="新細明體" panose="02020500000000000000" pitchFamily="18" charset="-120"/>
              </a:rPr>
              <a:t>Comparison</a:t>
            </a:r>
          </a:p>
        </p:txBody>
      </p:sp>
      <p:pic>
        <p:nvPicPr>
          <p:cNvPr id="5" name="圖片 4">
            <a:extLst>
              <a:ext uri="{FF2B5EF4-FFF2-40B4-BE49-F238E27FC236}">
                <a16:creationId xmlns:a16="http://schemas.microsoft.com/office/drawing/2014/main" id="{D4162ED4-9DC8-104B-A3DC-858CF38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340262"/>
            <a:ext cx="8712200" cy="5092700"/>
          </a:xfrm>
          <a:prstGeom prst="rect">
            <a:avLst/>
          </a:prstGeom>
        </p:spPr>
      </p:pic>
    </p:spTree>
    <p:extLst>
      <p:ext uri="{BB962C8B-B14F-4D97-AF65-F5344CB8AC3E}">
        <p14:creationId xmlns:p14="http://schemas.microsoft.com/office/powerpoint/2010/main" val="97259906"/>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8" y="14699"/>
            <a:ext cx="8120665" cy="1325563"/>
          </a:xfrm>
          <a:noFill/>
        </p:spPr>
        <p:txBody>
          <a:bodyPr>
            <a:normAutofit/>
          </a:bodyPr>
          <a:lstStyle/>
          <a:p>
            <a:r>
              <a:rPr lang="en-US" altLang="zh-TW" sz="4000" dirty="0">
                <a:ea typeface="新細明體" panose="02020500000000000000" pitchFamily="18" charset="-120"/>
              </a:rPr>
              <a:t>Comparison </a:t>
            </a:r>
          </a:p>
        </p:txBody>
      </p:sp>
      <p:pic>
        <p:nvPicPr>
          <p:cNvPr id="3" name="圖片 2">
            <a:extLst>
              <a:ext uri="{FF2B5EF4-FFF2-40B4-BE49-F238E27FC236}">
                <a16:creationId xmlns:a16="http://schemas.microsoft.com/office/drawing/2014/main" id="{3C584B50-BAA0-CB4B-9CB2-5A57BF9FF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530" y="1353709"/>
            <a:ext cx="8331200" cy="5067300"/>
          </a:xfrm>
          <a:prstGeom prst="rect">
            <a:avLst/>
          </a:prstGeom>
        </p:spPr>
      </p:pic>
    </p:spTree>
    <p:extLst>
      <p:ext uri="{BB962C8B-B14F-4D97-AF65-F5344CB8AC3E}">
        <p14:creationId xmlns:p14="http://schemas.microsoft.com/office/powerpoint/2010/main" val="1870847587"/>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8" y="14699"/>
            <a:ext cx="8120665" cy="1325563"/>
          </a:xfrm>
          <a:noFill/>
        </p:spPr>
        <p:txBody>
          <a:bodyPr>
            <a:normAutofit/>
          </a:bodyPr>
          <a:lstStyle/>
          <a:p>
            <a:r>
              <a:rPr lang="en-US" altLang="zh-TW" sz="4000" dirty="0">
                <a:ea typeface="新細明體" panose="02020500000000000000" pitchFamily="18" charset="-120"/>
              </a:rPr>
              <a:t>Usage</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627799" y="1556792"/>
            <a:ext cx="8264681" cy="5112568"/>
          </a:xfrm>
          <a:noFill/>
        </p:spPr>
        <p:txBody>
          <a:bodyPr>
            <a:normAutofit/>
          </a:bodyPr>
          <a:lstStyle/>
          <a:p>
            <a:r>
              <a:rPr lang="en-US" altLang="zh-TW" sz="3200" dirty="0">
                <a:ea typeface="Cambria Math" panose="02040503050406030204" pitchFamily="18" charset="0"/>
              </a:rPr>
              <a:t>General:</a:t>
            </a:r>
          </a:p>
          <a:p>
            <a:pPr lvl="1"/>
            <a:r>
              <a:rPr lang="en-US" altLang="zh-TW" sz="2800" dirty="0">
                <a:latin typeface="Cambria Math" panose="02040503050406030204" pitchFamily="18" charset="0"/>
                <a:ea typeface="Cambria Math" panose="02040503050406030204" pitchFamily="18" charset="0"/>
              </a:rPr>
              <a:t>Every counting problem on large data sets, where errors are acceptable</a:t>
            </a:r>
          </a:p>
          <a:p>
            <a:pPr lvl="1"/>
            <a:r>
              <a:rPr lang="en-US" altLang="zh-TW" sz="2800" dirty="0">
                <a:latin typeface="Cambria Math" panose="02040503050406030204" pitchFamily="18" charset="0"/>
                <a:ea typeface="Cambria Math" panose="02040503050406030204" pitchFamily="18" charset="0"/>
              </a:rPr>
              <a:t>Counting elements in data streams (e.g., trend detection on Twitter, Facebook, and news)</a:t>
            </a:r>
          </a:p>
        </p:txBody>
      </p:sp>
    </p:spTree>
    <p:extLst>
      <p:ext uri="{BB962C8B-B14F-4D97-AF65-F5344CB8AC3E}">
        <p14:creationId xmlns:p14="http://schemas.microsoft.com/office/powerpoint/2010/main" val="785556184"/>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8" y="14699"/>
            <a:ext cx="8120665" cy="1325563"/>
          </a:xfrm>
          <a:noFill/>
        </p:spPr>
        <p:txBody>
          <a:bodyPr>
            <a:normAutofit/>
          </a:bodyPr>
          <a:lstStyle/>
          <a:p>
            <a:r>
              <a:rPr lang="en-US" altLang="zh-TW" sz="4000" dirty="0">
                <a:ea typeface="新細明體" panose="02020500000000000000" pitchFamily="18" charset="-120"/>
              </a:rPr>
              <a:t>Usage</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627799" y="1556792"/>
            <a:ext cx="8264681" cy="5112568"/>
          </a:xfrm>
          <a:noFill/>
        </p:spPr>
        <p:txBody>
          <a:bodyPr>
            <a:normAutofit/>
          </a:bodyPr>
          <a:lstStyle/>
          <a:p>
            <a:r>
              <a:rPr lang="en-US" altLang="zh-TW" sz="3200" dirty="0">
                <a:ea typeface="Cambria Math" panose="02040503050406030204" pitchFamily="18" charset="0"/>
              </a:rPr>
              <a:t>Mine:</a:t>
            </a:r>
            <a:endParaRPr lang="en-US" altLang="zh-TW" sz="2200" dirty="0">
              <a:ea typeface="Cambria Math" panose="02040503050406030204" pitchFamily="18" charset="0"/>
            </a:endParaRPr>
          </a:p>
          <a:p>
            <a:pPr lvl="1"/>
            <a:r>
              <a:rPr lang="en-US" altLang="zh-TW" sz="2800" dirty="0">
                <a:latin typeface="Cambria Math" panose="02040503050406030204" pitchFamily="18" charset="0"/>
                <a:ea typeface="Cambria Math" panose="02040503050406030204" pitchFamily="18" charset="0"/>
              </a:rPr>
              <a:t>Feature selection for large sets using pointwise mutual information (PMI)</a:t>
            </a:r>
          </a:p>
          <a:p>
            <a:pPr lvl="1"/>
            <a:r>
              <a:rPr lang="en-US" altLang="zh-TW" sz="2800" dirty="0">
                <a:latin typeface="Cambria Math" panose="02040503050406030204" pitchFamily="18" charset="0"/>
                <a:ea typeface="Cambria Math" panose="02040503050406030204" pitchFamily="18" charset="0"/>
              </a:rPr>
              <a:t>PMI has been used for finding associations between words</a:t>
            </a:r>
          </a:p>
          <a:p>
            <a:pPr lvl="1"/>
            <a:r>
              <a:rPr lang="en-US" altLang="zh-TW" sz="2800" dirty="0">
                <a:latin typeface="Cambria Math" panose="02040503050406030204" pitchFamily="18" charset="0"/>
                <a:ea typeface="Cambria Math" panose="02040503050406030204" pitchFamily="18" charset="0"/>
              </a:rPr>
              <a:t>All kinds of feature statistics like word </a:t>
            </a:r>
            <a:br>
              <a:rPr lang="en-US" altLang="zh-TW" sz="2800" dirty="0">
                <a:latin typeface="Cambria Math" panose="02040503050406030204" pitchFamily="18" charset="0"/>
                <a:ea typeface="Cambria Math" panose="02040503050406030204" pitchFamily="18" charset="0"/>
              </a:rPr>
            </a:br>
            <a:r>
              <a:rPr lang="en-US" altLang="zh-TW" sz="2800" dirty="0">
                <a:latin typeface="Cambria Math" panose="02040503050406030204" pitchFamily="18" charset="0"/>
                <a:ea typeface="Cambria Math" panose="02040503050406030204" pitchFamily="18" charset="0"/>
              </a:rPr>
              <a:t>co-occurrences</a:t>
            </a:r>
          </a:p>
          <a:p>
            <a:pPr lvl="1"/>
            <a:endParaRPr lang="en-US" altLang="zh-TW" sz="3200" dirty="0">
              <a:ea typeface="Cambria Math" panose="02040503050406030204" pitchFamily="18" charset="0"/>
            </a:endParaRPr>
          </a:p>
        </p:txBody>
      </p:sp>
    </p:spTree>
    <p:extLst>
      <p:ext uri="{BB962C8B-B14F-4D97-AF65-F5344CB8AC3E}">
        <p14:creationId xmlns:p14="http://schemas.microsoft.com/office/powerpoint/2010/main" val="3033948524"/>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195751" y="-56803"/>
            <a:ext cx="8120665" cy="1325563"/>
          </a:xfrm>
          <a:noFill/>
        </p:spPr>
        <p:txBody>
          <a:bodyPr>
            <a:normAutofit/>
          </a:bodyPr>
          <a:lstStyle/>
          <a:p>
            <a:r>
              <a:rPr lang="en-US" altLang="zh-TW" sz="4000" dirty="0">
                <a:ea typeface="新細明體" panose="02020500000000000000" pitchFamily="18" charset="-120"/>
              </a:rPr>
              <a:t>You need to implement:</a:t>
            </a:r>
          </a:p>
        </p:txBody>
      </p:sp>
      <mc:AlternateContent xmlns:mc="http://schemas.openxmlformats.org/markup-compatibility/2006" xmlns:a14="http://schemas.microsoft.com/office/drawing/2010/main">
        <mc:Choice Requires="a14">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323528" y="1484784"/>
                <a:ext cx="8340243" cy="5616624"/>
              </a:xfrm>
              <a:noFill/>
            </p:spPr>
            <p:txBody>
              <a:bodyPr>
                <a:normAutofit fontScale="55000" lnSpcReduction="20000"/>
              </a:bodyPr>
              <a:lstStyle/>
              <a:p>
                <a:pPr marL="0" indent="0">
                  <a:buNone/>
                </a:pPr>
                <a:r>
                  <a:rPr lang="en-US" altLang="zh-TW" b="1" dirty="0">
                    <a:latin typeface="Courier New" panose="02070309020205020404" pitchFamily="49" charset="0"/>
                    <a:ea typeface="新細明體" panose="02020500000000000000" pitchFamily="18" charset="-120"/>
                    <a:cs typeface="Courier New" panose="02070309020205020404" pitchFamily="49" charset="0"/>
                  </a:rPr>
                  <a:t>void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init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**map,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r,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c,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*a,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*b,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p)</a:t>
                </a:r>
              </a:p>
              <a:p>
                <a:pPr marL="0" indent="0">
                  <a:buNone/>
                </a:pPr>
                <a:r>
                  <a:rPr lang="en-US" altLang="zh-TW" dirty="0">
                    <a:latin typeface="Courier New" panose="02070309020205020404" pitchFamily="49" charset="0"/>
                    <a:ea typeface="新細明體" panose="02020500000000000000" pitchFamily="18" charset="-120"/>
                    <a:cs typeface="Courier New" panose="02070309020205020404" pitchFamily="49" charset="0"/>
                  </a:rPr>
                  <a:t>1. Create a 2D array with r rows and c columns for pointer map</a:t>
                </a:r>
              </a:p>
              <a:p>
                <a:pPr marL="0" indent="0">
                  <a:buNone/>
                </a:pPr>
                <a:r>
                  <a:rPr lang="en-US" altLang="zh-TW" dirty="0">
                    <a:latin typeface="Courier New" panose="02070309020205020404" pitchFamily="49" charset="0"/>
                    <a:ea typeface="新細明體" panose="02020500000000000000" pitchFamily="18" charset="-120"/>
                    <a:cs typeface="Courier New" panose="02070309020205020404" pitchFamily="49" charset="0"/>
                  </a:rPr>
                  <a:t>2. Create an array with r elements uniformly chosen from [1, p-1] for pointer a</a:t>
                </a:r>
              </a:p>
              <a:p>
                <a:pPr marL="0" indent="0">
                  <a:buNone/>
                </a:pPr>
                <a:r>
                  <a:rPr lang="en-US" altLang="zh-TW" dirty="0">
                    <a:latin typeface="Courier New" panose="02070309020205020404" pitchFamily="49" charset="0"/>
                    <a:ea typeface="新細明體" panose="02020500000000000000" pitchFamily="18" charset="-120"/>
                    <a:cs typeface="Courier New" panose="02070309020205020404" pitchFamily="49" charset="0"/>
                  </a:rPr>
                  <a:t>3. Create an array with r elements uniformly chosen from [1, p-1] for pointer b (note: a[</a:t>
                </a:r>
                <a:r>
                  <a:rPr lang="en-US" altLang="zh-TW" dirty="0" err="1">
                    <a:latin typeface="Courier New" panose="02070309020205020404" pitchFamily="49" charset="0"/>
                    <a:ea typeface="新細明體" panose="02020500000000000000" pitchFamily="18" charset="-120"/>
                    <a:cs typeface="Courier New" panose="02070309020205020404" pitchFamily="49" charset="0"/>
                  </a:rPr>
                  <a:t>i</a:t>
                </a:r>
                <a:r>
                  <a:rPr lang="en-US" altLang="zh-TW" dirty="0">
                    <a:latin typeface="Courier New" panose="02070309020205020404" pitchFamily="49" charset="0"/>
                    <a:ea typeface="新細明體" panose="02020500000000000000" pitchFamily="18" charset="-120"/>
                    <a:cs typeface="Courier New" panose="02070309020205020404" pitchFamily="49" charset="0"/>
                  </a:rPr>
                  <a:t>] and b[</a:t>
                </a:r>
                <a:r>
                  <a:rPr lang="en-US" altLang="zh-TW" dirty="0" err="1">
                    <a:latin typeface="Courier New" panose="02070309020205020404" pitchFamily="49" charset="0"/>
                    <a:ea typeface="新細明體" panose="02020500000000000000" pitchFamily="18" charset="-120"/>
                    <a:cs typeface="Courier New" panose="02070309020205020404" pitchFamily="49" charset="0"/>
                  </a:rPr>
                  <a:t>i</a:t>
                </a:r>
                <a:r>
                  <a:rPr lang="en-US" altLang="zh-TW" dirty="0">
                    <a:latin typeface="Courier New" panose="02070309020205020404" pitchFamily="49" charset="0"/>
                    <a:ea typeface="新細明體" panose="02020500000000000000" pitchFamily="18" charset="-120"/>
                    <a:cs typeface="Courier New" panose="02070309020205020404" pitchFamily="49" charset="0"/>
                  </a:rPr>
                  <a:t>] should be independent)</a:t>
                </a:r>
              </a:p>
              <a:p>
                <a:pPr marL="0" indent="0">
                  <a:buNone/>
                </a:pPr>
                <a:endParaRPr lang="en-US" altLang="zh-TW" b="1" dirty="0">
                  <a:latin typeface="Courier New" panose="02070309020205020404" pitchFamily="49" charset="0"/>
                  <a:ea typeface="新細明體" panose="02020500000000000000" pitchFamily="18" charset="-120"/>
                  <a:cs typeface="Courier New" panose="02070309020205020404" pitchFamily="49" charset="0"/>
                </a:endParaRPr>
              </a:p>
              <a:p>
                <a:pPr marL="0" indent="0">
                  <a:buNone/>
                </a:pP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myhash</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(char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str</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count,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r,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c,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p,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*a,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*b)</a:t>
                </a:r>
              </a:p>
              <a:p>
                <a:pPr marL="0" indent="0">
                  <a:buNone/>
                </a:pP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Use </a:t>
                </a:r>
                <a:r>
                  <a:rPr lang="en-US" altLang="zh-TW" sz="2400" dirty="0">
                    <a:solidFill>
                      <a:srgbClr val="C00000"/>
                    </a:solidFill>
                    <a:latin typeface="Courier New" panose="02070309020205020404" pitchFamily="49" charset="0"/>
                    <a:ea typeface="新細明體" panose="02020500000000000000" pitchFamily="18" charset="-120"/>
                    <a:cs typeface="Courier New" panose="02070309020205020404" pitchFamily="49" charset="0"/>
                  </a:rPr>
                  <a:t>hash</a:t>
                </a: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 in &lt;string&gt; to covert </a:t>
                </a:r>
                <a:r>
                  <a:rPr lang="en-US" altLang="zh-TW" sz="2400" dirty="0" err="1">
                    <a:latin typeface="Courier New" panose="02070309020205020404" pitchFamily="49" charset="0"/>
                    <a:ea typeface="新細明體" panose="02020500000000000000" pitchFamily="18" charset="-120"/>
                    <a:cs typeface="Courier New" panose="02070309020205020404" pitchFamily="49" charset="0"/>
                  </a:rPr>
                  <a:t>str</a:t>
                </a: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 to an integer key</a:t>
                </a:r>
              </a:p>
              <a:p>
                <a:pPr marL="0" indent="0">
                  <a:buNone/>
                </a:pP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 note that 0 &lt;= count &lt;= r-1</a:t>
                </a:r>
              </a:p>
              <a:p>
                <a:pPr marL="0" indent="0">
                  <a:buNone/>
                </a:pP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return (a[count] * key + b[count]) % p  % c;</a:t>
                </a:r>
              </a:p>
              <a:p>
                <a:pPr marL="0" indent="0">
                  <a:buNone/>
                </a:pPr>
                <a:endParaRPr lang="en-US" altLang="zh-TW" sz="3200" dirty="0">
                  <a:ea typeface="新細明體" panose="02020500000000000000" pitchFamily="18" charset="-120"/>
                </a:endParaRPr>
              </a:p>
              <a:p>
                <a:pPr marL="0" indent="0">
                  <a:buNone/>
                </a:pPr>
                <a:r>
                  <a:rPr lang="en-US" altLang="zh-TW" b="1" dirty="0">
                    <a:latin typeface="Courier New" panose="02070309020205020404" pitchFamily="49" charset="0"/>
                    <a:ea typeface="新細明體" panose="02020500000000000000" pitchFamily="18" charset="-120"/>
                    <a:cs typeface="Courier New" panose="02070309020205020404" pitchFamily="49" charset="0"/>
                  </a:rPr>
                  <a:t>void insert(</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**map,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r,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c,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p, char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str</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*a,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*b)</a:t>
                </a:r>
              </a:p>
              <a:p>
                <a:pPr marL="0" indent="0">
                  <a:buNone/>
                </a:pP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1. Find the smallest </a:t>
                </a:r>
                <a:r>
                  <a:rPr lang="en-US" altLang="zh-TW" sz="2400" dirty="0">
                    <a:solidFill>
                      <a:srgbClr val="C00000"/>
                    </a:solidFill>
                    <a:latin typeface="Courier New" panose="02070309020205020404" pitchFamily="49" charset="0"/>
                    <a:ea typeface="新細明體" panose="02020500000000000000" pitchFamily="18" charset="-120"/>
                    <a:cs typeface="Courier New" panose="02070309020205020404" pitchFamily="49" charset="0"/>
                  </a:rPr>
                  <a:t>ones</a:t>
                </a: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 in the following positions,</a:t>
                </a:r>
                <a:br>
                  <a:rPr lang="en-US" altLang="zh-TW" sz="2400" dirty="0">
                    <a:latin typeface="Courier New" panose="02070309020205020404" pitchFamily="49" charset="0"/>
                    <a:ea typeface="新細明體" panose="02020500000000000000" pitchFamily="18" charset="-120"/>
                    <a:cs typeface="Courier New" panose="02070309020205020404" pitchFamily="49" charset="0"/>
                  </a:rPr>
                </a:b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map[count][</a:t>
                </a:r>
                <a:r>
                  <a:rPr lang="en-US" altLang="zh-TW" sz="2400" dirty="0" err="1">
                    <a:latin typeface="Courier New" panose="02070309020205020404" pitchFamily="49" charset="0"/>
                    <a:ea typeface="新細明體" panose="02020500000000000000" pitchFamily="18" charset="-120"/>
                    <a:cs typeface="Courier New" panose="02070309020205020404" pitchFamily="49" charset="0"/>
                  </a:rPr>
                  <a:t>myhash</a:t>
                </a: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a:t>
                </a:r>
                <a:r>
                  <a:rPr lang="en-US" altLang="zh-TW" sz="2400" dirty="0" err="1">
                    <a:latin typeface="Courier New" panose="02070309020205020404" pitchFamily="49" charset="0"/>
                    <a:ea typeface="新細明體" panose="02020500000000000000" pitchFamily="18" charset="-120"/>
                    <a:cs typeface="Courier New" panose="02070309020205020404" pitchFamily="49" charset="0"/>
                  </a:rPr>
                  <a:t>str</a:t>
                </a: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 count, r, c, a, b)] for 0 </a:t>
                </a:r>
                <a14:m>
                  <m:oMath xmlns:m="http://schemas.openxmlformats.org/officeDocument/2006/math">
                    <m:r>
                      <a:rPr lang="en-US" altLang="zh-TW" sz="2400" i="1" dirty="0">
                        <a:latin typeface="Cambria Math" panose="02040503050406030204" pitchFamily="18" charset="0"/>
                        <a:ea typeface="新細明體" panose="02020500000000000000" pitchFamily="18" charset="-120"/>
                        <a:cs typeface="Courier New" panose="02070309020205020404" pitchFamily="49" charset="0"/>
                      </a:rPr>
                      <m:t>≤</m:t>
                    </m:r>
                  </m:oMath>
                </a14:m>
                <a:r>
                  <a:rPr lang="en-US" altLang="zh-TW" sz="2400" dirty="0">
                    <a:latin typeface="Courier New" panose="02070309020205020404" pitchFamily="49" charset="0"/>
                    <a:ea typeface="新細明體" panose="02020500000000000000" pitchFamily="18" charset="-120"/>
                    <a:cs typeface="Courier New" panose="02070309020205020404" pitchFamily="49" charset="0"/>
                  </a:rPr>
                  <a:t> count </a:t>
                </a:r>
                <a14:m>
                  <m:oMath xmlns:m="http://schemas.openxmlformats.org/officeDocument/2006/math">
                    <m:r>
                      <a:rPr lang="en-US" altLang="zh-TW" sz="2400" b="0" i="1" dirty="0" smtClean="0">
                        <a:latin typeface="Cambria Math" panose="02040503050406030204" pitchFamily="18" charset="0"/>
                        <a:ea typeface="新細明體" panose="02020500000000000000" pitchFamily="18" charset="-120"/>
                        <a:cs typeface="Courier New" panose="02070309020205020404" pitchFamily="49" charset="0"/>
                      </a:rPr>
                      <m:t>≤</m:t>
                    </m:r>
                  </m:oMath>
                </a14:m>
                <a:r>
                  <a:rPr lang="en-US" altLang="zh-TW" sz="2400" dirty="0">
                    <a:latin typeface="Courier New" panose="02070309020205020404" pitchFamily="49" charset="0"/>
                    <a:ea typeface="新細明體" panose="02020500000000000000" pitchFamily="18" charset="-120"/>
                    <a:cs typeface="Courier New" panose="02070309020205020404" pitchFamily="49" charset="0"/>
                  </a:rPr>
                  <a:t> r-1 </a:t>
                </a:r>
              </a:p>
              <a:p>
                <a:pPr marL="0" indent="0">
                  <a:buNone/>
                </a:pP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2. Increment the smallest </a:t>
                </a:r>
                <a:r>
                  <a:rPr lang="en-US" altLang="zh-TW" sz="2400" dirty="0">
                    <a:solidFill>
                      <a:srgbClr val="C00000"/>
                    </a:solidFill>
                    <a:latin typeface="Courier New" panose="02070309020205020404" pitchFamily="49" charset="0"/>
                    <a:ea typeface="新細明體" panose="02020500000000000000" pitchFamily="18" charset="-120"/>
                    <a:cs typeface="Courier New" panose="02070309020205020404" pitchFamily="49" charset="0"/>
                  </a:rPr>
                  <a:t>ones</a:t>
                </a: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 by 1</a:t>
                </a:r>
              </a:p>
              <a:p>
                <a:pPr marL="0" indent="0">
                  <a:buNone/>
                </a:pPr>
                <a:endParaRPr lang="en-US" altLang="zh-TW" sz="2400" dirty="0">
                  <a:latin typeface="Courier New" panose="02070309020205020404" pitchFamily="49" charset="0"/>
                  <a:ea typeface="新細明體" panose="02020500000000000000" pitchFamily="18" charset="-120"/>
                  <a:cs typeface="Courier New" panose="02070309020205020404" pitchFamily="49" charset="0"/>
                </a:endParaRPr>
              </a:p>
              <a:p>
                <a:pPr marL="0" indent="0">
                  <a:buNone/>
                </a:pPr>
                <a:r>
                  <a:rPr lang="en-US" altLang="zh-TW" sz="2400" b="1" dirty="0">
                    <a:latin typeface="Courier New" panose="02070309020205020404" pitchFamily="49" charset="0"/>
                    <a:ea typeface="新細明體" panose="02020500000000000000" pitchFamily="18" charset="-120"/>
                    <a:cs typeface="Courier New" panose="02070309020205020404" pitchFamily="49" charset="0"/>
                  </a:rPr>
                  <a:t>void query(</a:t>
                </a:r>
                <a:r>
                  <a:rPr lang="en-US" altLang="zh-TW" sz="2400"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sz="2400" b="1" dirty="0">
                    <a:latin typeface="Courier New" panose="02070309020205020404" pitchFamily="49" charset="0"/>
                    <a:ea typeface="新細明體" panose="02020500000000000000" pitchFamily="18" charset="-120"/>
                    <a:cs typeface="Courier New" panose="02070309020205020404" pitchFamily="49" charset="0"/>
                  </a:rPr>
                  <a:t> **map, </a:t>
                </a:r>
                <a:r>
                  <a:rPr lang="en-US" altLang="zh-TW" sz="2400"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sz="2400" b="1" dirty="0">
                    <a:latin typeface="Courier New" panose="02070309020205020404" pitchFamily="49" charset="0"/>
                    <a:ea typeface="新細明體" panose="02020500000000000000" pitchFamily="18" charset="-120"/>
                    <a:cs typeface="Courier New" panose="02070309020205020404" pitchFamily="49" charset="0"/>
                  </a:rPr>
                  <a:t> r, </a:t>
                </a:r>
                <a:r>
                  <a:rPr lang="en-US" altLang="zh-TW" sz="2400"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sz="2400" b="1" dirty="0">
                    <a:latin typeface="Courier New" panose="02070309020205020404" pitchFamily="49" charset="0"/>
                    <a:ea typeface="新細明體" panose="02020500000000000000" pitchFamily="18" charset="-120"/>
                    <a:cs typeface="Courier New" panose="02070309020205020404" pitchFamily="49" charset="0"/>
                  </a:rPr>
                  <a:t> c, </a:t>
                </a:r>
                <a:r>
                  <a:rPr lang="en-US" altLang="zh-TW" sz="2400"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sz="2400" b="1" dirty="0">
                    <a:latin typeface="Courier New" panose="02070309020205020404" pitchFamily="49" charset="0"/>
                    <a:ea typeface="新細明體" panose="02020500000000000000" pitchFamily="18" charset="-120"/>
                    <a:cs typeface="Courier New" panose="02070309020205020404" pitchFamily="49" charset="0"/>
                  </a:rPr>
                  <a:t> p, char *</a:t>
                </a:r>
                <a:r>
                  <a:rPr lang="en-US" altLang="zh-TW" sz="2400" b="1" dirty="0" err="1">
                    <a:latin typeface="Courier New" panose="02070309020205020404" pitchFamily="49" charset="0"/>
                    <a:ea typeface="新細明體" panose="02020500000000000000" pitchFamily="18" charset="-120"/>
                    <a:cs typeface="Courier New" panose="02070309020205020404" pitchFamily="49" charset="0"/>
                  </a:rPr>
                  <a:t>str</a:t>
                </a:r>
                <a:r>
                  <a:rPr lang="en-US" altLang="zh-TW" sz="2400" b="1" dirty="0">
                    <a:latin typeface="Courier New" panose="02070309020205020404" pitchFamily="49" charset="0"/>
                    <a:ea typeface="新細明體" panose="02020500000000000000" pitchFamily="18" charset="-120"/>
                    <a:cs typeface="Courier New" panose="02070309020205020404" pitchFamily="49" charset="0"/>
                  </a:rPr>
                  <a:t>, </a:t>
                </a:r>
                <a:r>
                  <a:rPr lang="en-US" altLang="zh-TW" sz="2400"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sz="2400" b="1" dirty="0">
                    <a:latin typeface="Courier New" panose="02070309020205020404" pitchFamily="49" charset="0"/>
                    <a:ea typeface="新細明體" panose="02020500000000000000" pitchFamily="18" charset="-120"/>
                    <a:cs typeface="Courier New" panose="02070309020205020404" pitchFamily="49" charset="0"/>
                  </a:rPr>
                  <a:t> *a, </a:t>
                </a:r>
                <a:r>
                  <a:rPr lang="en-US" altLang="zh-TW" sz="2400" b="1" dirty="0" err="1">
                    <a:latin typeface="Courier New" panose="02070309020205020404" pitchFamily="49" charset="0"/>
                    <a:ea typeface="新細明體" panose="02020500000000000000" pitchFamily="18" charset="-120"/>
                    <a:cs typeface="Courier New" panose="02070309020205020404" pitchFamily="49" charset="0"/>
                  </a:rPr>
                  <a:t>int</a:t>
                </a:r>
                <a:r>
                  <a:rPr lang="en-US" altLang="zh-TW" sz="2400" b="1" dirty="0">
                    <a:latin typeface="Courier New" panose="02070309020205020404" pitchFamily="49" charset="0"/>
                    <a:ea typeface="新細明體" panose="02020500000000000000" pitchFamily="18" charset="-120"/>
                    <a:cs typeface="Courier New" panose="02070309020205020404" pitchFamily="49" charset="0"/>
                  </a:rPr>
                  <a:t> *b)</a:t>
                </a:r>
              </a:p>
              <a:p>
                <a:pPr marL="0" indent="0">
                  <a:buNone/>
                </a:pP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1. Find the smallest </a:t>
                </a:r>
                <a:r>
                  <a:rPr lang="en-US" altLang="zh-TW" sz="2400" dirty="0">
                    <a:solidFill>
                      <a:srgbClr val="C00000"/>
                    </a:solidFill>
                    <a:latin typeface="Courier New" panose="02070309020205020404" pitchFamily="49" charset="0"/>
                    <a:ea typeface="新細明體" panose="02020500000000000000" pitchFamily="18" charset="-120"/>
                    <a:cs typeface="Courier New" panose="02070309020205020404" pitchFamily="49" charset="0"/>
                  </a:rPr>
                  <a:t>one</a:t>
                </a: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 in the following positions, </a:t>
                </a:r>
              </a:p>
              <a:p>
                <a:pPr marL="0" indent="0">
                  <a:buNone/>
                </a:pP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map[count][</a:t>
                </a:r>
                <a:r>
                  <a:rPr lang="en-US" altLang="zh-TW" sz="2400" dirty="0" err="1">
                    <a:latin typeface="Courier New" panose="02070309020205020404" pitchFamily="49" charset="0"/>
                    <a:ea typeface="新細明體" panose="02020500000000000000" pitchFamily="18" charset="-120"/>
                    <a:cs typeface="Courier New" panose="02070309020205020404" pitchFamily="49" charset="0"/>
                  </a:rPr>
                  <a:t>myhash</a:t>
                </a: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a:t>
                </a:r>
                <a:r>
                  <a:rPr lang="en-US" altLang="zh-TW" sz="2400" dirty="0" err="1">
                    <a:latin typeface="Courier New" panose="02070309020205020404" pitchFamily="49" charset="0"/>
                    <a:ea typeface="新細明體" panose="02020500000000000000" pitchFamily="18" charset="-120"/>
                    <a:cs typeface="Courier New" panose="02070309020205020404" pitchFamily="49" charset="0"/>
                  </a:rPr>
                  <a:t>str</a:t>
                </a: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 count, r, c, a, b)] for 0 </a:t>
                </a:r>
                <a14:m>
                  <m:oMath xmlns:m="http://schemas.openxmlformats.org/officeDocument/2006/math">
                    <m:r>
                      <a:rPr lang="en-US" altLang="zh-TW" sz="2400" i="1" dirty="0">
                        <a:latin typeface="Cambria Math" panose="02040503050406030204" pitchFamily="18" charset="0"/>
                        <a:ea typeface="新細明體" panose="02020500000000000000" pitchFamily="18" charset="-120"/>
                        <a:cs typeface="Courier New" panose="02070309020205020404" pitchFamily="49" charset="0"/>
                      </a:rPr>
                      <m:t>≤</m:t>
                    </m:r>
                  </m:oMath>
                </a14:m>
                <a:r>
                  <a:rPr lang="en-US" altLang="zh-TW" sz="2400" dirty="0">
                    <a:latin typeface="Courier New" panose="02070309020205020404" pitchFamily="49" charset="0"/>
                    <a:ea typeface="新細明體" panose="02020500000000000000" pitchFamily="18" charset="-120"/>
                    <a:cs typeface="Courier New" panose="02070309020205020404" pitchFamily="49" charset="0"/>
                  </a:rPr>
                  <a:t> count </a:t>
                </a:r>
                <a14:m>
                  <m:oMath xmlns:m="http://schemas.openxmlformats.org/officeDocument/2006/math">
                    <m:r>
                      <a:rPr lang="en-US" altLang="zh-TW" sz="2400" i="1" dirty="0">
                        <a:latin typeface="Cambria Math" panose="02040503050406030204" pitchFamily="18" charset="0"/>
                        <a:ea typeface="新細明體" panose="02020500000000000000" pitchFamily="18" charset="-120"/>
                        <a:cs typeface="Courier New" panose="02070309020205020404" pitchFamily="49" charset="0"/>
                      </a:rPr>
                      <m:t>≤</m:t>
                    </m:r>
                  </m:oMath>
                </a14:m>
                <a:r>
                  <a:rPr lang="en-US" altLang="zh-TW" sz="2400" dirty="0">
                    <a:latin typeface="Courier New" panose="02070309020205020404" pitchFamily="49" charset="0"/>
                    <a:ea typeface="新細明體" panose="02020500000000000000" pitchFamily="18" charset="-120"/>
                    <a:cs typeface="Courier New" panose="02070309020205020404" pitchFamily="49" charset="0"/>
                  </a:rPr>
                  <a:t> r-1 </a:t>
                </a:r>
              </a:p>
              <a:p>
                <a:pPr marL="0" indent="0">
                  <a:buNone/>
                </a:pPr>
                <a:r>
                  <a:rPr lang="en-US" altLang="zh-TW" sz="2400" dirty="0">
                    <a:latin typeface="Courier New" panose="02070309020205020404" pitchFamily="49" charset="0"/>
                    <a:ea typeface="新細明體" panose="02020500000000000000" pitchFamily="18" charset="-120"/>
                    <a:cs typeface="Courier New" panose="02070309020205020404" pitchFamily="49" charset="0"/>
                  </a:rPr>
                  <a:t>2. Return the smallest </a:t>
                </a:r>
                <a:r>
                  <a:rPr lang="en-US" altLang="zh-TW" sz="2400" dirty="0">
                    <a:solidFill>
                      <a:srgbClr val="C00000"/>
                    </a:solidFill>
                    <a:latin typeface="Courier New" panose="02070309020205020404" pitchFamily="49" charset="0"/>
                    <a:ea typeface="新細明體" panose="02020500000000000000" pitchFamily="18" charset="-120"/>
                    <a:cs typeface="Courier New" panose="02070309020205020404" pitchFamily="49" charset="0"/>
                  </a:rPr>
                  <a:t>one</a:t>
                </a:r>
              </a:p>
            </p:txBody>
          </p:sp>
        </mc:Choice>
        <mc:Fallback xmlns="">
          <p:sp>
            <p:nvSpPr>
              <p:cNvPr id="6147" name="Rectangle 3">
                <a:extLst>
                  <a:ext uri="{FF2B5EF4-FFF2-40B4-BE49-F238E27FC236}">
                    <a16:creationId xmlns:a16="http://schemas.microsoft.com/office/drawing/2014/main" id="{12B900E9-9D01-FB45-88BA-281BD5326DE1}"/>
                  </a:ext>
                </a:extLst>
              </p:cNvPr>
              <p:cNvSpPr>
                <a:spLocks noGrp="1" noRot="1" noChangeAspect="1" noMove="1" noResize="1" noEditPoints="1" noAdjustHandles="1" noChangeArrowheads="1" noChangeShapeType="1" noTextEdit="1"/>
              </p:cNvSpPr>
              <p:nvPr>
                <p:ph idx="1"/>
              </p:nvPr>
            </p:nvSpPr>
            <p:spPr>
              <a:xfrm>
                <a:off x="323528" y="1484784"/>
                <a:ext cx="8340243" cy="5616624"/>
              </a:xfrm>
              <a:blipFill>
                <a:blip r:embed="rId3"/>
                <a:stretch>
                  <a:fillRect l="-152" t="-11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73491101"/>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7050626-DCDF-A241-A148-4EA8819B5C40}"/>
              </a:ext>
            </a:extLst>
          </p:cNvPr>
          <p:cNvSpPr>
            <a:spLocks noGrp="1" noChangeArrowheads="1"/>
          </p:cNvSpPr>
          <p:nvPr>
            <p:ph type="title"/>
          </p:nvPr>
        </p:nvSpPr>
        <p:spPr>
          <a:noFill/>
        </p:spPr>
        <p:txBody>
          <a:bodyPr/>
          <a:lstStyle/>
          <a:p>
            <a:r>
              <a:rPr lang="en-US" altLang="zh-TW" dirty="0">
                <a:ea typeface="新細明體" panose="02020500000000000000" pitchFamily="18" charset="-120"/>
              </a:rPr>
              <a:t>Input Sample: </a:t>
            </a:r>
            <a:r>
              <a:rPr lang="en-US" altLang="zh-TW" dirty="0" err="1">
                <a:ea typeface="新細明體" panose="02020500000000000000" pitchFamily="18" charset="-120"/>
              </a:rPr>
              <a:t>input.txt</a:t>
            </a:r>
            <a:endParaRPr lang="en-US" altLang="zh-TW" dirty="0">
              <a:ea typeface="新細明體" panose="02020500000000000000" pitchFamily="18" charset="-120"/>
            </a:endParaRPr>
          </a:p>
        </p:txBody>
      </p:sp>
      <p:sp>
        <p:nvSpPr>
          <p:cNvPr id="7" name="Rectangle 3">
            <a:extLst>
              <a:ext uri="{FF2B5EF4-FFF2-40B4-BE49-F238E27FC236}">
                <a16:creationId xmlns:a16="http://schemas.microsoft.com/office/drawing/2014/main" id="{D05DD023-54AE-BE4E-A9C7-B055A709A017}"/>
              </a:ext>
            </a:extLst>
          </p:cNvPr>
          <p:cNvSpPr txBox="1">
            <a:spLocks noChangeArrowheads="1"/>
          </p:cNvSpPr>
          <p:nvPr/>
        </p:nvSpPr>
        <p:spPr>
          <a:xfrm>
            <a:off x="179512" y="1469544"/>
            <a:ext cx="3600400" cy="4736159"/>
          </a:xfrm>
          <a:prstGeom prst="rect">
            <a:avLst/>
          </a:prstGeom>
          <a:noFill/>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mbria Math" panose="02040503050406030204"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TW" sz="2800" dirty="0">
                <a:latin typeface="Courier New" panose="02070309020205020404" pitchFamily="49" charset="0"/>
                <a:ea typeface="Cambria Math" panose="02040503050406030204" pitchFamily="18" charset="0"/>
                <a:cs typeface="Courier New" panose="02070309020205020404" pitchFamily="49" charset="0"/>
              </a:rPr>
              <a:t>10 10 1019</a:t>
            </a:r>
          </a:p>
          <a:p>
            <a:pPr marL="342900" lvl="1" indent="0">
              <a:buNone/>
            </a:pPr>
            <a:r>
              <a:rPr lang="en-US" altLang="zh-TW" sz="2800" dirty="0">
                <a:latin typeface="Courier New" panose="02070309020205020404" pitchFamily="49" charset="0"/>
                <a:cs typeface="Courier New" panose="02070309020205020404" pitchFamily="49" charset="0"/>
              </a:rPr>
              <a:t>Data structures serve as the basis for abstract data type. The abstract data type defines the logical form of the data type. The data structure implements the physical form of the data type.</a:t>
            </a:r>
          </a:p>
          <a:p>
            <a:pPr marL="342900" lvl="1" indent="0">
              <a:buNone/>
            </a:pPr>
            <a:endParaRPr lang="en-US" altLang="zh-TW" sz="2800" dirty="0">
              <a:latin typeface="Courier" pitchFamily="2" charset="0"/>
              <a:ea typeface="Cambria Math" panose="020405030504060302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28A9BF88-2EB1-5844-BC27-7E9AD50AC5D7}"/>
              </a:ext>
            </a:extLst>
          </p:cNvPr>
          <p:cNvSpPr txBox="1">
            <a:spLocks noChangeArrowheads="1"/>
          </p:cNvSpPr>
          <p:nvPr/>
        </p:nvSpPr>
        <p:spPr>
          <a:xfrm>
            <a:off x="4246852" y="1340768"/>
            <a:ext cx="4573620" cy="4736159"/>
          </a:xfrm>
          <a:prstGeom prst="rect">
            <a:avLst/>
          </a:prstGeom>
          <a:noFill/>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mbria Math" panose="02040503050406030204"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TW" sz="2800" dirty="0">
                <a:latin typeface="Courier New" panose="02070309020205020404" pitchFamily="49" charset="0"/>
                <a:ea typeface="Cambria Math" panose="02040503050406030204" pitchFamily="18" charset="0"/>
                <a:cs typeface="Courier New" panose="02070309020205020404" pitchFamily="49" charset="0"/>
              </a:rPr>
              <a:t>#rows #cols prime</a:t>
            </a:r>
          </a:p>
          <a:p>
            <a:pPr marL="342900" lvl="1" indent="0">
              <a:buNone/>
            </a:pPr>
            <a:r>
              <a:rPr lang="en-US" altLang="zh-TW" sz="2800" dirty="0">
                <a:latin typeface="Courier New" panose="02070309020205020404" pitchFamily="49" charset="0"/>
                <a:cs typeface="Courier New" panose="02070309020205020404" pitchFamily="49" charset="0"/>
              </a:rPr>
              <a:t>Text…</a:t>
            </a:r>
          </a:p>
          <a:p>
            <a:pPr marL="342900" lvl="1" indent="0">
              <a:buNone/>
            </a:pPr>
            <a:endParaRPr lang="en-US" altLang="zh-TW" sz="2800" dirty="0">
              <a:latin typeface="Courier New" panose="02070309020205020404" pitchFamily="49" charset="0"/>
              <a:ea typeface="Cambria Math" panose="02040503050406030204" pitchFamily="18" charset="0"/>
              <a:cs typeface="Courier New" panose="02070309020205020404" pitchFamily="49" charset="0"/>
            </a:endParaRPr>
          </a:p>
          <a:p>
            <a:pPr marL="342900" lvl="1" indent="0">
              <a:buNone/>
            </a:pPr>
            <a:r>
              <a:rPr lang="en-US" altLang="zh-TW" sz="2800" dirty="0">
                <a:latin typeface="Courier New" panose="02070309020205020404" pitchFamily="49" charset="0"/>
                <a:ea typeface="Cambria Math" panose="02040503050406030204" pitchFamily="18" charset="0"/>
                <a:cs typeface="Courier New" panose="02070309020205020404" pitchFamily="49" charset="0"/>
              </a:rPr>
              <a:t>Note: your code should understand that ”Data” is equivalent to “data” and ignore punctuation marks (e.g., commas)</a:t>
            </a:r>
          </a:p>
        </p:txBody>
      </p:sp>
    </p:spTree>
    <p:extLst>
      <p:ext uri="{BB962C8B-B14F-4D97-AF65-F5344CB8AC3E}">
        <p14:creationId xmlns:p14="http://schemas.microsoft.com/office/powerpoint/2010/main" val="105807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7050626-DCDF-A241-A148-4EA8819B5C40}"/>
              </a:ext>
            </a:extLst>
          </p:cNvPr>
          <p:cNvSpPr>
            <a:spLocks noGrp="1" noChangeArrowheads="1"/>
          </p:cNvSpPr>
          <p:nvPr>
            <p:ph type="title"/>
          </p:nvPr>
        </p:nvSpPr>
        <p:spPr>
          <a:noFill/>
        </p:spPr>
        <p:txBody>
          <a:bodyPr/>
          <a:lstStyle/>
          <a:p>
            <a:r>
              <a:rPr lang="en-US" altLang="zh-TW" dirty="0">
                <a:ea typeface="新細明體" panose="02020500000000000000" pitchFamily="18" charset="-120"/>
              </a:rPr>
              <a:t>You don’t need to output anything, but..</a:t>
            </a:r>
          </a:p>
        </p:txBody>
      </p:sp>
      <p:sp>
        <p:nvSpPr>
          <p:cNvPr id="7" name="Rectangle 3">
            <a:extLst>
              <a:ext uri="{FF2B5EF4-FFF2-40B4-BE49-F238E27FC236}">
                <a16:creationId xmlns:a16="http://schemas.microsoft.com/office/drawing/2014/main" id="{D05DD023-54AE-BE4E-A9C7-B055A709A017}"/>
              </a:ext>
            </a:extLst>
          </p:cNvPr>
          <p:cNvSpPr txBox="1">
            <a:spLocks noChangeArrowheads="1"/>
          </p:cNvSpPr>
          <p:nvPr/>
        </p:nvSpPr>
        <p:spPr>
          <a:xfrm>
            <a:off x="628650" y="1501152"/>
            <a:ext cx="6967686" cy="4736159"/>
          </a:xfrm>
          <a:prstGeom prst="rect">
            <a:avLst/>
          </a:prstGeom>
          <a:noFill/>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mbria Math" panose="02040503050406030204"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TW" sz="2800" b="1" dirty="0">
                <a:latin typeface="Courier New" panose="02070309020205020404" pitchFamily="49" charset="0"/>
                <a:ea typeface="Cambria Math" panose="02040503050406030204" pitchFamily="18" charset="0"/>
                <a:cs typeface="Courier New" panose="02070309020205020404" pitchFamily="49" charset="0"/>
              </a:rPr>
              <a:t>Command:</a:t>
            </a:r>
          </a:p>
          <a:p>
            <a:pPr marL="342900" lvl="1" indent="0">
              <a:buNone/>
            </a:pPr>
            <a:endParaRPr lang="en-US" altLang="zh-TW" sz="2800" b="1" dirty="0">
              <a:latin typeface="Courier New" panose="02070309020205020404" pitchFamily="49" charset="0"/>
              <a:ea typeface="Cambria Math" panose="02040503050406030204" pitchFamily="18" charset="0"/>
              <a:cs typeface="Courier New" panose="02070309020205020404" pitchFamily="49" charset="0"/>
            </a:endParaRPr>
          </a:p>
          <a:p>
            <a:pPr marL="342900" lvl="1" indent="0">
              <a:buNone/>
            </a:pPr>
            <a:r>
              <a:rPr lang="en-US" altLang="zh-TW" sz="2800" b="1" dirty="0">
                <a:latin typeface="Courier New" panose="02070309020205020404" pitchFamily="49" charset="0"/>
                <a:ea typeface="Cambria Math" panose="02040503050406030204" pitchFamily="18" charset="0"/>
                <a:cs typeface="Courier New" panose="02070309020205020404" pitchFamily="49" charset="0"/>
              </a:rPr>
              <a:t># data</a:t>
            </a:r>
          </a:p>
          <a:p>
            <a:pPr marL="342900" lvl="1" indent="0">
              <a:buNone/>
            </a:pPr>
            <a:r>
              <a:rPr lang="en-US" altLang="zh-TW" sz="2800" b="1" dirty="0">
                <a:latin typeface="Courier New" panose="02070309020205020404" pitchFamily="49" charset="0"/>
                <a:ea typeface="Cambria Math" panose="02040503050406030204" pitchFamily="18" charset="0"/>
                <a:cs typeface="Courier New" panose="02070309020205020404" pitchFamily="49" charset="0"/>
              </a:rPr>
              <a:t>6</a:t>
            </a:r>
          </a:p>
          <a:p>
            <a:pPr marL="342900" lvl="1" indent="0">
              <a:buNone/>
            </a:pPr>
            <a:r>
              <a:rPr lang="en-US" altLang="zh-TW" sz="2800" b="1" dirty="0">
                <a:latin typeface="Courier New" panose="02070309020205020404" pitchFamily="49" charset="0"/>
                <a:ea typeface="Cambria Math" panose="02040503050406030204" pitchFamily="18" charset="0"/>
                <a:cs typeface="Courier New" panose="02070309020205020404" pitchFamily="49" charset="0"/>
              </a:rPr>
              <a:t># serve</a:t>
            </a:r>
          </a:p>
          <a:p>
            <a:pPr marL="342900" lvl="1" indent="0">
              <a:buNone/>
            </a:pPr>
            <a:r>
              <a:rPr lang="en-US" altLang="zh-TW" sz="2800" b="1" dirty="0">
                <a:latin typeface="Courier New" panose="02070309020205020404" pitchFamily="49" charset="0"/>
                <a:ea typeface="Cambria Math" panose="02040503050406030204" pitchFamily="18" charset="0"/>
                <a:cs typeface="Courier New" panose="02070309020205020404" pitchFamily="49" charset="0"/>
              </a:rPr>
              <a:t>1</a:t>
            </a:r>
          </a:p>
          <a:p>
            <a:pPr marL="342900" lvl="1" indent="0">
              <a:buNone/>
            </a:pPr>
            <a:r>
              <a:rPr lang="en-US" altLang="zh-TW" sz="2800" b="1" dirty="0">
                <a:latin typeface="Courier New" panose="02070309020205020404" pitchFamily="49" charset="0"/>
                <a:ea typeface="Cambria Math" panose="02040503050406030204" pitchFamily="18" charset="0"/>
                <a:cs typeface="Courier New" panose="02070309020205020404" pitchFamily="49" charset="0"/>
              </a:rPr>
              <a:t># type</a:t>
            </a:r>
          </a:p>
          <a:p>
            <a:pPr marL="342900" lvl="1" indent="0">
              <a:buNone/>
            </a:pPr>
            <a:r>
              <a:rPr lang="en-US" altLang="zh-TW" sz="2800" b="1" dirty="0">
                <a:latin typeface="Courier New" panose="02070309020205020404" pitchFamily="49" charset="0"/>
                <a:ea typeface="Cambria Math" panose="02040503050406030204" pitchFamily="18" charset="0"/>
                <a:cs typeface="Courier New" panose="02070309020205020404" pitchFamily="49" charset="0"/>
              </a:rPr>
              <a:t>4</a:t>
            </a:r>
          </a:p>
          <a:p>
            <a:pPr marL="342900" lvl="1" indent="0">
              <a:buNone/>
            </a:pPr>
            <a:endParaRPr lang="en-US" altLang="zh-TW" sz="2800" b="1" dirty="0">
              <a:latin typeface="Courier New" panose="02070309020205020404" pitchFamily="49" charset="0"/>
              <a:ea typeface="Cambria Math" panose="02040503050406030204" pitchFamily="18" charset="0"/>
              <a:cs typeface="Courier New" panose="02070309020205020404" pitchFamily="49" charset="0"/>
            </a:endParaRPr>
          </a:p>
        </p:txBody>
      </p:sp>
      <p:sp>
        <p:nvSpPr>
          <p:cNvPr id="4" name="Rectangle 3">
            <a:extLst>
              <a:ext uri="{FF2B5EF4-FFF2-40B4-BE49-F238E27FC236}">
                <a16:creationId xmlns:a16="http://schemas.microsoft.com/office/drawing/2014/main" id="{D5E94DE1-FA29-2F48-A1DB-D3A6C5B3899A}"/>
              </a:ext>
            </a:extLst>
          </p:cNvPr>
          <p:cNvSpPr txBox="1">
            <a:spLocks noChangeArrowheads="1"/>
          </p:cNvSpPr>
          <p:nvPr/>
        </p:nvSpPr>
        <p:spPr>
          <a:xfrm>
            <a:off x="3923928" y="1916832"/>
            <a:ext cx="4717636" cy="4736159"/>
          </a:xfrm>
          <a:prstGeom prst="rect">
            <a:avLst/>
          </a:prstGeom>
          <a:noFill/>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mbria Math" panose="02040503050406030204"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None/>
            </a:pPr>
            <a:r>
              <a:rPr lang="en-US" altLang="zh-TW" sz="2800" dirty="0">
                <a:latin typeface="Courier New" panose="02070309020205020404" pitchFamily="49" charset="0"/>
                <a:ea typeface="Cambria Math" panose="02040503050406030204" pitchFamily="18" charset="0"/>
                <a:cs typeface="Courier New" panose="02070309020205020404" pitchFamily="49" charset="0"/>
              </a:rPr>
              <a:t>Input a key</a:t>
            </a:r>
          </a:p>
          <a:p>
            <a:pPr marL="342900" lvl="1" indent="0">
              <a:buNone/>
            </a:pPr>
            <a:r>
              <a:rPr lang="en-US" altLang="zh-TW" sz="2800" dirty="0">
                <a:latin typeface="Courier New" panose="02070309020205020404" pitchFamily="49" charset="0"/>
                <a:ea typeface="Cambria Math" panose="02040503050406030204" pitchFamily="18" charset="0"/>
                <a:cs typeface="Courier New" panose="02070309020205020404" pitchFamily="49" charset="0"/>
              </a:rPr>
              <a:t>Return a value</a:t>
            </a:r>
          </a:p>
          <a:p>
            <a:pPr marL="342900" lvl="1" indent="0">
              <a:buNone/>
            </a:pPr>
            <a:endParaRPr lang="en-US" altLang="zh-TW" sz="2800" dirty="0">
              <a:latin typeface="Courier New" panose="02070309020205020404" pitchFamily="49" charset="0"/>
              <a:ea typeface="Cambria Math" panose="02040503050406030204" pitchFamily="18" charset="0"/>
              <a:cs typeface="Courier New" panose="02070309020205020404" pitchFamily="49" charset="0"/>
            </a:endParaRPr>
          </a:p>
          <a:p>
            <a:pPr marL="342900" lvl="1" indent="0">
              <a:buNone/>
            </a:pPr>
            <a:endParaRPr lang="en-US" altLang="zh-TW" sz="2800" dirty="0">
              <a:latin typeface="Courier New" panose="02070309020205020404" pitchFamily="49" charset="0"/>
              <a:ea typeface="Cambria Math" panose="02040503050406030204" pitchFamily="18" charset="0"/>
              <a:cs typeface="Courier New" panose="02070309020205020404" pitchFamily="49" charset="0"/>
            </a:endParaRPr>
          </a:p>
          <a:p>
            <a:pPr marL="342900" lvl="1" indent="0">
              <a:buNone/>
            </a:pPr>
            <a:r>
              <a:rPr lang="en-US" altLang="zh-TW" sz="2800" dirty="0">
                <a:latin typeface="Courier New" panose="02070309020205020404" pitchFamily="49" charset="0"/>
                <a:ea typeface="Cambria Math" panose="02040503050406030204" pitchFamily="18" charset="0"/>
                <a:cs typeface="Courier New" panose="02070309020205020404" pitchFamily="49" charset="0"/>
              </a:rPr>
              <a:t>Note: The value is </a:t>
            </a:r>
            <a:r>
              <a:rPr lang="en-US" altLang="zh-TW" sz="2800" b="1" dirty="0">
                <a:latin typeface="Courier New" panose="02070309020205020404" pitchFamily="49" charset="0"/>
                <a:ea typeface="Cambria Math" panose="02040503050406030204" pitchFamily="18" charset="0"/>
                <a:cs typeface="Courier New" panose="02070309020205020404" pitchFamily="49" charset="0"/>
              </a:rPr>
              <a:t>allowed</a:t>
            </a:r>
            <a:r>
              <a:rPr lang="en-US" altLang="zh-TW" sz="2800" dirty="0">
                <a:latin typeface="Courier New" panose="02070309020205020404" pitchFamily="49" charset="0"/>
                <a:ea typeface="Cambria Math" panose="02040503050406030204" pitchFamily="18" charset="0"/>
                <a:cs typeface="Courier New" panose="02070309020205020404" pitchFamily="49" charset="0"/>
              </a:rPr>
              <a:t> to have a small </a:t>
            </a:r>
            <a:r>
              <a:rPr lang="en-US" altLang="zh-TW" sz="2800">
                <a:latin typeface="Courier New" panose="02070309020205020404" pitchFamily="49" charset="0"/>
                <a:ea typeface="Cambria Math" panose="02040503050406030204" pitchFamily="18" charset="0"/>
                <a:cs typeface="Courier New" panose="02070309020205020404" pitchFamily="49" charset="0"/>
              </a:rPr>
              <a:t>error to </a:t>
            </a:r>
            <a:r>
              <a:rPr lang="en-US" altLang="zh-TW" sz="2800" dirty="0">
                <a:latin typeface="Courier New" panose="02070309020205020404" pitchFamily="49" charset="0"/>
                <a:ea typeface="Cambria Math" panose="02040503050406030204" pitchFamily="18" charset="0"/>
                <a:cs typeface="Courier New" panose="02070309020205020404" pitchFamily="49" charset="0"/>
              </a:rPr>
              <a:t>some extent, since you are using cm sketch instead of binary search tree</a:t>
            </a:r>
          </a:p>
        </p:txBody>
      </p:sp>
    </p:spTree>
    <p:extLst>
      <p:ext uri="{BB962C8B-B14F-4D97-AF65-F5344CB8AC3E}">
        <p14:creationId xmlns:p14="http://schemas.microsoft.com/office/powerpoint/2010/main" val="47070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9" y="14699"/>
            <a:ext cx="7886700" cy="1325563"/>
          </a:xfrm>
          <a:noFill/>
        </p:spPr>
        <p:txBody>
          <a:bodyPr>
            <a:normAutofit/>
          </a:bodyPr>
          <a:lstStyle/>
          <a:p>
            <a:r>
              <a:rPr lang="en-US" altLang="zh-TW" sz="4000" dirty="0">
                <a:ea typeface="新細明體" panose="02020500000000000000" pitchFamily="18" charset="-120"/>
              </a:rPr>
              <a:t>Image</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627799" y="1556792"/>
            <a:ext cx="8264681" cy="4466985"/>
          </a:xfrm>
          <a:noFill/>
        </p:spPr>
        <p:txBody>
          <a:bodyPr>
            <a:normAutofit/>
          </a:bodyPr>
          <a:lstStyle/>
          <a:p>
            <a:r>
              <a:rPr lang="en-US" altLang="zh-TW" sz="3200" dirty="0">
                <a:ea typeface="新細明體" panose="02020500000000000000" pitchFamily="18" charset="-120"/>
              </a:rPr>
              <a:t>You want to count elements</a:t>
            </a:r>
          </a:p>
          <a:p>
            <a:r>
              <a:rPr lang="en-US" altLang="zh-TW" sz="3200" dirty="0">
                <a:ea typeface="新細明體" panose="02020500000000000000" pitchFamily="18" charset="-120"/>
              </a:rPr>
              <a:t>You don’t need exact results</a:t>
            </a:r>
          </a:p>
        </p:txBody>
      </p:sp>
    </p:spTree>
    <p:extLst>
      <p:ext uri="{BB962C8B-B14F-4D97-AF65-F5344CB8AC3E}">
        <p14:creationId xmlns:p14="http://schemas.microsoft.com/office/powerpoint/2010/main" val="3238316983"/>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7050626-DCDF-A241-A148-4EA8819B5C40}"/>
              </a:ext>
            </a:extLst>
          </p:cNvPr>
          <p:cNvSpPr>
            <a:spLocks noGrp="1" noChangeArrowheads="1"/>
          </p:cNvSpPr>
          <p:nvPr>
            <p:ph type="title"/>
          </p:nvPr>
        </p:nvSpPr>
        <p:spPr>
          <a:xfrm>
            <a:off x="592646" y="-147031"/>
            <a:ext cx="7886700" cy="1325563"/>
          </a:xfrm>
          <a:noFill/>
        </p:spPr>
        <p:txBody>
          <a:bodyPr/>
          <a:lstStyle/>
          <a:p>
            <a:r>
              <a:rPr lang="en-US" altLang="zh-TW" dirty="0">
                <a:ea typeface="新細明體" panose="02020500000000000000" pitchFamily="18" charset="-120"/>
              </a:rPr>
              <a:t>Note</a:t>
            </a:r>
          </a:p>
        </p:txBody>
      </p:sp>
      <p:sp>
        <p:nvSpPr>
          <p:cNvPr id="7" name="Rectangle 3">
            <a:extLst>
              <a:ext uri="{FF2B5EF4-FFF2-40B4-BE49-F238E27FC236}">
                <a16:creationId xmlns:a16="http://schemas.microsoft.com/office/drawing/2014/main" id="{D05DD023-54AE-BE4E-A9C7-B055A709A017}"/>
              </a:ext>
            </a:extLst>
          </p:cNvPr>
          <p:cNvSpPr txBox="1">
            <a:spLocks noChangeArrowheads="1"/>
          </p:cNvSpPr>
          <p:nvPr/>
        </p:nvSpPr>
        <p:spPr>
          <a:xfrm>
            <a:off x="179512" y="1124744"/>
            <a:ext cx="8712968" cy="5616623"/>
          </a:xfrm>
          <a:prstGeom prst="rect">
            <a:avLst/>
          </a:prstGeom>
          <a:noFill/>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mbria Math" panose="02040503050406030204" pitchFamily="18"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TW" dirty="0">
                <a:ea typeface="Cambria Math" panose="02040503050406030204" pitchFamily="18" charset="0"/>
              </a:rPr>
              <a:t>Deadline:</a:t>
            </a:r>
            <a:br>
              <a:rPr lang="en-US" altLang="zh-TW" dirty="0">
                <a:ea typeface="Cambria Math" panose="02040503050406030204" pitchFamily="18" charset="0"/>
              </a:rPr>
            </a:br>
            <a:r>
              <a:rPr lang="en-US" altLang="zh-TW" dirty="0">
                <a:ea typeface="Cambria Math" panose="02040503050406030204" pitchFamily="18" charset="0"/>
              </a:rPr>
              <a:t>1/3 Thu (</a:t>
            </a:r>
            <a:r>
              <a:rPr lang="zh-CN" altLang="en-US" dirty="0">
                <a:ea typeface="Cambria Math" panose="02040503050406030204" pitchFamily="18" charset="0"/>
              </a:rPr>
              <a:t>有問題可以再調整</a:t>
            </a:r>
            <a:r>
              <a:rPr lang="en-US" altLang="zh-CN" dirty="0">
                <a:ea typeface="Cambria Math" panose="02040503050406030204" pitchFamily="18" charset="0"/>
              </a:rPr>
              <a:t>)</a:t>
            </a:r>
          </a:p>
          <a:p>
            <a:endParaRPr lang="en-US" altLang="zh-TW" dirty="0">
              <a:ea typeface="Cambria Math" panose="02040503050406030204" pitchFamily="18" charset="0"/>
            </a:endParaRPr>
          </a:p>
          <a:p>
            <a:r>
              <a:rPr lang="en-US" altLang="zh-TW" dirty="0">
                <a:solidFill>
                  <a:srgbClr val="C00000"/>
                </a:solidFill>
                <a:ea typeface="Cambria Math" panose="02040503050406030204" pitchFamily="18" charset="0"/>
              </a:rPr>
              <a:t>This project accounts </a:t>
            </a:r>
            <a:r>
              <a:rPr lang="en-US" altLang="zh-TW">
                <a:solidFill>
                  <a:srgbClr val="C00000"/>
                </a:solidFill>
                <a:ea typeface="Cambria Math" panose="02040503050406030204" pitchFamily="18" charset="0"/>
              </a:rPr>
              <a:t>for 15% </a:t>
            </a:r>
            <a:r>
              <a:rPr lang="en-US" altLang="zh-TW" dirty="0">
                <a:solidFill>
                  <a:srgbClr val="C00000"/>
                </a:solidFill>
                <a:ea typeface="Cambria Math" panose="02040503050406030204" pitchFamily="18" charset="0"/>
              </a:rPr>
              <a:t>of the total score</a:t>
            </a:r>
          </a:p>
          <a:p>
            <a:r>
              <a:rPr lang="en-US" altLang="zh-TW" dirty="0">
                <a:solidFill>
                  <a:srgbClr val="C00000"/>
                </a:solidFill>
                <a:ea typeface="Cambria Math" panose="02040503050406030204" pitchFamily="18" charset="0"/>
              </a:rPr>
              <a:t>You are not allowed to use ”class” in STL to count the words</a:t>
            </a:r>
          </a:p>
          <a:p>
            <a:r>
              <a:rPr lang="en-US" altLang="zh-TW" dirty="0">
                <a:solidFill>
                  <a:srgbClr val="C00000"/>
                </a:solidFill>
                <a:ea typeface="Cambria Math" panose="02040503050406030204" pitchFamily="18" charset="0"/>
              </a:rPr>
              <a:t>You must implement a 2D array with the given size (i.e., #rows and #cols in </a:t>
            </a:r>
            <a:r>
              <a:rPr lang="en-US" altLang="zh-TW" dirty="0" err="1">
                <a:solidFill>
                  <a:srgbClr val="C00000"/>
                </a:solidFill>
                <a:ea typeface="Cambria Math" panose="02040503050406030204" pitchFamily="18" charset="0"/>
              </a:rPr>
              <a:t>input.txt</a:t>
            </a:r>
            <a:r>
              <a:rPr lang="en-US" altLang="zh-TW" dirty="0">
                <a:solidFill>
                  <a:srgbClr val="C00000"/>
                </a:solidFill>
                <a:ea typeface="Cambria Math" panose="02040503050406030204" pitchFamily="18" charset="0"/>
              </a:rPr>
              <a:t>) to count the words</a:t>
            </a:r>
          </a:p>
          <a:p>
            <a:endParaRPr lang="en-US" altLang="zh-TW" dirty="0">
              <a:ea typeface="Cambria Math" panose="02040503050406030204" pitchFamily="18" charset="0"/>
            </a:endParaRPr>
          </a:p>
          <a:p>
            <a:r>
              <a:rPr lang="en-US" altLang="zh-TW" b="1" dirty="0">
                <a:ea typeface="Cambria Math" panose="02040503050406030204" pitchFamily="18" charset="0"/>
              </a:rPr>
              <a:t>E-course</a:t>
            </a:r>
          </a:p>
          <a:p>
            <a:endParaRPr lang="en-US" altLang="zh-TW" b="1" dirty="0">
              <a:ea typeface="Cambria Math" panose="02040503050406030204" pitchFamily="18" charset="0"/>
            </a:endParaRPr>
          </a:p>
          <a:p>
            <a:r>
              <a:rPr lang="en-US" altLang="zh-TW" b="1" dirty="0">
                <a:solidFill>
                  <a:srgbClr val="C00000"/>
                </a:solidFill>
                <a:ea typeface="Cambria Math" panose="02040503050406030204" pitchFamily="18" charset="0"/>
              </a:rPr>
              <a:t>C or C++ Source code</a:t>
            </a:r>
          </a:p>
          <a:p>
            <a:endParaRPr lang="en-US" altLang="zh-TW" b="1" dirty="0">
              <a:ea typeface="Cambria Math" panose="02040503050406030204" pitchFamily="18" charset="0"/>
            </a:endParaRPr>
          </a:p>
          <a:p>
            <a:r>
              <a:rPr lang="en-US" altLang="zh-TW" dirty="0">
                <a:ea typeface="Cambria Math" panose="02040503050406030204" pitchFamily="18" charset="0"/>
              </a:rPr>
              <a:t>You can read this paper if you are interested in the research field:</a:t>
            </a:r>
          </a:p>
          <a:p>
            <a:r>
              <a:rPr lang="en-US" altLang="zh-TW" dirty="0">
                <a:ea typeface="Cambria Math" panose="02040503050406030204" pitchFamily="18" charset="0"/>
              </a:rPr>
              <a:t>http://</a:t>
            </a:r>
            <a:r>
              <a:rPr lang="en-US" altLang="zh-TW" dirty="0" err="1">
                <a:ea typeface="Cambria Math" panose="02040503050406030204" pitchFamily="18" charset="0"/>
              </a:rPr>
              <a:t>dimacs.rutgers.edu</a:t>
            </a:r>
            <a:r>
              <a:rPr lang="en-US" altLang="zh-TW" dirty="0">
                <a:ea typeface="Cambria Math" panose="02040503050406030204" pitchFamily="18" charset="0"/>
              </a:rPr>
              <a:t>/~graham/pubs/papers/</a:t>
            </a:r>
            <a:r>
              <a:rPr lang="en-US" altLang="zh-TW" dirty="0" err="1">
                <a:ea typeface="Cambria Math" panose="02040503050406030204" pitchFamily="18" charset="0"/>
              </a:rPr>
              <a:t>cmsoft.pdf</a:t>
            </a:r>
            <a:endParaRPr lang="en-US" altLang="zh-TW" dirty="0">
              <a:ea typeface="Cambria Math" panose="02040503050406030204" pitchFamily="18" charset="0"/>
            </a:endParaRPr>
          </a:p>
        </p:txBody>
      </p:sp>
    </p:spTree>
    <p:extLst>
      <p:ext uri="{BB962C8B-B14F-4D97-AF65-F5344CB8AC3E}">
        <p14:creationId xmlns:p14="http://schemas.microsoft.com/office/powerpoint/2010/main" val="1502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9" y="14699"/>
            <a:ext cx="7886700" cy="1325563"/>
          </a:xfrm>
          <a:noFill/>
        </p:spPr>
        <p:txBody>
          <a:bodyPr>
            <a:normAutofit/>
          </a:bodyPr>
          <a:lstStyle/>
          <a:p>
            <a:r>
              <a:rPr lang="en-US" altLang="zh-TW" sz="4000" dirty="0">
                <a:ea typeface="新細明體" panose="02020500000000000000" pitchFamily="18" charset="-120"/>
              </a:rPr>
              <a:t>Problem</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627799" y="1556792"/>
            <a:ext cx="8264681" cy="4466985"/>
          </a:xfrm>
          <a:noFill/>
        </p:spPr>
        <p:txBody>
          <a:bodyPr>
            <a:normAutofit lnSpcReduction="10000"/>
          </a:bodyPr>
          <a:lstStyle/>
          <a:p>
            <a:r>
              <a:rPr lang="en-US" altLang="zh-TW" sz="3200" dirty="0">
                <a:ea typeface="新細明體" panose="02020500000000000000" pitchFamily="18" charset="-120"/>
              </a:rPr>
              <a:t>Given:</a:t>
            </a:r>
          </a:p>
          <a:p>
            <a:r>
              <a:rPr lang="en-US" altLang="zh-TW" sz="3200" dirty="0">
                <a:ea typeface="新細明體" panose="02020500000000000000" pitchFamily="18" charset="-120"/>
              </a:rPr>
              <a:t>keys in many documents</a:t>
            </a:r>
          </a:p>
          <a:p>
            <a:endParaRPr lang="en-US" altLang="zh-TW" sz="3200" dirty="0">
              <a:ea typeface="新細明體" panose="02020500000000000000" pitchFamily="18" charset="-120"/>
            </a:endParaRPr>
          </a:p>
          <a:p>
            <a:r>
              <a:rPr lang="en-US" altLang="zh-TW" sz="3200" dirty="0">
                <a:ea typeface="新細明體" panose="02020500000000000000" pitchFamily="18" charset="-120"/>
              </a:rPr>
              <a:t>Goal:</a:t>
            </a:r>
          </a:p>
          <a:p>
            <a:r>
              <a:rPr lang="en-US" altLang="zh-TW" sz="3200" dirty="0">
                <a:ea typeface="新細明體" panose="02020500000000000000" pitchFamily="18" charset="-120"/>
              </a:rPr>
              <a:t>Count the key frequency</a:t>
            </a:r>
          </a:p>
          <a:p>
            <a:r>
              <a:rPr lang="en-US" altLang="zh-TW" sz="3200">
                <a:ea typeface="新細明體" panose="02020500000000000000" pitchFamily="18" charset="-120"/>
              </a:rPr>
              <a:t>Bounded error </a:t>
            </a:r>
            <a:r>
              <a:rPr lang="en-US" altLang="zh-TW" sz="3200" dirty="0">
                <a:ea typeface="新細明體" panose="02020500000000000000" pitchFamily="18" charset="-120"/>
              </a:rPr>
              <a:t>is allowed</a:t>
            </a:r>
          </a:p>
          <a:p>
            <a:endParaRPr lang="en-US" altLang="zh-TW" sz="3200" dirty="0">
              <a:ea typeface="新細明體" panose="02020500000000000000" pitchFamily="18" charset="-120"/>
            </a:endParaRPr>
          </a:p>
          <a:p>
            <a:r>
              <a:rPr lang="en-US" altLang="zh-TW" sz="3200" dirty="0">
                <a:ea typeface="新細明體" panose="02020500000000000000" pitchFamily="18" charset="-120"/>
              </a:rPr>
              <a:t>Constraint:</a:t>
            </a:r>
          </a:p>
          <a:p>
            <a:r>
              <a:rPr lang="en-US" altLang="zh-TW" sz="3200" dirty="0">
                <a:ea typeface="新細明體" panose="02020500000000000000" pitchFamily="18" charset="-120"/>
              </a:rPr>
              <a:t>Limited storage and limited computation</a:t>
            </a:r>
          </a:p>
        </p:txBody>
      </p:sp>
    </p:spTree>
    <p:extLst>
      <p:ext uri="{BB962C8B-B14F-4D97-AF65-F5344CB8AC3E}">
        <p14:creationId xmlns:p14="http://schemas.microsoft.com/office/powerpoint/2010/main" val="2340048734"/>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9" y="14699"/>
            <a:ext cx="7886700" cy="1325563"/>
          </a:xfrm>
          <a:noFill/>
        </p:spPr>
        <p:txBody>
          <a:bodyPr>
            <a:normAutofit/>
          </a:bodyPr>
          <a:lstStyle/>
          <a:p>
            <a:r>
              <a:rPr lang="en-US" altLang="zh-TW" sz="4000" dirty="0">
                <a:ea typeface="新細明體" panose="02020500000000000000" pitchFamily="18" charset="-120"/>
              </a:rPr>
              <a:t>Simple Solution</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0" y="1556792"/>
            <a:ext cx="9144000" cy="4896544"/>
          </a:xfrm>
          <a:noFill/>
        </p:spPr>
        <p:txBody>
          <a:bodyPr>
            <a:normAutofit lnSpcReduction="10000"/>
          </a:bodyPr>
          <a:lstStyle/>
          <a:p>
            <a:r>
              <a:rPr lang="en-US" altLang="zh-TW" sz="3200" dirty="0">
                <a:ea typeface="新細明體" panose="02020500000000000000" pitchFamily="18" charset="-120"/>
              </a:rPr>
              <a:t>Construct a map from elements to counts</a:t>
            </a:r>
          </a:p>
          <a:p>
            <a:endParaRPr lang="en-US" altLang="zh-TW" sz="3200" dirty="0">
              <a:ea typeface="新細明體" panose="02020500000000000000" pitchFamily="18" charset="-120"/>
            </a:endParaRPr>
          </a:p>
          <a:p>
            <a:r>
              <a:rPr lang="en-US" altLang="zh-TW" sz="3200" dirty="0">
                <a:ea typeface="新細明體" panose="02020500000000000000" pitchFamily="18" charset="-120"/>
              </a:rPr>
              <a:t>Balanced binary tree: </a:t>
            </a:r>
            <a:br>
              <a:rPr lang="en-US" altLang="zh-TW" sz="3200" dirty="0">
                <a:ea typeface="新細明體" panose="02020500000000000000" pitchFamily="18" charset="-120"/>
              </a:rPr>
            </a:br>
            <a:r>
              <a:rPr lang="en-US" altLang="zh-TW" sz="3200" dirty="0">
                <a:latin typeface="Courier New" panose="02070309020205020404" pitchFamily="49" charset="0"/>
                <a:ea typeface="新細明體" panose="02020500000000000000" pitchFamily="18" charset="-120"/>
                <a:cs typeface="Courier New" panose="02070309020205020404" pitchFamily="49" charset="0"/>
              </a:rPr>
              <a:t>map</a:t>
            </a:r>
            <a:r>
              <a:rPr lang="zh-TW" altLang="en-US" sz="3200" dirty="0">
                <a:latin typeface="Courier New" panose="02070309020205020404" pitchFamily="49" charset="0"/>
                <a:ea typeface="新細明體" panose="02020500000000000000" pitchFamily="18" charset="-120"/>
                <a:cs typeface="Courier New" panose="02070309020205020404" pitchFamily="49" charset="0"/>
              </a:rPr>
              <a:t> </a:t>
            </a:r>
            <a:r>
              <a:rPr lang="en-US" altLang="zh-TW" sz="3200" dirty="0">
                <a:ea typeface="新細明體" panose="02020500000000000000" pitchFamily="18" charset="-120"/>
              </a:rPr>
              <a:t>in C++</a:t>
            </a:r>
          </a:p>
          <a:p>
            <a:endParaRPr lang="en-US" altLang="zh-TW" sz="3200" dirty="0">
              <a:ea typeface="新細明體" panose="02020500000000000000" pitchFamily="18" charset="-120"/>
            </a:endParaRPr>
          </a:p>
          <a:p>
            <a:r>
              <a:rPr lang="en-US" altLang="zh-TW" sz="3200" dirty="0">
                <a:ea typeface="新細明體" panose="02020500000000000000" pitchFamily="18" charset="-120"/>
              </a:rPr>
              <a:t>Hash table:</a:t>
            </a:r>
            <a:br>
              <a:rPr lang="en-US" altLang="zh-TW" sz="3200" dirty="0">
                <a:ea typeface="新細明體" panose="02020500000000000000" pitchFamily="18" charset="-120"/>
              </a:rPr>
            </a:br>
            <a:r>
              <a:rPr lang="en-US" altLang="zh-TW" sz="3200" dirty="0" err="1">
                <a:latin typeface="Courier New" panose="02070309020205020404" pitchFamily="49" charset="0"/>
                <a:ea typeface="新細明體" panose="02020500000000000000" pitchFamily="18" charset="-120"/>
                <a:cs typeface="Courier New" panose="02070309020205020404" pitchFamily="49" charset="0"/>
              </a:rPr>
              <a:t>unordered_map</a:t>
            </a:r>
            <a:r>
              <a:rPr lang="en-US" altLang="zh-TW" sz="3200" dirty="0">
                <a:latin typeface="Courier New" panose="02070309020205020404" pitchFamily="49" charset="0"/>
                <a:ea typeface="新細明體" panose="02020500000000000000" pitchFamily="18" charset="-120"/>
                <a:cs typeface="Courier New" panose="02070309020205020404" pitchFamily="49" charset="0"/>
              </a:rPr>
              <a:t> </a:t>
            </a:r>
            <a:r>
              <a:rPr lang="en-US" altLang="zh-TW" sz="3200" dirty="0">
                <a:ea typeface="新細明體" panose="02020500000000000000" pitchFamily="18" charset="-120"/>
              </a:rPr>
              <a:t>in C++</a:t>
            </a:r>
          </a:p>
          <a:p>
            <a:endParaRPr lang="en-US" altLang="zh-TW" sz="3200" dirty="0">
              <a:ea typeface="新細明體" panose="02020500000000000000" pitchFamily="18" charset="-120"/>
            </a:endParaRPr>
          </a:p>
          <a:p>
            <a:r>
              <a:rPr lang="en-US" altLang="zh-TW" sz="3200" dirty="0">
                <a:ea typeface="新細明體" panose="02020500000000000000" pitchFamily="18" charset="-120"/>
              </a:rPr>
              <a:t>You may want to use libraries Guava or </a:t>
            </a:r>
            <a:r>
              <a:rPr lang="en-US" altLang="zh-TW" sz="3200" dirty="0" err="1">
                <a:ea typeface="新細明體" panose="02020500000000000000" pitchFamily="18" charset="-120"/>
              </a:rPr>
              <a:t>FastUtil</a:t>
            </a:r>
            <a:r>
              <a:rPr lang="en-US" altLang="zh-TW" sz="3200" dirty="0">
                <a:ea typeface="新細明體" panose="02020500000000000000" pitchFamily="18" charset="-120"/>
              </a:rPr>
              <a:t> in Java for convenience and better performance</a:t>
            </a:r>
          </a:p>
        </p:txBody>
      </p:sp>
    </p:spTree>
    <p:extLst>
      <p:ext uri="{BB962C8B-B14F-4D97-AF65-F5344CB8AC3E}">
        <p14:creationId xmlns:p14="http://schemas.microsoft.com/office/powerpoint/2010/main" val="180123356"/>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9" y="14699"/>
            <a:ext cx="7886700" cy="1325563"/>
          </a:xfrm>
          <a:noFill/>
        </p:spPr>
        <p:txBody>
          <a:bodyPr>
            <a:normAutofit/>
          </a:bodyPr>
          <a:lstStyle/>
          <a:p>
            <a:r>
              <a:rPr lang="en-US" altLang="zh-TW" sz="4000" dirty="0">
                <a:ea typeface="新細明體" panose="02020500000000000000" pitchFamily="18" charset="-120"/>
              </a:rPr>
              <a:t>Problem</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627799" y="1556792"/>
            <a:ext cx="8264681" cy="4466985"/>
          </a:xfrm>
          <a:noFill/>
        </p:spPr>
        <p:txBody>
          <a:bodyPr>
            <a:normAutofit/>
          </a:bodyPr>
          <a:lstStyle/>
          <a:p>
            <a:r>
              <a:rPr lang="en-US" altLang="zh-TW" sz="3200" dirty="0">
                <a:ea typeface="新細明體" panose="02020500000000000000" pitchFamily="18" charset="-120"/>
              </a:rPr>
              <a:t>The number of of distinct elements might be very large</a:t>
            </a:r>
          </a:p>
          <a:p>
            <a:r>
              <a:rPr lang="en-US" altLang="zh-TW" sz="3200" dirty="0">
                <a:ea typeface="新細明體" panose="02020500000000000000" pitchFamily="18" charset="-120"/>
              </a:rPr>
              <a:t>You have a limited memory space</a:t>
            </a:r>
          </a:p>
          <a:p>
            <a:r>
              <a:rPr lang="en-US" altLang="zh-TW" sz="3200" dirty="0">
                <a:ea typeface="新細明體" panose="02020500000000000000" pitchFamily="18" charset="-120"/>
              </a:rPr>
              <a:t>For real-time applications you need runtime guarantees</a:t>
            </a:r>
          </a:p>
        </p:txBody>
      </p:sp>
    </p:spTree>
    <p:extLst>
      <p:ext uri="{BB962C8B-B14F-4D97-AF65-F5344CB8AC3E}">
        <p14:creationId xmlns:p14="http://schemas.microsoft.com/office/powerpoint/2010/main" val="2430865935"/>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9" y="14699"/>
            <a:ext cx="7886700" cy="1325563"/>
          </a:xfrm>
          <a:noFill/>
        </p:spPr>
        <p:txBody>
          <a:bodyPr>
            <a:normAutofit/>
          </a:bodyPr>
          <a:lstStyle/>
          <a:p>
            <a:r>
              <a:rPr lang="en-US" altLang="zh-TW" sz="4000" dirty="0">
                <a:ea typeface="新細明體" panose="02020500000000000000" pitchFamily="18" charset="-120"/>
              </a:rPr>
              <a:t>Solution: Count-Min Sketch</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627799" y="1556792"/>
            <a:ext cx="8264681" cy="5112568"/>
          </a:xfrm>
          <a:noFill/>
        </p:spPr>
        <p:txBody>
          <a:bodyPr>
            <a:normAutofit/>
          </a:bodyPr>
          <a:lstStyle/>
          <a:p>
            <a:r>
              <a:rPr lang="en-US" altLang="zh-TW" sz="3200" dirty="0">
                <a:ea typeface="新細明體" panose="02020500000000000000" pitchFamily="18" charset="-120"/>
              </a:rPr>
              <a:t>The trick: </a:t>
            </a:r>
            <a:r>
              <a:rPr lang="en-US" altLang="zh-TW" sz="3200" dirty="0">
                <a:solidFill>
                  <a:srgbClr val="0070C0"/>
                </a:solidFill>
                <a:ea typeface="新細明體" panose="02020500000000000000" pitchFamily="18" charset="-120"/>
              </a:rPr>
              <a:t>don’t store the distinct elements, but just the counters</a:t>
            </a:r>
          </a:p>
          <a:p>
            <a:r>
              <a:rPr lang="en-US" altLang="zh-TW" sz="3200" dirty="0">
                <a:ea typeface="新細明體" panose="02020500000000000000" pitchFamily="18" charset="-120"/>
              </a:rPr>
              <a:t>Create an integer array of length x initially filled with 0s</a:t>
            </a:r>
          </a:p>
          <a:p>
            <a:r>
              <a:rPr lang="en-US" altLang="zh-TW" sz="3200" dirty="0">
                <a:ea typeface="新細明體" panose="02020500000000000000" pitchFamily="18" charset="-120"/>
              </a:rPr>
              <a:t>Each incoming element gets mapped to a number between 0 and x</a:t>
            </a:r>
          </a:p>
          <a:p>
            <a:r>
              <a:rPr lang="en-US" altLang="zh-TW" sz="3200" dirty="0">
                <a:ea typeface="新細明體" panose="02020500000000000000" pitchFamily="18" charset="-120"/>
              </a:rPr>
              <a:t>The corresponding counter in the array gets incremented</a:t>
            </a:r>
          </a:p>
          <a:p>
            <a:r>
              <a:rPr lang="en-US" altLang="zh-TW" sz="3200" dirty="0">
                <a:ea typeface="新細明體" panose="02020500000000000000" pitchFamily="18" charset="-120"/>
              </a:rPr>
              <a:t>To query an element’s count, simply return the integer value at it’s position</a:t>
            </a:r>
          </a:p>
          <a:p>
            <a:endParaRPr lang="en-US" altLang="zh-TW" sz="3200" dirty="0">
              <a:ea typeface="新細明體" panose="02020500000000000000" pitchFamily="18" charset="-120"/>
            </a:endParaRPr>
          </a:p>
        </p:txBody>
      </p:sp>
    </p:spTree>
    <p:extLst>
      <p:ext uri="{BB962C8B-B14F-4D97-AF65-F5344CB8AC3E}">
        <p14:creationId xmlns:p14="http://schemas.microsoft.com/office/powerpoint/2010/main" val="500038564"/>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9" y="14699"/>
            <a:ext cx="7886700" cy="1325563"/>
          </a:xfrm>
          <a:noFill/>
        </p:spPr>
        <p:txBody>
          <a:bodyPr>
            <a:normAutofit/>
          </a:bodyPr>
          <a:lstStyle/>
          <a:p>
            <a:r>
              <a:rPr lang="en-US" altLang="zh-TW" sz="4000" dirty="0">
                <a:ea typeface="新細明體" panose="02020500000000000000" pitchFamily="18" charset="-120"/>
              </a:rPr>
              <a:t>Solution: Count-Min Sketch</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627799" y="1556792"/>
            <a:ext cx="8264681" cy="5112568"/>
          </a:xfrm>
          <a:noFill/>
        </p:spPr>
        <p:txBody>
          <a:bodyPr>
            <a:normAutofit/>
          </a:bodyPr>
          <a:lstStyle/>
          <a:p>
            <a:r>
              <a:rPr lang="en-US" altLang="zh-TW" sz="3200" dirty="0">
                <a:ea typeface="新細明體" panose="02020500000000000000" pitchFamily="18" charset="-120"/>
              </a:rPr>
              <a:t>The trick: </a:t>
            </a:r>
            <a:r>
              <a:rPr lang="en-US" altLang="zh-TW" sz="3200" dirty="0">
                <a:solidFill>
                  <a:srgbClr val="0070C0"/>
                </a:solidFill>
                <a:ea typeface="新細明體" panose="02020500000000000000" pitchFamily="18" charset="-120"/>
              </a:rPr>
              <a:t>don’t store the distinct elements, but just the counters</a:t>
            </a:r>
          </a:p>
          <a:p>
            <a:r>
              <a:rPr lang="en-US" altLang="zh-TW" sz="3200" dirty="0">
                <a:ea typeface="新細明體" panose="02020500000000000000" pitchFamily="18" charset="-120"/>
              </a:rPr>
              <a:t>Create an integer array of length x initially filled with 0s</a:t>
            </a:r>
          </a:p>
          <a:p>
            <a:r>
              <a:rPr lang="en-US" altLang="zh-TW" sz="3200" dirty="0">
                <a:ea typeface="新細明體" panose="02020500000000000000" pitchFamily="18" charset="-120"/>
              </a:rPr>
              <a:t>Each incoming element gets mapped to a number between 0 and x</a:t>
            </a:r>
          </a:p>
          <a:p>
            <a:r>
              <a:rPr lang="en-US" altLang="zh-TW" sz="3200" dirty="0">
                <a:ea typeface="新細明體" panose="02020500000000000000" pitchFamily="18" charset="-120"/>
              </a:rPr>
              <a:t>The corresponding counter in the array gets incremented</a:t>
            </a:r>
          </a:p>
          <a:p>
            <a:r>
              <a:rPr lang="en-US" altLang="zh-TW" sz="3200" dirty="0">
                <a:ea typeface="新細明體" panose="02020500000000000000" pitchFamily="18" charset="-120"/>
              </a:rPr>
              <a:t>To query an element’s count, simply return the integer value at it’s position</a:t>
            </a:r>
          </a:p>
          <a:p>
            <a:endParaRPr lang="en-US" altLang="zh-TW" sz="3200" dirty="0">
              <a:ea typeface="新細明體" panose="02020500000000000000" pitchFamily="18" charset="-120"/>
            </a:endParaRPr>
          </a:p>
        </p:txBody>
      </p:sp>
      <p:sp>
        <p:nvSpPr>
          <p:cNvPr id="2" name="矩形 1">
            <a:extLst>
              <a:ext uri="{FF2B5EF4-FFF2-40B4-BE49-F238E27FC236}">
                <a16:creationId xmlns:a16="http://schemas.microsoft.com/office/drawing/2014/main" id="{648DBEAF-CE71-A841-A884-66DDC50084F8}"/>
              </a:ext>
            </a:extLst>
          </p:cNvPr>
          <p:cNvSpPr/>
          <p:nvPr/>
        </p:nvSpPr>
        <p:spPr>
          <a:xfrm>
            <a:off x="1691680" y="3789040"/>
            <a:ext cx="633670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latin typeface="Candara" panose="020E0502030303020204" pitchFamily="34" charset="0"/>
              </a:rPr>
              <a:t>You are completely right:</a:t>
            </a:r>
            <a:br>
              <a:rPr kumimoji="1" lang="en-US" altLang="zh-TW" sz="3200" dirty="0">
                <a:latin typeface="Candara" panose="020E0502030303020204" pitchFamily="34" charset="0"/>
              </a:rPr>
            </a:br>
            <a:r>
              <a:rPr kumimoji="1" lang="en-US" altLang="zh-TW" sz="3200" dirty="0">
                <a:latin typeface="Candara" panose="020E0502030303020204" pitchFamily="34" charset="0"/>
              </a:rPr>
              <a:t>There will be collisions!</a:t>
            </a:r>
            <a:endParaRPr kumimoji="1" lang="zh-TW" altLang="en-US" sz="3200" dirty="0">
              <a:latin typeface="Candara" panose="020E0502030303020204" pitchFamily="34" charset="0"/>
            </a:endParaRPr>
          </a:p>
        </p:txBody>
      </p:sp>
    </p:spTree>
    <p:extLst>
      <p:ext uri="{BB962C8B-B14F-4D97-AF65-F5344CB8AC3E}">
        <p14:creationId xmlns:p14="http://schemas.microsoft.com/office/powerpoint/2010/main" val="671281863"/>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9" y="14699"/>
            <a:ext cx="7886700" cy="1325563"/>
          </a:xfrm>
          <a:noFill/>
        </p:spPr>
        <p:txBody>
          <a:bodyPr>
            <a:normAutofit/>
          </a:bodyPr>
          <a:lstStyle/>
          <a:p>
            <a:r>
              <a:rPr lang="en-US" altLang="zh-TW" sz="4000" dirty="0">
                <a:ea typeface="新細明體" panose="02020500000000000000" pitchFamily="18" charset="-120"/>
              </a:rPr>
              <a:t>Solution: Count-Min Sketch</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627799" y="1556792"/>
            <a:ext cx="8264681" cy="5112568"/>
          </a:xfrm>
          <a:noFill/>
        </p:spPr>
        <p:txBody>
          <a:bodyPr>
            <a:normAutofit/>
          </a:bodyPr>
          <a:lstStyle/>
          <a:p>
            <a:r>
              <a:rPr lang="en-US" altLang="zh-TW" sz="3200" dirty="0">
                <a:ea typeface="新細明體" panose="02020500000000000000" pitchFamily="18" charset="-120"/>
              </a:rPr>
              <a:t>Use </a:t>
            </a:r>
            <a:r>
              <a:rPr lang="en-US" altLang="zh-TW" sz="3200" dirty="0">
                <a:solidFill>
                  <a:srgbClr val="C00000"/>
                </a:solidFill>
                <a:ea typeface="新細明體" panose="02020500000000000000" pitchFamily="18" charset="-120"/>
              </a:rPr>
              <a:t>multiple</a:t>
            </a:r>
            <a:r>
              <a:rPr lang="en-US" altLang="zh-TW" sz="3200" dirty="0">
                <a:ea typeface="新細明體" panose="02020500000000000000" pitchFamily="18" charset="-120"/>
              </a:rPr>
              <a:t> arrays with different hash functions to compute the index</a:t>
            </a:r>
          </a:p>
          <a:p>
            <a:r>
              <a:rPr lang="en-US" altLang="zh-TW" sz="3200" dirty="0">
                <a:ea typeface="新細明體" panose="02020500000000000000" pitchFamily="18" charset="-120"/>
              </a:rPr>
              <a:t>When queried, return the minimum of the numbers the array</a:t>
            </a:r>
          </a:p>
          <a:p>
            <a:endParaRPr lang="en-US" altLang="zh-TW" sz="3200" dirty="0">
              <a:ea typeface="新細明體" panose="02020500000000000000" pitchFamily="18" charset="-120"/>
            </a:endParaRPr>
          </a:p>
          <a:p>
            <a:endParaRPr lang="en-US" altLang="zh-TW" sz="3200" dirty="0">
              <a:ea typeface="新細明體" panose="02020500000000000000" pitchFamily="18" charset="-120"/>
            </a:endParaRPr>
          </a:p>
        </p:txBody>
      </p:sp>
      <p:pic>
        <p:nvPicPr>
          <p:cNvPr id="6" name="圖片 5">
            <a:extLst>
              <a:ext uri="{FF2B5EF4-FFF2-40B4-BE49-F238E27FC236}">
                <a16:creationId xmlns:a16="http://schemas.microsoft.com/office/drawing/2014/main" id="{66C1ED00-811C-AB4F-92D4-834B774CD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23" y="3573016"/>
            <a:ext cx="7729232" cy="2986753"/>
          </a:xfrm>
          <a:prstGeom prst="rect">
            <a:avLst/>
          </a:prstGeom>
        </p:spPr>
      </p:pic>
    </p:spTree>
    <p:extLst>
      <p:ext uri="{BB962C8B-B14F-4D97-AF65-F5344CB8AC3E}">
        <p14:creationId xmlns:p14="http://schemas.microsoft.com/office/powerpoint/2010/main" val="4164386904"/>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056D61E-8530-7E4F-A928-0DC4544B74B5}"/>
              </a:ext>
            </a:extLst>
          </p:cNvPr>
          <p:cNvSpPr>
            <a:spLocks noGrp="1" noChangeArrowheads="1"/>
          </p:cNvSpPr>
          <p:nvPr>
            <p:ph type="title"/>
          </p:nvPr>
        </p:nvSpPr>
        <p:spPr>
          <a:xfrm>
            <a:off x="627799" y="14699"/>
            <a:ext cx="7886700" cy="1325563"/>
          </a:xfrm>
          <a:noFill/>
        </p:spPr>
        <p:txBody>
          <a:bodyPr>
            <a:normAutofit/>
          </a:bodyPr>
          <a:lstStyle/>
          <a:p>
            <a:r>
              <a:rPr lang="en-US" altLang="zh-TW" sz="4000" dirty="0">
                <a:ea typeface="新細明體" panose="02020500000000000000" pitchFamily="18" charset="-120"/>
              </a:rPr>
              <a:t>Solution: Count-Min Sketch</a:t>
            </a:r>
          </a:p>
        </p:txBody>
      </p:sp>
      <p:sp>
        <p:nvSpPr>
          <p:cNvPr id="6147" name="Rectangle 3">
            <a:extLst>
              <a:ext uri="{FF2B5EF4-FFF2-40B4-BE49-F238E27FC236}">
                <a16:creationId xmlns:a16="http://schemas.microsoft.com/office/drawing/2014/main" id="{12B900E9-9D01-FB45-88BA-281BD5326DE1}"/>
              </a:ext>
            </a:extLst>
          </p:cNvPr>
          <p:cNvSpPr>
            <a:spLocks noGrp="1" noChangeArrowheads="1"/>
          </p:cNvSpPr>
          <p:nvPr>
            <p:ph idx="1"/>
          </p:nvPr>
        </p:nvSpPr>
        <p:spPr>
          <a:xfrm>
            <a:off x="627799" y="1556792"/>
            <a:ext cx="8264681" cy="5112568"/>
          </a:xfrm>
          <a:noFill/>
        </p:spPr>
        <p:txBody>
          <a:bodyPr>
            <a:normAutofit/>
          </a:bodyPr>
          <a:lstStyle/>
          <a:p>
            <a:r>
              <a:rPr lang="en-US" altLang="zh-TW" sz="3200" dirty="0">
                <a:ea typeface="新細明體" panose="02020500000000000000" pitchFamily="18" charset="-120"/>
              </a:rPr>
              <a:t>Use </a:t>
            </a:r>
            <a:r>
              <a:rPr lang="en-US" altLang="zh-TW" sz="3200" dirty="0">
                <a:solidFill>
                  <a:srgbClr val="C00000"/>
                </a:solidFill>
                <a:ea typeface="新細明體" panose="02020500000000000000" pitchFamily="18" charset="-120"/>
              </a:rPr>
              <a:t>multiple</a:t>
            </a:r>
            <a:r>
              <a:rPr lang="en-US" altLang="zh-TW" sz="3200" dirty="0">
                <a:ea typeface="新細明體" panose="02020500000000000000" pitchFamily="18" charset="-120"/>
              </a:rPr>
              <a:t> arrays with different hash functions to compute the index</a:t>
            </a:r>
          </a:p>
          <a:p>
            <a:r>
              <a:rPr lang="en-US" altLang="zh-TW" sz="3200" dirty="0">
                <a:ea typeface="新細明體" panose="02020500000000000000" pitchFamily="18" charset="-120"/>
              </a:rPr>
              <a:t>When queried, return the minimum of the numbers the array</a:t>
            </a:r>
          </a:p>
          <a:p>
            <a:endParaRPr lang="en-US" altLang="zh-TW" sz="3200" dirty="0">
              <a:ea typeface="新細明體" panose="02020500000000000000" pitchFamily="18" charset="-120"/>
            </a:endParaRPr>
          </a:p>
          <a:p>
            <a:endParaRPr lang="en-US" altLang="zh-TW" sz="3200" dirty="0">
              <a:ea typeface="新細明體" panose="02020500000000000000" pitchFamily="18" charset="-120"/>
            </a:endParaRPr>
          </a:p>
        </p:txBody>
      </p:sp>
      <p:sp>
        <p:nvSpPr>
          <p:cNvPr id="5" name="矩形 4">
            <a:extLst>
              <a:ext uri="{FF2B5EF4-FFF2-40B4-BE49-F238E27FC236}">
                <a16:creationId xmlns:a16="http://schemas.microsoft.com/office/drawing/2014/main" id="{B638B8B0-1B40-7944-AE20-C97783916D00}"/>
              </a:ext>
            </a:extLst>
          </p:cNvPr>
          <p:cNvSpPr/>
          <p:nvPr/>
        </p:nvSpPr>
        <p:spPr>
          <a:xfrm>
            <a:off x="1691680" y="3789040"/>
            <a:ext cx="633670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latin typeface="Candara" panose="020E0502030303020204" pitchFamily="34" charset="0"/>
              </a:rPr>
              <a:t>You are completely right:</a:t>
            </a:r>
            <a:br>
              <a:rPr kumimoji="1" lang="en-US" altLang="zh-TW" sz="3200" dirty="0">
                <a:latin typeface="Candara" panose="020E0502030303020204" pitchFamily="34" charset="0"/>
              </a:rPr>
            </a:br>
            <a:r>
              <a:rPr kumimoji="1" lang="en-US" altLang="zh-TW" sz="3200" dirty="0">
                <a:latin typeface="Candara" panose="020E0502030303020204" pitchFamily="34" charset="0"/>
              </a:rPr>
              <a:t>There will still be collisions!</a:t>
            </a:r>
          </a:p>
          <a:p>
            <a:pPr algn="ctr"/>
            <a:endParaRPr kumimoji="1" lang="zh-TW" altLang="en-US" sz="3200" dirty="0">
              <a:latin typeface="Candara" panose="020E0502030303020204" pitchFamily="34" charset="0"/>
            </a:endParaRPr>
          </a:p>
        </p:txBody>
      </p:sp>
    </p:spTree>
    <p:extLst>
      <p:ext uri="{BB962C8B-B14F-4D97-AF65-F5344CB8AC3E}">
        <p14:creationId xmlns:p14="http://schemas.microsoft.com/office/powerpoint/2010/main" val="4269932854"/>
      </p:ext>
    </p:extLst>
  </p:cSld>
  <p:clrMapOvr>
    <a:masterClrMapping/>
  </p:clrMapOvr>
  <p:transition advClick="0"/>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8734</TotalTime>
  <Words>753</Words>
  <Application>Microsoft Macintosh PowerPoint</Application>
  <PresentationFormat>如螢幕大小 (4:3)</PresentationFormat>
  <Paragraphs>143</Paragraphs>
  <Slides>20</Slides>
  <Notes>19</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20</vt:i4>
      </vt:variant>
    </vt:vector>
  </HeadingPairs>
  <TitlesOfParts>
    <vt:vector size="32" baseType="lpstr">
      <vt:lpstr>微軟正黑體</vt:lpstr>
      <vt:lpstr>新細明體</vt:lpstr>
      <vt:lpstr>LingWai SC Medium</vt:lpstr>
      <vt:lpstr>Arial</vt:lpstr>
      <vt:lpstr>Cambria Math</vt:lpstr>
      <vt:lpstr>Candara</vt:lpstr>
      <vt:lpstr>Courier</vt:lpstr>
      <vt:lpstr>Courier New</vt:lpstr>
      <vt:lpstr>Monotype Sorts</vt:lpstr>
      <vt:lpstr>Plantagenet Cherokee</vt:lpstr>
      <vt:lpstr>Times New Roman</vt:lpstr>
      <vt:lpstr>Office 佈景主題</vt:lpstr>
      <vt:lpstr>PowerPoint 簡報</vt:lpstr>
      <vt:lpstr>Image</vt:lpstr>
      <vt:lpstr>Problem</vt:lpstr>
      <vt:lpstr>Simple Solution</vt:lpstr>
      <vt:lpstr>Problem</vt:lpstr>
      <vt:lpstr>Solution: Count-Min Sketch</vt:lpstr>
      <vt:lpstr>Solution: Count-Min Sketch</vt:lpstr>
      <vt:lpstr>Solution: Count-Min Sketch</vt:lpstr>
      <vt:lpstr>Solution: Count-Min Sketch</vt:lpstr>
      <vt:lpstr>Solution: Count-Min Sketch</vt:lpstr>
      <vt:lpstr>Some properties</vt:lpstr>
      <vt:lpstr>To be practical: Conservative Update</vt:lpstr>
      <vt:lpstr>Comparison</vt:lpstr>
      <vt:lpstr>Comparison </vt:lpstr>
      <vt:lpstr>Usage</vt:lpstr>
      <vt:lpstr>Usage</vt:lpstr>
      <vt:lpstr>You need to implement:</vt:lpstr>
      <vt:lpstr>Input Sample: input.txt</vt:lpstr>
      <vt:lpstr>You don’t need to output anything, but..</vt:lpstr>
      <vt:lpstr>Note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creator>Agam</dc:creator>
  <cp:lastModifiedBy>Microsoft Office User</cp:lastModifiedBy>
  <cp:revision>659</cp:revision>
  <dcterms:created xsi:type="dcterms:W3CDTF">1995-06-02T22:16:36Z</dcterms:created>
  <dcterms:modified xsi:type="dcterms:W3CDTF">2018-12-06T06:44:21Z</dcterms:modified>
</cp:coreProperties>
</file>