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1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5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3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3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3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7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A4AD-F255-4BBC-88AE-95D4F0E18830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7610-B939-4EAC-B167-D9741C87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6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0888" y="308007"/>
            <a:ext cx="654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训练模块独立化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7" y="896041"/>
            <a:ext cx="8011167" cy="57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4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51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应用界面独立化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3415"/>
            <a:ext cx="10168336" cy="50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波形显示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027" y="1809549"/>
            <a:ext cx="9285945" cy="4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9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算法模块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258" y="1690688"/>
            <a:ext cx="6731097" cy="36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4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2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文件结构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102" y="201100"/>
            <a:ext cx="4744955" cy="66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7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639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</a:t>
            </a:r>
            <a:r>
              <a:rPr lang="zh-CN" altLang="en-US" sz="3200" dirty="0" smtClean="0"/>
              <a:t>应用模块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打字模块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81264" y="157854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）视图关系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0" y="2592768"/>
            <a:ext cx="6039911" cy="24304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112" y="2107933"/>
            <a:ext cx="4326600" cy="19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3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7.ClassifyTrain Window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62" y="1827266"/>
            <a:ext cx="6323801" cy="46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7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8.</a:t>
            </a:r>
            <a:r>
              <a:rPr lang="zh-CN" altLang="en-US" sz="2800" dirty="0" smtClean="0"/>
              <a:t>长咬与两次咬模块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9904"/>
            <a:ext cx="10515600" cy="514705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34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45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2.应用界面独立化</vt:lpstr>
      <vt:lpstr>3.波形显示</vt:lpstr>
      <vt:lpstr>4.算法模块</vt:lpstr>
      <vt:lpstr>5.文件结构</vt:lpstr>
      <vt:lpstr>6.应用模块-打字模块</vt:lpstr>
      <vt:lpstr>7.ClassifyTrain Window流程</vt:lpstr>
      <vt:lpstr>8.长咬与两次咬模块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hd129B</dc:creator>
  <cp:lastModifiedBy>hd129B</cp:lastModifiedBy>
  <cp:revision>20</cp:revision>
  <dcterms:created xsi:type="dcterms:W3CDTF">2014-12-22T15:03:44Z</dcterms:created>
  <dcterms:modified xsi:type="dcterms:W3CDTF">2015-03-06T09:24:59Z</dcterms:modified>
</cp:coreProperties>
</file>