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677C-39F9-47AA-93F8-A27619520751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DF65-94BC-44CB-A1D7-53309653D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6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677C-39F9-47AA-93F8-A27619520751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DF65-94BC-44CB-A1D7-53309653D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9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677C-39F9-47AA-93F8-A27619520751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DF65-94BC-44CB-A1D7-53309653D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4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677C-39F9-47AA-93F8-A27619520751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DF65-94BC-44CB-A1D7-53309653D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5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677C-39F9-47AA-93F8-A27619520751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DF65-94BC-44CB-A1D7-53309653D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6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677C-39F9-47AA-93F8-A27619520751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DF65-94BC-44CB-A1D7-53309653D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8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677C-39F9-47AA-93F8-A27619520751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DF65-94BC-44CB-A1D7-53309653D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5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677C-39F9-47AA-93F8-A27619520751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DF65-94BC-44CB-A1D7-53309653D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3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677C-39F9-47AA-93F8-A27619520751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DF65-94BC-44CB-A1D7-53309653D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2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677C-39F9-47AA-93F8-A27619520751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DF65-94BC-44CB-A1D7-53309653D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0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677C-39F9-47AA-93F8-A27619520751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DF65-94BC-44CB-A1D7-53309653D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1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677C-39F9-47AA-93F8-A27619520751}" type="datetimeFigureOut">
              <a:rPr lang="zh-CN" altLang="en-US" smtClean="0"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FDF65-94BC-44CB-A1D7-53309653D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36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186" y="260255"/>
            <a:ext cx="6774922" cy="550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1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92" y="1577067"/>
            <a:ext cx="6264696" cy="35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Baidu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Chi,Jianfeng</dc:creator>
  <cp:lastModifiedBy>Chi,Jianfeng</cp:lastModifiedBy>
  <cp:revision>1</cp:revision>
  <dcterms:created xsi:type="dcterms:W3CDTF">2015-06-12T03:37:28Z</dcterms:created>
  <dcterms:modified xsi:type="dcterms:W3CDTF">2015-06-12T03:38:14Z</dcterms:modified>
</cp:coreProperties>
</file>