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94D8230-AEF0-4514-8121-7128150412DB}">
          <p14:sldIdLst>
            <p14:sldId id="256"/>
            <p14:sldId id="257"/>
            <p14:sldId id="258"/>
            <p14:sldId id="260"/>
            <p14:sldId id="259"/>
            <p14:sldId id="261"/>
          </p14:sldIdLst>
        </p14:section>
        <p14:section name="Untitled Section" id="{CEAD7031-C811-468C-A4B3-22BF469047DB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49846-3B44-4CA9-A599-CAEA7CBF31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B3CEC7-3365-48E1-B4EC-C28553D90E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B46307-F7D8-4C7D-A93A-0832EFB86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0628B-FA61-4C11-B233-EF1EF6BFBFEE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AD2790-B078-44BB-970D-C04A302A9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C83CE8-DB06-4267-BDD3-915BE8BDB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5C3A9-6530-4F48-99E8-B7057AD24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119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EC3CD-5803-4E37-935A-8F685BCAE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305225-288A-4723-9777-0EBB846AC7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2CA135-FE07-458B-BE24-19C816E68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0628B-FA61-4C11-B233-EF1EF6BFBFEE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72AE12-DB93-45BF-B70D-6213A8349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FE629E-82EF-4A94-BF99-B0205E185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5C3A9-6530-4F48-99E8-B7057AD24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892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EE5778-890B-42ED-A8B8-7C277E1C08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CA0C9C-9003-4B24-B0E6-0D790F8409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006720-65B6-494C-B222-60C19F540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0628B-FA61-4C11-B233-EF1EF6BFBFEE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CAEA2-1B04-4EA9-8018-6479B7E66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9FA80A-0E38-4423-A55E-D5C4F7C19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5C3A9-6530-4F48-99E8-B7057AD24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111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8C5F9-CBBA-40C7-BB8B-3AAFE4BA2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1CED3-63AA-4ADA-943B-BE4F8F68D2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3F7080-5601-4864-89A7-E3DFEC83A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0628B-FA61-4C11-B233-EF1EF6BFBFEE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FC3AD0-041B-4FCA-B5A5-1008F3F12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3BAFE2-388F-46AB-8ABE-B916F58AF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5C3A9-6530-4F48-99E8-B7057AD24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032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B1674-2C4D-4848-B41B-5E36AC6ED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08CA69-F23B-4E89-B21A-77E06D1423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FC3076-8A6C-4EF8-A0B9-EEC99204B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0628B-FA61-4C11-B233-EF1EF6BFBFEE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6EE751-D474-445A-9622-1C9F7E203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BC9A5-5445-4FD8-BE41-F789F62BA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5C3A9-6530-4F48-99E8-B7057AD24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681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FDB3E-6024-4116-B4E3-D0857C9A5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0BCB3A-0823-4B1D-9F2B-68B0F64B1E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65AB8C-BD2F-4711-8ABA-976FDDD1BA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3BA42A-9378-4206-B8D5-DED1673ED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0628B-FA61-4C11-B233-EF1EF6BFBFEE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49FD70-3E4A-4C7E-9734-93DC11CA4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BD8F38-AE27-4820-94C6-96A81B7E0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5C3A9-6530-4F48-99E8-B7057AD24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593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21B72-BFC7-44D2-BDA4-400AC37E9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D3B36C-5803-45FA-8D13-51A006C40E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AD83BB-6CD2-4869-B5AB-A023EF3712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835032-E112-4F5F-994B-25153FB33B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EEFBF6-D917-49C6-BC92-6396FE4C88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7BDF8E-26FD-483B-AD36-AA58F240B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0628B-FA61-4C11-B233-EF1EF6BFBFEE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AF8022-0F9B-4AEE-A6E3-7E00E7B4C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76446F-6C43-4CCF-9357-96606987B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5C3A9-6530-4F48-99E8-B7057AD24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458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E2719-7BCD-47C4-A16D-E3FB88124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B34CBA-02F9-4FC5-B560-70A920C15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0628B-FA61-4C11-B233-EF1EF6BFBFEE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6E2C8A-1D21-477D-A6B9-CD5B2FA52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4D8769-C71D-4B9B-A261-7E9D9D3E8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5C3A9-6530-4F48-99E8-B7057AD24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559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DF2148-6CE6-42F3-B970-D1F1ED84F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0628B-FA61-4C11-B233-EF1EF6BFBFEE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290960-C74E-4587-949C-12DF104F5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571AD5-8318-4F14-AE7D-3AD3AC1AE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5C3A9-6530-4F48-99E8-B7057AD24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448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2665F-8FF3-4773-9ADA-5FB5097D6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5FFF6-FCFB-44C7-98BD-860DE9DB2A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E463D2-527C-4564-B363-1CCCC2585F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AA1901-45A2-46FE-BC49-87A13C117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0628B-FA61-4C11-B233-EF1EF6BFBFEE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E944A5-DE7A-44F9-8555-D8538C90A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73DA88-FD7E-44AC-96E1-7427926BC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5C3A9-6530-4F48-99E8-B7057AD24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29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013AC-B955-4344-B0DB-24615181C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59E2AD-B618-459A-A34E-CBEACF37CD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8DE4D3-3554-4853-8144-06E45085F3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92CD7-BCFA-4A6A-8E51-7747830F0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0628B-FA61-4C11-B233-EF1EF6BFBFEE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383B00-617C-410D-9F2E-3CCD35968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EE144C-363D-4CFC-8DEC-E1B00A2CF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5C3A9-6530-4F48-99E8-B7057AD24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040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9F0DCB-C7B6-4B3B-8E27-9412AFFF4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864620-228A-4699-AE65-17748F5C58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CFDA19-4272-43C5-8E2E-B36D2AA27E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70628B-FA61-4C11-B233-EF1EF6BFBFEE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63A2C9-A150-431C-96A9-B728A2D22A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231CC-91E0-4061-A6C0-76E5CFED9A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65C3A9-6530-4F48-99E8-B7057AD24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30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92BC2-684D-49DC-B41D-AC10A0D765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93C236-A84E-41CF-9E8F-584264AAAC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2BCB444-7218-4F0B-872C-0B424137189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335" b="-1"/>
          <a:stretch/>
        </p:blipFill>
        <p:spPr>
          <a:xfrm>
            <a:off x="3810000" y="2286000"/>
            <a:ext cx="4572000" cy="457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177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3357733-2CD3-4039-A907-B7CFBD8EA31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" t="14278" r="19065" b="20474"/>
          <a:stretch/>
        </p:blipFill>
        <p:spPr>
          <a:xfrm>
            <a:off x="3956180" y="1492899"/>
            <a:ext cx="3536302" cy="3536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561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9E1CC-56BC-4A56-A6B3-33C647801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B34F68E-C091-4268-9DD3-E793196A7A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879" b="3432"/>
          <a:stretch/>
        </p:blipFill>
        <p:spPr>
          <a:xfrm>
            <a:off x="4645554" y="3125755"/>
            <a:ext cx="2900892" cy="2901821"/>
          </a:xfrm>
        </p:spPr>
      </p:pic>
    </p:spTree>
    <p:extLst>
      <p:ext uri="{BB962C8B-B14F-4D97-AF65-F5344CB8AC3E}">
        <p14:creationId xmlns:p14="http://schemas.microsoft.com/office/powerpoint/2010/main" val="3131140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7B70F-32F1-43EA-ABCE-5F87E0978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B7A9904-20A7-44CF-9199-9F8719D9B7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0" t="18087" r="4627" b="21873"/>
          <a:stretch/>
        </p:blipFill>
        <p:spPr>
          <a:xfrm>
            <a:off x="4786604" y="2612571"/>
            <a:ext cx="2612572" cy="2612572"/>
          </a:xfrm>
        </p:spPr>
      </p:pic>
    </p:spTree>
    <p:extLst>
      <p:ext uri="{BB962C8B-B14F-4D97-AF65-F5344CB8AC3E}">
        <p14:creationId xmlns:p14="http://schemas.microsoft.com/office/powerpoint/2010/main" val="3455337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ECB6F-3A0E-4F8D-96C4-F22E4306D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38827E0-04B9-4410-9185-1FEDC14364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" r="3795" b="21016"/>
          <a:stretch/>
        </p:blipFill>
        <p:spPr>
          <a:xfrm>
            <a:off x="4310743" y="1825625"/>
            <a:ext cx="3433665" cy="3436840"/>
          </a:xfrm>
        </p:spPr>
      </p:pic>
    </p:spTree>
    <p:extLst>
      <p:ext uri="{BB962C8B-B14F-4D97-AF65-F5344CB8AC3E}">
        <p14:creationId xmlns:p14="http://schemas.microsoft.com/office/powerpoint/2010/main" val="213964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0F2F6-0BA6-45DC-9462-21F80BF2D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1653DC-A377-486F-90E3-1EDB50649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3534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Wu, Chi-Jui</dc:creator>
  <cp:lastModifiedBy>Wu, Chi-Jui</cp:lastModifiedBy>
  <cp:revision>3</cp:revision>
  <dcterms:created xsi:type="dcterms:W3CDTF">2019-06-30T16:16:21Z</dcterms:created>
  <dcterms:modified xsi:type="dcterms:W3CDTF">2019-06-30T16:40:12Z</dcterms:modified>
</cp:coreProperties>
</file>