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1" r:id="rId1"/>
  </p:sldMasterIdLst>
  <p:notesMasterIdLst>
    <p:notesMasterId r:id="rId9"/>
  </p:notesMasterIdLst>
  <p:handoutMasterIdLst>
    <p:handoutMasterId r:id="rId10"/>
  </p:handoutMasterIdLst>
  <p:sldIdLst>
    <p:sldId id="256" r:id="rId2"/>
    <p:sldId id="394" r:id="rId3"/>
    <p:sldId id="399" r:id="rId4"/>
    <p:sldId id="400" r:id="rId5"/>
    <p:sldId id="401" r:id="rId6"/>
    <p:sldId id="398" r:id="rId7"/>
    <p:sldId id="402" r:id="rId8"/>
  </p:sldIdLst>
  <p:sldSz cx="12192000" cy="6858000"/>
  <p:notesSz cx="6858000" cy="9144000"/>
  <p:defaultTextStyle>
    <a:defPPr>
      <a:defRPr lang="es-PE"/>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9DC4E6"/>
    <a:srgbClr val="BDD7EF"/>
    <a:srgbClr val="EAA548"/>
    <a:srgbClr val="D58500"/>
    <a:srgbClr val="D6D2DB"/>
    <a:srgbClr val="D98919"/>
    <a:srgbClr val="FFE79B"/>
    <a:srgbClr val="1A5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31" autoAdjust="0"/>
    <p:restoredTop sz="94222" autoAdjust="0"/>
  </p:normalViewPr>
  <p:slideViewPr>
    <p:cSldViewPr snapToGrid="0" showGuides="1">
      <p:cViewPr varScale="1">
        <p:scale>
          <a:sx n="68" d="100"/>
          <a:sy n="68" d="100"/>
        </p:scale>
        <p:origin x="822"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1B192F-06C9-45FA-B076-6AF95EB70463}" type="doc">
      <dgm:prSet loTypeId="urn:microsoft.com/office/officeart/2005/8/layout/equation1" loCatId="relationship" qsTypeId="urn:microsoft.com/office/officeart/2005/8/quickstyle/simple1" qsCatId="simple" csTypeId="urn:microsoft.com/office/officeart/2005/8/colors/colorful1" csCatId="colorful" phldr="1"/>
      <dgm:spPr/>
    </dgm:pt>
    <dgm:pt modelId="{2A04B291-03A5-4720-A5BD-5C417E5FA65F}">
      <dgm:prSet phldrT="[Texto]"/>
      <dgm:spPr/>
      <dgm:t>
        <a:bodyPr/>
        <a:lstStyle/>
        <a:p>
          <a:r>
            <a:rPr lang="es-PE" dirty="0"/>
            <a:t>Procesos Manuales</a:t>
          </a:r>
        </a:p>
      </dgm:t>
    </dgm:pt>
    <dgm:pt modelId="{E22A57B2-7D96-4475-B499-C420D58F7D31}" type="parTrans" cxnId="{6ED0B959-C362-4BF8-B9BF-2CA8DF49490A}">
      <dgm:prSet/>
      <dgm:spPr/>
      <dgm:t>
        <a:bodyPr/>
        <a:lstStyle/>
        <a:p>
          <a:endParaRPr lang="es-PE"/>
        </a:p>
      </dgm:t>
    </dgm:pt>
    <dgm:pt modelId="{7B1C80B3-420A-425D-9796-839C1D6C4BBC}" type="sibTrans" cxnId="{6ED0B959-C362-4BF8-B9BF-2CA8DF49490A}">
      <dgm:prSet/>
      <dgm:spPr/>
      <dgm:t>
        <a:bodyPr/>
        <a:lstStyle/>
        <a:p>
          <a:endParaRPr lang="es-PE"/>
        </a:p>
      </dgm:t>
    </dgm:pt>
    <dgm:pt modelId="{7A8573C7-B46D-401A-AB90-3D1E8C4A5F15}">
      <dgm:prSet phldrT="[Texto]"/>
      <dgm:spPr/>
      <dgm:t>
        <a:bodyPr/>
        <a:lstStyle/>
        <a:p>
          <a:r>
            <a:rPr lang="es-PE" dirty="0"/>
            <a:t>Información Desordenada</a:t>
          </a:r>
        </a:p>
      </dgm:t>
    </dgm:pt>
    <dgm:pt modelId="{A3D0E79F-D48C-444B-BE10-4A7D71675FFA}" type="parTrans" cxnId="{BC5E8C8E-F431-4034-9497-1BAAE3EE9DB5}">
      <dgm:prSet/>
      <dgm:spPr/>
      <dgm:t>
        <a:bodyPr/>
        <a:lstStyle/>
        <a:p>
          <a:endParaRPr lang="es-PE"/>
        </a:p>
      </dgm:t>
    </dgm:pt>
    <dgm:pt modelId="{B7B77EDC-DF99-45F4-9CD2-F7DCF027D275}" type="sibTrans" cxnId="{BC5E8C8E-F431-4034-9497-1BAAE3EE9DB5}">
      <dgm:prSet/>
      <dgm:spPr/>
      <dgm:t>
        <a:bodyPr/>
        <a:lstStyle/>
        <a:p>
          <a:endParaRPr lang="es-PE"/>
        </a:p>
      </dgm:t>
    </dgm:pt>
    <dgm:pt modelId="{98E8C3B1-FF63-4EE1-AC1F-A6B281291D53}">
      <dgm:prSet phldrT="[Texto]"/>
      <dgm:spPr/>
      <dgm:t>
        <a:bodyPr/>
        <a:lstStyle/>
        <a:p>
          <a:r>
            <a:rPr lang="es-PE" dirty="0"/>
            <a:t>NECESIDAD DE UN SISTEMA DE INFORMACIÓN </a:t>
          </a:r>
        </a:p>
      </dgm:t>
    </dgm:pt>
    <dgm:pt modelId="{B1D8EFF6-95A3-4B02-A3DB-8FFA690EBC52}" type="parTrans" cxnId="{A853B139-C3A2-4153-A48E-FA801EF445D2}">
      <dgm:prSet/>
      <dgm:spPr/>
      <dgm:t>
        <a:bodyPr/>
        <a:lstStyle/>
        <a:p>
          <a:endParaRPr lang="es-PE"/>
        </a:p>
      </dgm:t>
    </dgm:pt>
    <dgm:pt modelId="{87414262-A66A-4ECB-BC28-B9FC1EE2F67B}" type="sibTrans" cxnId="{A853B139-C3A2-4153-A48E-FA801EF445D2}">
      <dgm:prSet/>
      <dgm:spPr/>
      <dgm:t>
        <a:bodyPr/>
        <a:lstStyle/>
        <a:p>
          <a:endParaRPr lang="es-PE"/>
        </a:p>
      </dgm:t>
    </dgm:pt>
    <dgm:pt modelId="{B0EAA3D8-BC89-4400-A1FC-ACA0FF4CC6C7}">
      <dgm:prSet phldrT="[Texto]"/>
      <dgm:spPr/>
      <dgm:t>
        <a:bodyPr/>
        <a:lstStyle/>
        <a:p>
          <a:r>
            <a:rPr lang="es-PE" dirty="0"/>
            <a:t>Desorden en los procesos</a:t>
          </a:r>
        </a:p>
      </dgm:t>
    </dgm:pt>
    <dgm:pt modelId="{EC192363-1B7C-4862-ACF3-E2F86292452C}" type="parTrans" cxnId="{04836919-E7F6-46A8-84E8-43854DBEC0CF}">
      <dgm:prSet/>
      <dgm:spPr/>
      <dgm:t>
        <a:bodyPr/>
        <a:lstStyle/>
        <a:p>
          <a:endParaRPr lang="es-PE"/>
        </a:p>
      </dgm:t>
    </dgm:pt>
    <dgm:pt modelId="{219A07EC-4598-405A-B1FA-7BC5BC700425}" type="sibTrans" cxnId="{04836919-E7F6-46A8-84E8-43854DBEC0CF}">
      <dgm:prSet/>
      <dgm:spPr/>
      <dgm:t>
        <a:bodyPr/>
        <a:lstStyle/>
        <a:p>
          <a:endParaRPr lang="es-PE"/>
        </a:p>
      </dgm:t>
    </dgm:pt>
    <dgm:pt modelId="{D3A7BBFE-D197-426B-92AB-AEA4130A5B49}" type="pres">
      <dgm:prSet presAssocID="{2F1B192F-06C9-45FA-B076-6AF95EB70463}" presName="linearFlow" presStyleCnt="0">
        <dgm:presLayoutVars>
          <dgm:dir/>
          <dgm:resizeHandles val="exact"/>
        </dgm:presLayoutVars>
      </dgm:prSet>
      <dgm:spPr/>
    </dgm:pt>
    <dgm:pt modelId="{13DC8A36-FDFD-45AA-993F-1587DB71907B}" type="pres">
      <dgm:prSet presAssocID="{2A04B291-03A5-4720-A5BD-5C417E5FA65F}" presName="node" presStyleLbl="node1" presStyleIdx="0" presStyleCnt="4">
        <dgm:presLayoutVars>
          <dgm:bulletEnabled val="1"/>
        </dgm:presLayoutVars>
      </dgm:prSet>
      <dgm:spPr/>
    </dgm:pt>
    <dgm:pt modelId="{EBAD7E38-7672-4F54-BCB2-F7A7F7FE7999}" type="pres">
      <dgm:prSet presAssocID="{7B1C80B3-420A-425D-9796-839C1D6C4BBC}" presName="spacerL" presStyleCnt="0"/>
      <dgm:spPr/>
    </dgm:pt>
    <dgm:pt modelId="{E9ED3AF0-BF39-4A51-9717-C7513004B77B}" type="pres">
      <dgm:prSet presAssocID="{7B1C80B3-420A-425D-9796-839C1D6C4BBC}" presName="sibTrans" presStyleLbl="sibTrans2D1" presStyleIdx="0" presStyleCnt="3"/>
      <dgm:spPr/>
    </dgm:pt>
    <dgm:pt modelId="{31D63749-E69D-4929-B742-F5F492EEE38B}" type="pres">
      <dgm:prSet presAssocID="{7B1C80B3-420A-425D-9796-839C1D6C4BBC}" presName="spacerR" presStyleCnt="0"/>
      <dgm:spPr/>
    </dgm:pt>
    <dgm:pt modelId="{00F8EEDC-3692-4C5A-A592-071AD4E65629}" type="pres">
      <dgm:prSet presAssocID="{7A8573C7-B46D-401A-AB90-3D1E8C4A5F15}" presName="node" presStyleLbl="node1" presStyleIdx="1" presStyleCnt="4">
        <dgm:presLayoutVars>
          <dgm:bulletEnabled val="1"/>
        </dgm:presLayoutVars>
      </dgm:prSet>
      <dgm:spPr/>
    </dgm:pt>
    <dgm:pt modelId="{B221FA06-BEE9-475C-AC96-6CC1ED0A6286}" type="pres">
      <dgm:prSet presAssocID="{B7B77EDC-DF99-45F4-9CD2-F7DCF027D275}" presName="spacerL" presStyleCnt="0"/>
      <dgm:spPr/>
    </dgm:pt>
    <dgm:pt modelId="{9DB2CBCF-2101-420C-BD6B-08870DCD2119}" type="pres">
      <dgm:prSet presAssocID="{B7B77EDC-DF99-45F4-9CD2-F7DCF027D275}" presName="sibTrans" presStyleLbl="sibTrans2D1" presStyleIdx="1" presStyleCnt="3"/>
      <dgm:spPr/>
    </dgm:pt>
    <dgm:pt modelId="{FA5C5F0D-B1F6-4268-BC46-766C4E52140C}" type="pres">
      <dgm:prSet presAssocID="{B7B77EDC-DF99-45F4-9CD2-F7DCF027D275}" presName="spacerR" presStyleCnt="0"/>
      <dgm:spPr/>
    </dgm:pt>
    <dgm:pt modelId="{B1DAC350-222D-4550-A3DD-495F5C105238}" type="pres">
      <dgm:prSet presAssocID="{B0EAA3D8-BC89-4400-A1FC-ACA0FF4CC6C7}" presName="node" presStyleLbl="node1" presStyleIdx="2" presStyleCnt="4">
        <dgm:presLayoutVars>
          <dgm:bulletEnabled val="1"/>
        </dgm:presLayoutVars>
      </dgm:prSet>
      <dgm:spPr/>
    </dgm:pt>
    <dgm:pt modelId="{6F507E3A-0457-4D1B-83C2-01BF48FF1332}" type="pres">
      <dgm:prSet presAssocID="{219A07EC-4598-405A-B1FA-7BC5BC700425}" presName="spacerL" presStyleCnt="0"/>
      <dgm:spPr/>
    </dgm:pt>
    <dgm:pt modelId="{CBCF34A4-046B-4CF2-B2A2-7421E9D64A6A}" type="pres">
      <dgm:prSet presAssocID="{219A07EC-4598-405A-B1FA-7BC5BC700425}" presName="sibTrans" presStyleLbl="sibTrans2D1" presStyleIdx="2" presStyleCnt="3"/>
      <dgm:spPr/>
    </dgm:pt>
    <dgm:pt modelId="{9BCF666A-28CC-4944-A6D3-F3ACC57F1BE7}" type="pres">
      <dgm:prSet presAssocID="{219A07EC-4598-405A-B1FA-7BC5BC700425}" presName="spacerR" presStyleCnt="0"/>
      <dgm:spPr/>
    </dgm:pt>
    <dgm:pt modelId="{DD718F56-29C6-4F10-A9F6-26285481967F}" type="pres">
      <dgm:prSet presAssocID="{98E8C3B1-FF63-4EE1-AC1F-A6B281291D53}" presName="node" presStyleLbl="node1" presStyleIdx="3" presStyleCnt="4">
        <dgm:presLayoutVars>
          <dgm:bulletEnabled val="1"/>
        </dgm:presLayoutVars>
      </dgm:prSet>
      <dgm:spPr/>
    </dgm:pt>
  </dgm:ptLst>
  <dgm:cxnLst>
    <dgm:cxn modelId="{04836919-E7F6-46A8-84E8-43854DBEC0CF}" srcId="{2F1B192F-06C9-45FA-B076-6AF95EB70463}" destId="{B0EAA3D8-BC89-4400-A1FC-ACA0FF4CC6C7}" srcOrd="2" destOrd="0" parTransId="{EC192363-1B7C-4862-ACF3-E2F86292452C}" sibTransId="{219A07EC-4598-405A-B1FA-7BC5BC700425}"/>
    <dgm:cxn modelId="{A853B139-C3A2-4153-A48E-FA801EF445D2}" srcId="{2F1B192F-06C9-45FA-B076-6AF95EB70463}" destId="{98E8C3B1-FF63-4EE1-AC1F-A6B281291D53}" srcOrd="3" destOrd="0" parTransId="{B1D8EFF6-95A3-4B02-A3DB-8FFA690EBC52}" sibTransId="{87414262-A66A-4ECB-BC28-B9FC1EE2F67B}"/>
    <dgm:cxn modelId="{A113F15B-B325-4AE3-B15F-A649E986A005}" type="presOf" srcId="{B0EAA3D8-BC89-4400-A1FC-ACA0FF4CC6C7}" destId="{B1DAC350-222D-4550-A3DD-495F5C105238}" srcOrd="0" destOrd="0" presId="urn:microsoft.com/office/officeart/2005/8/layout/equation1"/>
    <dgm:cxn modelId="{9CD19C78-DDF4-4306-9355-17059F3A3D48}" type="presOf" srcId="{B7B77EDC-DF99-45F4-9CD2-F7DCF027D275}" destId="{9DB2CBCF-2101-420C-BD6B-08870DCD2119}" srcOrd="0" destOrd="0" presId="urn:microsoft.com/office/officeart/2005/8/layout/equation1"/>
    <dgm:cxn modelId="{6ED0B959-C362-4BF8-B9BF-2CA8DF49490A}" srcId="{2F1B192F-06C9-45FA-B076-6AF95EB70463}" destId="{2A04B291-03A5-4720-A5BD-5C417E5FA65F}" srcOrd="0" destOrd="0" parTransId="{E22A57B2-7D96-4475-B499-C420D58F7D31}" sibTransId="{7B1C80B3-420A-425D-9796-839C1D6C4BBC}"/>
    <dgm:cxn modelId="{BC5E8C8E-F431-4034-9497-1BAAE3EE9DB5}" srcId="{2F1B192F-06C9-45FA-B076-6AF95EB70463}" destId="{7A8573C7-B46D-401A-AB90-3D1E8C4A5F15}" srcOrd="1" destOrd="0" parTransId="{A3D0E79F-D48C-444B-BE10-4A7D71675FFA}" sibTransId="{B7B77EDC-DF99-45F4-9CD2-F7DCF027D275}"/>
    <dgm:cxn modelId="{61D6CD94-8A91-43D5-B126-21124EED59EF}" type="presOf" srcId="{2F1B192F-06C9-45FA-B076-6AF95EB70463}" destId="{D3A7BBFE-D197-426B-92AB-AEA4130A5B49}" srcOrd="0" destOrd="0" presId="urn:microsoft.com/office/officeart/2005/8/layout/equation1"/>
    <dgm:cxn modelId="{6FCE89C1-E88C-471D-B38D-D83758E039DF}" type="presOf" srcId="{98E8C3B1-FF63-4EE1-AC1F-A6B281291D53}" destId="{DD718F56-29C6-4F10-A9F6-26285481967F}" srcOrd="0" destOrd="0" presId="urn:microsoft.com/office/officeart/2005/8/layout/equation1"/>
    <dgm:cxn modelId="{D095ECD3-73A4-4028-A19A-E52F2734A8B2}" type="presOf" srcId="{219A07EC-4598-405A-B1FA-7BC5BC700425}" destId="{CBCF34A4-046B-4CF2-B2A2-7421E9D64A6A}" srcOrd="0" destOrd="0" presId="urn:microsoft.com/office/officeart/2005/8/layout/equation1"/>
    <dgm:cxn modelId="{0A29BFDB-D019-4AA2-9385-7E30B4C00DFF}" type="presOf" srcId="{2A04B291-03A5-4720-A5BD-5C417E5FA65F}" destId="{13DC8A36-FDFD-45AA-993F-1587DB71907B}" srcOrd="0" destOrd="0" presId="urn:microsoft.com/office/officeart/2005/8/layout/equation1"/>
    <dgm:cxn modelId="{68524FEA-D1ED-4CAD-BB07-F18DF98F9A32}" type="presOf" srcId="{7B1C80B3-420A-425D-9796-839C1D6C4BBC}" destId="{E9ED3AF0-BF39-4A51-9717-C7513004B77B}" srcOrd="0" destOrd="0" presId="urn:microsoft.com/office/officeart/2005/8/layout/equation1"/>
    <dgm:cxn modelId="{6D9E6CF8-18DC-4F1B-ADE1-1A9B007D9F01}" type="presOf" srcId="{7A8573C7-B46D-401A-AB90-3D1E8C4A5F15}" destId="{00F8EEDC-3692-4C5A-A592-071AD4E65629}" srcOrd="0" destOrd="0" presId="urn:microsoft.com/office/officeart/2005/8/layout/equation1"/>
    <dgm:cxn modelId="{4573D625-1506-45DA-BFC2-7DC674CA1091}" type="presParOf" srcId="{D3A7BBFE-D197-426B-92AB-AEA4130A5B49}" destId="{13DC8A36-FDFD-45AA-993F-1587DB71907B}" srcOrd="0" destOrd="0" presId="urn:microsoft.com/office/officeart/2005/8/layout/equation1"/>
    <dgm:cxn modelId="{6E28396C-FA99-4F9D-B3C7-0623FF8486A9}" type="presParOf" srcId="{D3A7BBFE-D197-426B-92AB-AEA4130A5B49}" destId="{EBAD7E38-7672-4F54-BCB2-F7A7F7FE7999}" srcOrd="1" destOrd="0" presId="urn:microsoft.com/office/officeart/2005/8/layout/equation1"/>
    <dgm:cxn modelId="{CEE26E71-C83D-47E8-B237-CDF8DCE5A0C3}" type="presParOf" srcId="{D3A7BBFE-D197-426B-92AB-AEA4130A5B49}" destId="{E9ED3AF0-BF39-4A51-9717-C7513004B77B}" srcOrd="2" destOrd="0" presId="urn:microsoft.com/office/officeart/2005/8/layout/equation1"/>
    <dgm:cxn modelId="{9CFFAB61-145F-4828-92BE-867F92E186DD}" type="presParOf" srcId="{D3A7BBFE-D197-426B-92AB-AEA4130A5B49}" destId="{31D63749-E69D-4929-B742-F5F492EEE38B}" srcOrd="3" destOrd="0" presId="urn:microsoft.com/office/officeart/2005/8/layout/equation1"/>
    <dgm:cxn modelId="{51DF9F5B-195A-41C9-A25A-398B73C4F9CB}" type="presParOf" srcId="{D3A7BBFE-D197-426B-92AB-AEA4130A5B49}" destId="{00F8EEDC-3692-4C5A-A592-071AD4E65629}" srcOrd="4" destOrd="0" presId="urn:microsoft.com/office/officeart/2005/8/layout/equation1"/>
    <dgm:cxn modelId="{421F7C18-DA7C-4F69-86F0-C685EBB9C8E4}" type="presParOf" srcId="{D3A7BBFE-D197-426B-92AB-AEA4130A5B49}" destId="{B221FA06-BEE9-475C-AC96-6CC1ED0A6286}" srcOrd="5" destOrd="0" presId="urn:microsoft.com/office/officeart/2005/8/layout/equation1"/>
    <dgm:cxn modelId="{92784DDB-8EAB-44BC-A7F2-DD3BE537709F}" type="presParOf" srcId="{D3A7BBFE-D197-426B-92AB-AEA4130A5B49}" destId="{9DB2CBCF-2101-420C-BD6B-08870DCD2119}" srcOrd="6" destOrd="0" presId="urn:microsoft.com/office/officeart/2005/8/layout/equation1"/>
    <dgm:cxn modelId="{CAAE47A4-EAA9-41B5-871D-F1DA5EB3ABC1}" type="presParOf" srcId="{D3A7BBFE-D197-426B-92AB-AEA4130A5B49}" destId="{FA5C5F0D-B1F6-4268-BC46-766C4E52140C}" srcOrd="7" destOrd="0" presId="urn:microsoft.com/office/officeart/2005/8/layout/equation1"/>
    <dgm:cxn modelId="{DCD95CB2-A7C3-4191-95E9-318C243104AA}" type="presParOf" srcId="{D3A7BBFE-D197-426B-92AB-AEA4130A5B49}" destId="{B1DAC350-222D-4550-A3DD-495F5C105238}" srcOrd="8" destOrd="0" presId="urn:microsoft.com/office/officeart/2005/8/layout/equation1"/>
    <dgm:cxn modelId="{98D79C51-2CD3-4BBB-8004-6B0DB07AF320}" type="presParOf" srcId="{D3A7BBFE-D197-426B-92AB-AEA4130A5B49}" destId="{6F507E3A-0457-4D1B-83C2-01BF48FF1332}" srcOrd="9" destOrd="0" presId="urn:microsoft.com/office/officeart/2005/8/layout/equation1"/>
    <dgm:cxn modelId="{A06A8335-2458-40DF-8E74-BED0B2494BC8}" type="presParOf" srcId="{D3A7BBFE-D197-426B-92AB-AEA4130A5B49}" destId="{CBCF34A4-046B-4CF2-B2A2-7421E9D64A6A}" srcOrd="10" destOrd="0" presId="urn:microsoft.com/office/officeart/2005/8/layout/equation1"/>
    <dgm:cxn modelId="{98262D4B-B90E-4B19-AC0A-1945D71FF9B8}" type="presParOf" srcId="{D3A7BBFE-D197-426B-92AB-AEA4130A5B49}" destId="{9BCF666A-28CC-4944-A6D3-F3ACC57F1BE7}" srcOrd="11" destOrd="0" presId="urn:microsoft.com/office/officeart/2005/8/layout/equation1"/>
    <dgm:cxn modelId="{01E5FE90-3187-4DB5-8D6B-ADCF2B11E6EB}" type="presParOf" srcId="{D3A7BBFE-D197-426B-92AB-AEA4130A5B49}" destId="{DD718F56-29C6-4F10-A9F6-26285481967F}" srcOrd="12"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7DADB7-6F32-4BEE-ACBB-BE5479DF2258}" type="doc">
      <dgm:prSet loTypeId="urn:microsoft.com/office/officeart/2011/layout/CircleProcess" loCatId="process" qsTypeId="urn:microsoft.com/office/officeart/2005/8/quickstyle/simple1" qsCatId="simple" csTypeId="urn:microsoft.com/office/officeart/2005/8/colors/colorful2" csCatId="colorful" phldr="1"/>
      <dgm:spPr/>
    </dgm:pt>
    <dgm:pt modelId="{285868AC-B07A-4D66-94F8-2DAC5F4CFD14}">
      <dgm:prSet phldrT="[Text]" custT="1"/>
      <dgm:spPr/>
      <dgm:t>
        <a:bodyPr/>
        <a:lstStyle/>
        <a:p>
          <a:r>
            <a:rPr lang="es-CO" sz="1300" b="1" dirty="0"/>
            <a:t>Requerimientos de Usuarios</a:t>
          </a:r>
        </a:p>
      </dgm:t>
    </dgm:pt>
    <dgm:pt modelId="{191D3A2A-A7B9-4A84-8C65-FE90D866D022}" type="parTrans" cxnId="{D6BD8387-FBA9-4DCB-9930-9BD4BC3C9D63}">
      <dgm:prSet/>
      <dgm:spPr/>
      <dgm:t>
        <a:bodyPr/>
        <a:lstStyle/>
        <a:p>
          <a:endParaRPr lang="es-CO" sz="1300" b="1"/>
        </a:p>
      </dgm:t>
    </dgm:pt>
    <dgm:pt modelId="{B97104B9-A25E-4AF4-9DF8-DA0595BE63B3}" type="sibTrans" cxnId="{D6BD8387-FBA9-4DCB-9930-9BD4BC3C9D63}">
      <dgm:prSet/>
      <dgm:spPr/>
      <dgm:t>
        <a:bodyPr/>
        <a:lstStyle/>
        <a:p>
          <a:endParaRPr lang="es-CO" sz="1300" b="1"/>
        </a:p>
      </dgm:t>
    </dgm:pt>
    <dgm:pt modelId="{49950242-91D3-4D1F-8BEF-E851A453EB7F}">
      <dgm:prSet phldrT="[Text]" custT="1"/>
      <dgm:spPr/>
      <dgm:t>
        <a:bodyPr/>
        <a:lstStyle/>
        <a:p>
          <a:r>
            <a:rPr lang="es-CO" sz="1300" b="1" dirty="0"/>
            <a:t>Desarrollo </a:t>
          </a:r>
        </a:p>
      </dgm:t>
    </dgm:pt>
    <dgm:pt modelId="{E9352717-C501-4588-8A86-9FE2D7DAA6C1}" type="parTrans" cxnId="{35F73C2F-2720-4DB2-A7DD-B0D3C51DE92A}">
      <dgm:prSet/>
      <dgm:spPr/>
      <dgm:t>
        <a:bodyPr/>
        <a:lstStyle/>
        <a:p>
          <a:endParaRPr lang="es-CO" sz="1300" b="1"/>
        </a:p>
      </dgm:t>
    </dgm:pt>
    <dgm:pt modelId="{E4C03AF3-4A27-41A1-A95A-AE3DEA668CBB}" type="sibTrans" cxnId="{35F73C2F-2720-4DB2-A7DD-B0D3C51DE92A}">
      <dgm:prSet/>
      <dgm:spPr/>
      <dgm:t>
        <a:bodyPr/>
        <a:lstStyle/>
        <a:p>
          <a:endParaRPr lang="es-CO" sz="1300" b="1"/>
        </a:p>
      </dgm:t>
    </dgm:pt>
    <dgm:pt modelId="{42FBC6A1-2750-40B1-AB2B-51DF7BFAC350}">
      <dgm:prSet phldrT="[Text]" custT="1"/>
      <dgm:spPr/>
      <dgm:t>
        <a:bodyPr/>
        <a:lstStyle/>
        <a:p>
          <a:r>
            <a:rPr lang="es-CO" sz="1300" b="1" dirty="0"/>
            <a:t>Ajustes al desarrollo</a:t>
          </a:r>
        </a:p>
      </dgm:t>
    </dgm:pt>
    <dgm:pt modelId="{92FF9B3B-2B6B-4933-A15B-D8B7FAF22E26}" type="parTrans" cxnId="{E7BBF555-F8A9-4BC5-8586-EC09C0634E2B}">
      <dgm:prSet/>
      <dgm:spPr/>
      <dgm:t>
        <a:bodyPr/>
        <a:lstStyle/>
        <a:p>
          <a:endParaRPr lang="es-CO" sz="1300" b="1"/>
        </a:p>
      </dgm:t>
    </dgm:pt>
    <dgm:pt modelId="{7051B5AE-4902-4D1C-948D-380C38854627}" type="sibTrans" cxnId="{E7BBF555-F8A9-4BC5-8586-EC09C0634E2B}">
      <dgm:prSet/>
      <dgm:spPr/>
      <dgm:t>
        <a:bodyPr/>
        <a:lstStyle/>
        <a:p>
          <a:endParaRPr lang="es-CO" sz="1300" b="1"/>
        </a:p>
      </dgm:t>
    </dgm:pt>
    <dgm:pt modelId="{39C588F3-A08D-45E4-8939-08AD2C015674}">
      <dgm:prSet phldrT="[Text]" custT="1"/>
      <dgm:spPr/>
      <dgm:t>
        <a:bodyPr/>
        <a:lstStyle/>
        <a:p>
          <a:r>
            <a:rPr lang="es-CO" sz="1300" b="1" dirty="0"/>
            <a:t>Pruebas</a:t>
          </a:r>
        </a:p>
      </dgm:t>
    </dgm:pt>
    <dgm:pt modelId="{D5107568-D088-43A9-A858-6B8B5A6ADEE3}" type="parTrans" cxnId="{6C99257C-118B-476C-AE53-1097762290A5}">
      <dgm:prSet/>
      <dgm:spPr/>
      <dgm:t>
        <a:bodyPr/>
        <a:lstStyle/>
        <a:p>
          <a:endParaRPr lang="es-CO" sz="1300" b="1"/>
        </a:p>
      </dgm:t>
    </dgm:pt>
    <dgm:pt modelId="{E950E74C-1F3A-4312-8A7A-4128DD2BC2F4}" type="sibTrans" cxnId="{6C99257C-118B-476C-AE53-1097762290A5}">
      <dgm:prSet/>
      <dgm:spPr/>
      <dgm:t>
        <a:bodyPr/>
        <a:lstStyle/>
        <a:p>
          <a:endParaRPr lang="es-CO" sz="1300" b="1"/>
        </a:p>
      </dgm:t>
    </dgm:pt>
    <dgm:pt modelId="{B12FED4A-A083-43BD-B409-FE9885A67CB4}">
      <dgm:prSet phldrT="[Text]" custT="1"/>
      <dgm:spPr/>
      <dgm:t>
        <a:bodyPr/>
        <a:lstStyle/>
        <a:p>
          <a:r>
            <a:rPr lang="es-CO" sz="1300" b="1" dirty="0"/>
            <a:t>SISTEMA WEB</a:t>
          </a:r>
        </a:p>
      </dgm:t>
    </dgm:pt>
    <dgm:pt modelId="{A652117A-882E-4511-B222-6C5FC2B848BB}" type="parTrans" cxnId="{25734138-1ACF-4DF4-94BF-627DEDB7B255}">
      <dgm:prSet/>
      <dgm:spPr/>
      <dgm:t>
        <a:bodyPr/>
        <a:lstStyle/>
        <a:p>
          <a:endParaRPr lang="es-CO" sz="1300" b="1"/>
        </a:p>
      </dgm:t>
    </dgm:pt>
    <dgm:pt modelId="{B1FE0A7A-39D4-4EB4-A1E1-7A14282D2E84}" type="sibTrans" cxnId="{25734138-1ACF-4DF4-94BF-627DEDB7B255}">
      <dgm:prSet/>
      <dgm:spPr/>
      <dgm:t>
        <a:bodyPr/>
        <a:lstStyle/>
        <a:p>
          <a:endParaRPr lang="es-CO" sz="1300" b="1"/>
        </a:p>
      </dgm:t>
    </dgm:pt>
    <dgm:pt modelId="{2BD09BF5-15D8-4F61-AD28-DA7DF5F389DA}">
      <dgm:prSet phldrT="[Text]" custT="1"/>
      <dgm:spPr/>
      <dgm:t>
        <a:bodyPr/>
        <a:lstStyle/>
        <a:p>
          <a:r>
            <a:rPr lang="es-CO" sz="1300" b="1" dirty="0"/>
            <a:t>Desarrollo de Prototipos</a:t>
          </a:r>
        </a:p>
      </dgm:t>
    </dgm:pt>
    <dgm:pt modelId="{D0BE870A-50FF-46B9-B8BF-DD4B1F49D40A}" type="sibTrans" cxnId="{596AB534-FBD8-4E8D-84AC-3753E5FB860B}">
      <dgm:prSet/>
      <dgm:spPr/>
      <dgm:t>
        <a:bodyPr/>
        <a:lstStyle/>
        <a:p>
          <a:endParaRPr lang="es-CO" sz="1300" b="1"/>
        </a:p>
      </dgm:t>
    </dgm:pt>
    <dgm:pt modelId="{E1D868F2-D79E-44F5-AC98-3F423CC238DC}" type="parTrans" cxnId="{596AB534-FBD8-4E8D-84AC-3753E5FB860B}">
      <dgm:prSet/>
      <dgm:spPr/>
      <dgm:t>
        <a:bodyPr/>
        <a:lstStyle/>
        <a:p>
          <a:endParaRPr lang="es-CO" sz="1300" b="1"/>
        </a:p>
      </dgm:t>
    </dgm:pt>
    <dgm:pt modelId="{6B73852E-1492-4A17-B2F1-D13DBC5DE9F4}" type="pres">
      <dgm:prSet presAssocID="{5B7DADB7-6F32-4BEE-ACBB-BE5479DF2258}" presName="Name0" presStyleCnt="0">
        <dgm:presLayoutVars>
          <dgm:chMax val="11"/>
          <dgm:chPref val="11"/>
          <dgm:dir/>
          <dgm:resizeHandles/>
        </dgm:presLayoutVars>
      </dgm:prSet>
      <dgm:spPr/>
    </dgm:pt>
    <dgm:pt modelId="{00EFB40D-3361-4E24-AB73-224AE94B246C}" type="pres">
      <dgm:prSet presAssocID="{B12FED4A-A083-43BD-B409-FE9885A67CB4}" presName="Accent6" presStyleCnt="0"/>
      <dgm:spPr/>
    </dgm:pt>
    <dgm:pt modelId="{E800D522-48B2-41D0-9275-AF32674F0E73}" type="pres">
      <dgm:prSet presAssocID="{B12FED4A-A083-43BD-B409-FE9885A67CB4}" presName="Accent" presStyleLbl="node1" presStyleIdx="0" presStyleCnt="6"/>
      <dgm:spPr/>
    </dgm:pt>
    <dgm:pt modelId="{EAB6F4C7-A9E2-449B-A4AD-548F656F7BD3}" type="pres">
      <dgm:prSet presAssocID="{B12FED4A-A083-43BD-B409-FE9885A67CB4}" presName="ParentBackground6" presStyleCnt="0"/>
      <dgm:spPr/>
    </dgm:pt>
    <dgm:pt modelId="{DCA7B73A-2D9D-4341-9B20-7D6614EF4541}" type="pres">
      <dgm:prSet presAssocID="{B12FED4A-A083-43BD-B409-FE9885A67CB4}" presName="ParentBackground" presStyleLbl="fgAcc1" presStyleIdx="0" presStyleCnt="6"/>
      <dgm:spPr/>
    </dgm:pt>
    <dgm:pt modelId="{36237E67-9ADE-4DD9-8C25-F2D3C50ADFBA}" type="pres">
      <dgm:prSet presAssocID="{B12FED4A-A083-43BD-B409-FE9885A67CB4}" presName="Parent6" presStyleLbl="revTx" presStyleIdx="0" presStyleCnt="0">
        <dgm:presLayoutVars>
          <dgm:chMax val="1"/>
          <dgm:chPref val="1"/>
          <dgm:bulletEnabled val="1"/>
        </dgm:presLayoutVars>
      </dgm:prSet>
      <dgm:spPr/>
    </dgm:pt>
    <dgm:pt modelId="{E570F26F-D6BF-46AD-B418-02AE24A4DA19}" type="pres">
      <dgm:prSet presAssocID="{39C588F3-A08D-45E4-8939-08AD2C015674}" presName="Accent5" presStyleCnt="0"/>
      <dgm:spPr/>
    </dgm:pt>
    <dgm:pt modelId="{5835F084-361D-4D43-BA80-EC40D2046EC6}" type="pres">
      <dgm:prSet presAssocID="{39C588F3-A08D-45E4-8939-08AD2C015674}" presName="Accent" presStyleLbl="node1" presStyleIdx="1" presStyleCnt="6"/>
      <dgm:spPr/>
    </dgm:pt>
    <dgm:pt modelId="{58C675BC-49F8-4C52-ABD6-37407C2778EA}" type="pres">
      <dgm:prSet presAssocID="{39C588F3-A08D-45E4-8939-08AD2C015674}" presName="ParentBackground5" presStyleCnt="0"/>
      <dgm:spPr/>
    </dgm:pt>
    <dgm:pt modelId="{B0CEE761-218F-4E0C-A328-C866148AA641}" type="pres">
      <dgm:prSet presAssocID="{39C588F3-A08D-45E4-8939-08AD2C015674}" presName="ParentBackground" presStyleLbl="fgAcc1" presStyleIdx="1" presStyleCnt="6"/>
      <dgm:spPr/>
    </dgm:pt>
    <dgm:pt modelId="{CED1D524-32B6-4CAE-90F3-F27F3460DC9D}" type="pres">
      <dgm:prSet presAssocID="{39C588F3-A08D-45E4-8939-08AD2C015674}" presName="Parent5" presStyleLbl="revTx" presStyleIdx="0" presStyleCnt="0">
        <dgm:presLayoutVars>
          <dgm:chMax val="1"/>
          <dgm:chPref val="1"/>
          <dgm:bulletEnabled val="1"/>
        </dgm:presLayoutVars>
      </dgm:prSet>
      <dgm:spPr/>
    </dgm:pt>
    <dgm:pt modelId="{8E347444-04A4-4510-A78B-1FDEAC9CEF60}" type="pres">
      <dgm:prSet presAssocID="{42FBC6A1-2750-40B1-AB2B-51DF7BFAC350}" presName="Accent4" presStyleCnt="0"/>
      <dgm:spPr/>
    </dgm:pt>
    <dgm:pt modelId="{96D11A00-6D70-4CA0-BFE9-06274755ED81}" type="pres">
      <dgm:prSet presAssocID="{42FBC6A1-2750-40B1-AB2B-51DF7BFAC350}" presName="Accent" presStyleLbl="node1" presStyleIdx="2" presStyleCnt="6"/>
      <dgm:spPr/>
    </dgm:pt>
    <dgm:pt modelId="{FF644390-2322-43DA-B465-59770EA87280}" type="pres">
      <dgm:prSet presAssocID="{42FBC6A1-2750-40B1-AB2B-51DF7BFAC350}" presName="ParentBackground4" presStyleCnt="0"/>
      <dgm:spPr/>
    </dgm:pt>
    <dgm:pt modelId="{8E9F2729-4B6D-4135-92BA-8D04058B290A}" type="pres">
      <dgm:prSet presAssocID="{42FBC6A1-2750-40B1-AB2B-51DF7BFAC350}" presName="ParentBackground" presStyleLbl="fgAcc1" presStyleIdx="2" presStyleCnt="6"/>
      <dgm:spPr/>
    </dgm:pt>
    <dgm:pt modelId="{89FE45D6-9367-4A16-BAD6-47B897585223}" type="pres">
      <dgm:prSet presAssocID="{42FBC6A1-2750-40B1-AB2B-51DF7BFAC350}" presName="Parent4" presStyleLbl="revTx" presStyleIdx="0" presStyleCnt="0">
        <dgm:presLayoutVars>
          <dgm:chMax val="1"/>
          <dgm:chPref val="1"/>
          <dgm:bulletEnabled val="1"/>
        </dgm:presLayoutVars>
      </dgm:prSet>
      <dgm:spPr/>
    </dgm:pt>
    <dgm:pt modelId="{8DC10080-DEFA-4BBF-9BA6-19875E3437BC}" type="pres">
      <dgm:prSet presAssocID="{49950242-91D3-4D1F-8BEF-E851A453EB7F}" presName="Accent3" presStyleCnt="0"/>
      <dgm:spPr/>
    </dgm:pt>
    <dgm:pt modelId="{ED148C31-18EF-4B6A-9639-4285DC33159F}" type="pres">
      <dgm:prSet presAssocID="{49950242-91D3-4D1F-8BEF-E851A453EB7F}" presName="Accent" presStyleLbl="node1" presStyleIdx="3" presStyleCnt="6"/>
      <dgm:spPr/>
    </dgm:pt>
    <dgm:pt modelId="{F82CFA77-7248-4FF1-B3C0-C0B99494F0C2}" type="pres">
      <dgm:prSet presAssocID="{49950242-91D3-4D1F-8BEF-E851A453EB7F}" presName="ParentBackground3" presStyleCnt="0"/>
      <dgm:spPr/>
    </dgm:pt>
    <dgm:pt modelId="{F06905BE-77FA-4DF3-A821-91D4DD78C460}" type="pres">
      <dgm:prSet presAssocID="{49950242-91D3-4D1F-8BEF-E851A453EB7F}" presName="ParentBackground" presStyleLbl="fgAcc1" presStyleIdx="3" presStyleCnt="6"/>
      <dgm:spPr/>
    </dgm:pt>
    <dgm:pt modelId="{BD73AA81-023D-4990-AEC3-D999BA0FB38E}" type="pres">
      <dgm:prSet presAssocID="{49950242-91D3-4D1F-8BEF-E851A453EB7F}" presName="Parent3" presStyleLbl="revTx" presStyleIdx="0" presStyleCnt="0">
        <dgm:presLayoutVars>
          <dgm:chMax val="1"/>
          <dgm:chPref val="1"/>
          <dgm:bulletEnabled val="1"/>
        </dgm:presLayoutVars>
      </dgm:prSet>
      <dgm:spPr/>
    </dgm:pt>
    <dgm:pt modelId="{133B023B-E7F1-40ED-B17B-2A159AE0C455}" type="pres">
      <dgm:prSet presAssocID="{2BD09BF5-15D8-4F61-AD28-DA7DF5F389DA}" presName="Accent2" presStyleCnt="0"/>
      <dgm:spPr/>
    </dgm:pt>
    <dgm:pt modelId="{D1E7E03C-5DA3-40EE-A8BB-8A431A5A112D}" type="pres">
      <dgm:prSet presAssocID="{2BD09BF5-15D8-4F61-AD28-DA7DF5F389DA}" presName="Accent" presStyleLbl="node1" presStyleIdx="4" presStyleCnt="6"/>
      <dgm:spPr/>
    </dgm:pt>
    <dgm:pt modelId="{A004D6BE-1555-4860-BBB7-8E2090E4B428}" type="pres">
      <dgm:prSet presAssocID="{2BD09BF5-15D8-4F61-AD28-DA7DF5F389DA}" presName="ParentBackground2" presStyleCnt="0"/>
      <dgm:spPr/>
    </dgm:pt>
    <dgm:pt modelId="{07827B58-9F0A-44FD-8500-B2BCA96E14CA}" type="pres">
      <dgm:prSet presAssocID="{2BD09BF5-15D8-4F61-AD28-DA7DF5F389DA}" presName="ParentBackground" presStyleLbl="fgAcc1" presStyleIdx="4" presStyleCnt="6"/>
      <dgm:spPr/>
    </dgm:pt>
    <dgm:pt modelId="{52E78568-301A-4A5B-9ECE-75B1941CD31B}" type="pres">
      <dgm:prSet presAssocID="{2BD09BF5-15D8-4F61-AD28-DA7DF5F389DA}" presName="Parent2" presStyleLbl="revTx" presStyleIdx="0" presStyleCnt="0">
        <dgm:presLayoutVars>
          <dgm:chMax val="1"/>
          <dgm:chPref val="1"/>
          <dgm:bulletEnabled val="1"/>
        </dgm:presLayoutVars>
      </dgm:prSet>
      <dgm:spPr/>
    </dgm:pt>
    <dgm:pt modelId="{1F2F9463-8C1F-4AFC-A8F6-E650950964AC}" type="pres">
      <dgm:prSet presAssocID="{285868AC-B07A-4D66-94F8-2DAC5F4CFD14}" presName="Accent1" presStyleCnt="0"/>
      <dgm:spPr/>
    </dgm:pt>
    <dgm:pt modelId="{47C93B8D-0AF0-4993-84C9-C992CCF14AE2}" type="pres">
      <dgm:prSet presAssocID="{285868AC-B07A-4D66-94F8-2DAC5F4CFD14}" presName="Accent" presStyleLbl="node1" presStyleIdx="5" presStyleCnt="6"/>
      <dgm:spPr/>
    </dgm:pt>
    <dgm:pt modelId="{116EB103-0763-44C2-A3E6-0307A3C014E3}" type="pres">
      <dgm:prSet presAssocID="{285868AC-B07A-4D66-94F8-2DAC5F4CFD14}" presName="ParentBackground1" presStyleCnt="0"/>
      <dgm:spPr/>
    </dgm:pt>
    <dgm:pt modelId="{A356E420-6A3A-4761-A5A3-56025E637134}" type="pres">
      <dgm:prSet presAssocID="{285868AC-B07A-4D66-94F8-2DAC5F4CFD14}" presName="ParentBackground" presStyleLbl="fgAcc1" presStyleIdx="5" presStyleCnt="6"/>
      <dgm:spPr/>
    </dgm:pt>
    <dgm:pt modelId="{96C631A4-60B7-4460-8476-BBDE4955B38D}" type="pres">
      <dgm:prSet presAssocID="{285868AC-B07A-4D66-94F8-2DAC5F4CFD14}" presName="Parent1" presStyleLbl="revTx" presStyleIdx="0" presStyleCnt="0">
        <dgm:presLayoutVars>
          <dgm:chMax val="1"/>
          <dgm:chPref val="1"/>
          <dgm:bulletEnabled val="1"/>
        </dgm:presLayoutVars>
      </dgm:prSet>
      <dgm:spPr/>
    </dgm:pt>
  </dgm:ptLst>
  <dgm:cxnLst>
    <dgm:cxn modelId="{35F73C2F-2720-4DB2-A7DD-B0D3C51DE92A}" srcId="{5B7DADB7-6F32-4BEE-ACBB-BE5479DF2258}" destId="{49950242-91D3-4D1F-8BEF-E851A453EB7F}" srcOrd="2" destOrd="0" parTransId="{E9352717-C501-4588-8A86-9FE2D7DAA6C1}" sibTransId="{E4C03AF3-4A27-41A1-A95A-AE3DEA668CBB}"/>
    <dgm:cxn modelId="{596AB534-FBD8-4E8D-84AC-3753E5FB860B}" srcId="{5B7DADB7-6F32-4BEE-ACBB-BE5479DF2258}" destId="{2BD09BF5-15D8-4F61-AD28-DA7DF5F389DA}" srcOrd="1" destOrd="0" parTransId="{E1D868F2-D79E-44F5-AC98-3F423CC238DC}" sibTransId="{D0BE870A-50FF-46B9-B8BF-DD4B1F49D40A}"/>
    <dgm:cxn modelId="{25734138-1ACF-4DF4-94BF-627DEDB7B255}" srcId="{5B7DADB7-6F32-4BEE-ACBB-BE5479DF2258}" destId="{B12FED4A-A083-43BD-B409-FE9885A67CB4}" srcOrd="5" destOrd="0" parTransId="{A652117A-882E-4511-B222-6C5FC2B848BB}" sibTransId="{B1FE0A7A-39D4-4EB4-A1E1-7A14282D2E84}"/>
    <dgm:cxn modelId="{0874323B-3BE8-47F6-9F21-CA38D07C322B}" type="presOf" srcId="{B12FED4A-A083-43BD-B409-FE9885A67CB4}" destId="{36237E67-9ADE-4DD9-8C25-F2D3C50ADFBA}" srcOrd="1" destOrd="0" presId="urn:microsoft.com/office/officeart/2011/layout/CircleProcess"/>
    <dgm:cxn modelId="{2A84F75E-E00C-48DC-8FAD-327EEE844731}" type="presOf" srcId="{B12FED4A-A083-43BD-B409-FE9885A67CB4}" destId="{DCA7B73A-2D9D-4341-9B20-7D6614EF4541}" srcOrd="0" destOrd="0" presId="urn:microsoft.com/office/officeart/2011/layout/CircleProcess"/>
    <dgm:cxn modelId="{B2639B5F-212B-4DD9-A235-D11BB24D70FA}" type="presOf" srcId="{42FBC6A1-2750-40B1-AB2B-51DF7BFAC350}" destId="{8E9F2729-4B6D-4135-92BA-8D04058B290A}" srcOrd="0" destOrd="0" presId="urn:microsoft.com/office/officeart/2011/layout/CircleProcess"/>
    <dgm:cxn modelId="{C9949F49-7710-4CC4-90F6-830DED9C93AA}" type="presOf" srcId="{285868AC-B07A-4D66-94F8-2DAC5F4CFD14}" destId="{A356E420-6A3A-4761-A5A3-56025E637134}" srcOrd="0" destOrd="0" presId="urn:microsoft.com/office/officeart/2011/layout/CircleProcess"/>
    <dgm:cxn modelId="{9112D053-31BF-482E-80BB-16723182B134}" type="presOf" srcId="{49950242-91D3-4D1F-8BEF-E851A453EB7F}" destId="{F06905BE-77FA-4DF3-A821-91D4DD78C460}" srcOrd="0" destOrd="0" presId="urn:microsoft.com/office/officeart/2011/layout/CircleProcess"/>
    <dgm:cxn modelId="{C9DEB075-EC13-4C4A-B4E7-1195D5C7B541}" type="presOf" srcId="{285868AC-B07A-4D66-94F8-2DAC5F4CFD14}" destId="{96C631A4-60B7-4460-8476-BBDE4955B38D}" srcOrd="1" destOrd="0" presId="urn:microsoft.com/office/officeart/2011/layout/CircleProcess"/>
    <dgm:cxn modelId="{E7BBF555-F8A9-4BC5-8586-EC09C0634E2B}" srcId="{5B7DADB7-6F32-4BEE-ACBB-BE5479DF2258}" destId="{42FBC6A1-2750-40B1-AB2B-51DF7BFAC350}" srcOrd="3" destOrd="0" parTransId="{92FF9B3B-2B6B-4933-A15B-D8B7FAF22E26}" sibTransId="{7051B5AE-4902-4D1C-948D-380C38854627}"/>
    <dgm:cxn modelId="{6C99257C-118B-476C-AE53-1097762290A5}" srcId="{5B7DADB7-6F32-4BEE-ACBB-BE5479DF2258}" destId="{39C588F3-A08D-45E4-8939-08AD2C015674}" srcOrd="4" destOrd="0" parTransId="{D5107568-D088-43A9-A858-6B8B5A6ADEE3}" sibTransId="{E950E74C-1F3A-4312-8A7A-4128DD2BC2F4}"/>
    <dgm:cxn modelId="{D6BD8387-FBA9-4DCB-9930-9BD4BC3C9D63}" srcId="{5B7DADB7-6F32-4BEE-ACBB-BE5479DF2258}" destId="{285868AC-B07A-4D66-94F8-2DAC5F4CFD14}" srcOrd="0" destOrd="0" parTransId="{191D3A2A-A7B9-4A84-8C65-FE90D866D022}" sibTransId="{B97104B9-A25E-4AF4-9DF8-DA0595BE63B3}"/>
    <dgm:cxn modelId="{362B74AA-8C2C-4393-B0AA-5FED4F785F3B}" type="presOf" srcId="{2BD09BF5-15D8-4F61-AD28-DA7DF5F389DA}" destId="{52E78568-301A-4A5B-9ECE-75B1941CD31B}" srcOrd="1" destOrd="0" presId="urn:microsoft.com/office/officeart/2011/layout/CircleProcess"/>
    <dgm:cxn modelId="{7A9A60AF-4703-4BDD-9114-F0BEA0E6F3AE}" type="presOf" srcId="{39C588F3-A08D-45E4-8939-08AD2C015674}" destId="{B0CEE761-218F-4E0C-A328-C866148AA641}" srcOrd="0" destOrd="0" presId="urn:microsoft.com/office/officeart/2011/layout/CircleProcess"/>
    <dgm:cxn modelId="{18146DBD-FE9A-4834-8A80-C8876EE6ED10}" type="presOf" srcId="{5B7DADB7-6F32-4BEE-ACBB-BE5479DF2258}" destId="{6B73852E-1492-4A17-B2F1-D13DBC5DE9F4}" srcOrd="0" destOrd="0" presId="urn:microsoft.com/office/officeart/2011/layout/CircleProcess"/>
    <dgm:cxn modelId="{5BBEA1BD-A20B-4FEC-AC40-AB80703CD70F}" type="presOf" srcId="{2BD09BF5-15D8-4F61-AD28-DA7DF5F389DA}" destId="{07827B58-9F0A-44FD-8500-B2BCA96E14CA}" srcOrd="0" destOrd="0" presId="urn:microsoft.com/office/officeart/2011/layout/CircleProcess"/>
    <dgm:cxn modelId="{417C09EB-B4F1-4BDF-823E-604E2E59FE79}" type="presOf" srcId="{42FBC6A1-2750-40B1-AB2B-51DF7BFAC350}" destId="{89FE45D6-9367-4A16-BAD6-47B897585223}" srcOrd="1" destOrd="0" presId="urn:microsoft.com/office/officeart/2011/layout/CircleProcess"/>
    <dgm:cxn modelId="{ECA075F7-FA5C-47B4-908E-BCB640D55F42}" type="presOf" srcId="{39C588F3-A08D-45E4-8939-08AD2C015674}" destId="{CED1D524-32B6-4CAE-90F3-F27F3460DC9D}" srcOrd="1" destOrd="0" presId="urn:microsoft.com/office/officeart/2011/layout/CircleProcess"/>
    <dgm:cxn modelId="{196B41FA-7DFC-451A-97FF-9887AC94CDFE}" type="presOf" srcId="{49950242-91D3-4D1F-8BEF-E851A453EB7F}" destId="{BD73AA81-023D-4990-AEC3-D999BA0FB38E}" srcOrd="1" destOrd="0" presId="urn:microsoft.com/office/officeart/2011/layout/CircleProcess"/>
    <dgm:cxn modelId="{445E7C3D-B77E-40E1-86D2-8D3D4F97784F}" type="presParOf" srcId="{6B73852E-1492-4A17-B2F1-D13DBC5DE9F4}" destId="{00EFB40D-3361-4E24-AB73-224AE94B246C}" srcOrd="0" destOrd="0" presId="urn:microsoft.com/office/officeart/2011/layout/CircleProcess"/>
    <dgm:cxn modelId="{A156D0D3-8095-4E72-87EE-5861227C7746}" type="presParOf" srcId="{00EFB40D-3361-4E24-AB73-224AE94B246C}" destId="{E800D522-48B2-41D0-9275-AF32674F0E73}" srcOrd="0" destOrd="0" presId="urn:microsoft.com/office/officeart/2011/layout/CircleProcess"/>
    <dgm:cxn modelId="{0A11E1AA-F9DA-45BC-AD6B-57BDF5CAD1BD}" type="presParOf" srcId="{6B73852E-1492-4A17-B2F1-D13DBC5DE9F4}" destId="{EAB6F4C7-A9E2-449B-A4AD-548F656F7BD3}" srcOrd="1" destOrd="0" presId="urn:microsoft.com/office/officeart/2011/layout/CircleProcess"/>
    <dgm:cxn modelId="{DD2E881C-58B2-4B72-A096-D1A45C4F643A}" type="presParOf" srcId="{EAB6F4C7-A9E2-449B-A4AD-548F656F7BD3}" destId="{DCA7B73A-2D9D-4341-9B20-7D6614EF4541}" srcOrd="0" destOrd="0" presId="urn:microsoft.com/office/officeart/2011/layout/CircleProcess"/>
    <dgm:cxn modelId="{F2310D08-4168-442B-B0E7-43A05643D582}" type="presParOf" srcId="{6B73852E-1492-4A17-B2F1-D13DBC5DE9F4}" destId="{36237E67-9ADE-4DD9-8C25-F2D3C50ADFBA}" srcOrd="2" destOrd="0" presId="urn:microsoft.com/office/officeart/2011/layout/CircleProcess"/>
    <dgm:cxn modelId="{C93A10AA-2017-46E3-B0C7-04F84810C6B0}" type="presParOf" srcId="{6B73852E-1492-4A17-B2F1-D13DBC5DE9F4}" destId="{E570F26F-D6BF-46AD-B418-02AE24A4DA19}" srcOrd="3" destOrd="0" presId="urn:microsoft.com/office/officeart/2011/layout/CircleProcess"/>
    <dgm:cxn modelId="{C92C337C-7E45-44BB-98EE-A7460CCA77BF}" type="presParOf" srcId="{E570F26F-D6BF-46AD-B418-02AE24A4DA19}" destId="{5835F084-361D-4D43-BA80-EC40D2046EC6}" srcOrd="0" destOrd="0" presId="urn:microsoft.com/office/officeart/2011/layout/CircleProcess"/>
    <dgm:cxn modelId="{ADBC5A46-25F3-40A3-899B-494E9B97B7B6}" type="presParOf" srcId="{6B73852E-1492-4A17-B2F1-D13DBC5DE9F4}" destId="{58C675BC-49F8-4C52-ABD6-37407C2778EA}" srcOrd="4" destOrd="0" presId="urn:microsoft.com/office/officeart/2011/layout/CircleProcess"/>
    <dgm:cxn modelId="{E8F8C9EF-EC9F-4D77-A695-D0D6EFF5D4CB}" type="presParOf" srcId="{58C675BC-49F8-4C52-ABD6-37407C2778EA}" destId="{B0CEE761-218F-4E0C-A328-C866148AA641}" srcOrd="0" destOrd="0" presId="urn:microsoft.com/office/officeart/2011/layout/CircleProcess"/>
    <dgm:cxn modelId="{2F626C00-4720-4562-9110-9E36CA29BC35}" type="presParOf" srcId="{6B73852E-1492-4A17-B2F1-D13DBC5DE9F4}" destId="{CED1D524-32B6-4CAE-90F3-F27F3460DC9D}" srcOrd="5" destOrd="0" presId="urn:microsoft.com/office/officeart/2011/layout/CircleProcess"/>
    <dgm:cxn modelId="{CDC2615E-14F3-4DB1-AA18-D31BDE5F0A52}" type="presParOf" srcId="{6B73852E-1492-4A17-B2F1-D13DBC5DE9F4}" destId="{8E347444-04A4-4510-A78B-1FDEAC9CEF60}" srcOrd="6" destOrd="0" presId="urn:microsoft.com/office/officeart/2011/layout/CircleProcess"/>
    <dgm:cxn modelId="{5083C2F7-BA03-462A-ABD8-D4EE811DE2BD}" type="presParOf" srcId="{8E347444-04A4-4510-A78B-1FDEAC9CEF60}" destId="{96D11A00-6D70-4CA0-BFE9-06274755ED81}" srcOrd="0" destOrd="0" presId="urn:microsoft.com/office/officeart/2011/layout/CircleProcess"/>
    <dgm:cxn modelId="{6372169A-2C99-4F20-B7A5-92C8A6FD2289}" type="presParOf" srcId="{6B73852E-1492-4A17-B2F1-D13DBC5DE9F4}" destId="{FF644390-2322-43DA-B465-59770EA87280}" srcOrd="7" destOrd="0" presId="urn:microsoft.com/office/officeart/2011/layout/CircleProcess"/>
    <dgm:cxn modelId="{B7A24CB7-D830-4843-BA4A-4F0CDD674668}" type="presParOf" srcId="{FF644390-2322-43DA-B465-59770EA87280}" destId="{8E9F2729-4B6D-4135-92BA-8D04058B290A}" srcOrd="0" destOrd="0" presId="urn:microsoft.com/office/officeart/2011/layout/CircleProcess"/>
    <dgm:cxn modelId="{2DE1A28C-C0B8-4102-9522-6CC7A7ABBFB0}" type="presParOf" srcId="{6B73852E-1492-4A17-B2F1-D13DBC5DE9F4}" destId="{89FE45D6-9367-4A16-BAD6-47B897585223}" srcOrd="8" destOrd="0" presId="urn:microsoft.com/office/officeart/2011/layout/CircleProcess"/>
    <dgm:cxn modelId="{D59CCE95-F1AA-4B7C-B169-ED05DF5BFC76}" type="presParOf" srcId="{6B73852E-1492-4A17-B2F1-D13DBC5DE9F4}" destId="{8DC10080-DEFA-4BBF-9BA6-19875E3437BC}" srcOrd="9" destOrd="0" presId="urn:microsoft.com/office/officeart/2011/layout/CircleProcess"/>
    <dgm:cxn modelId="{0502F4D6-9B02-4F91-8E43-C5CC004CAD76}" type="presParOf" srcId="{8DC10080-DEFA-4BBF-9BA6-19875E3437BC}" destId="{ED148C31-18EF-4B6A-9639-4285DC33159F}" srcOrd="0" destOrd="0" presId="urn:microsoft.com/office/officeart/2011/layout/CircleProcess"/>
    <dgm:cxn modelId="{D3E1BD0B-EC24-454C-AB30-9F92200BAC5E}" type="presParOf" srcId="{6B73852E-1492-4A17-B2F1-D13DBC5DE9F4}" destId="{F82CFA77-7248-4FF1-B3C0-C0B99494F0C2}" srcOrd="10" destOrd="0" presId="urn:microsoft.com/office/officeart/2011/layout/CircleProcess"/>
    <dgm:cxn modelId="{BEE22609-6648-4555-89CD-E31647C70F5C}" type="presParOf" srcId="{F82CFA77-7248-4FF1-B3C0-C0B99494F0C2}" destId="{F06905BE-77FA-4DF3-A821-91D4DD78C460}" srcOrd="0" destOrd="0" presId="urn:microsoft.com/office/officeart/2011/layout/CircleProcess"/>
    <dgm:cxn modelId="{C160C010-60B6-465B-B452-C048D3041779}" type="presParOf" srcId="{6B73852E-1492-4A17-B2F1-D13DBC5DE9F4}" destId="{BD73AA81-023D-4990-AEC3-D999BA0FB38E}" srcOrd="11" destOrd="0" presId="urn:microsoft.com/office/officeart/2011/layout/CircleProcess"/>
    <dgm:cxn modelId="{6CA793AA-D8CF-4257-A24A-AD02503279E8}" type="presParOf" srcId="{6B73852E-1492-4A17-B2F1-D13DBC5DE9F4}" destId="{133B023B-E7F1-40ED-B17B-2A159AE0C455}" srcOrd="12" destOrd="0" presId="urn:microsoft.com/office/officeart/2011/layout/CircleProcess"/>
    <dgm:cxn modelId="{129E21F5-E16C-41EA-9A35-1E38D99DF31A}" type="presParOf" srcId="{133B023B-E7F1-40ED-B17B-2A159AE0C455}" destId="{D1E7E03C-5DA3-40EE-A8BB-8A431A5A112D}" srcOrd="0" destOrd="0" presId="urn:microsoft.com/office/officeart/2011/layout/CircleProcess"/>
    <dgm:cxn modelId="{116FC83D-09B1-4D9E-ABF3-BBB7791FED49}" type="presParOf" srcId="{6B73852E-1492-4A17-B2F1-D13DBC5DE9F4}" destId="{A004D6BE-1555-4860-BBB7-8E2090E4B428}" srcOrd="13" destOrd="0" presId="urn:microsoft.com/office/officeart/2011/layout/CircleProcess"/>
    <dgm:cxn modelId="{63B46D5C-7352-4D5C-BD0C-4CFCBC54C88F}" type="presParOf" srcId="{A004D6BE-1555-4860-BBB7-8E2090E4B428}" destId="{07827B58-9F0A-44FD-8500-B2BCA96E14CA}" srcOrd="0" destOrd="0" presId="urn:microsoft.com/office/officeart/2011/layout/CircleProcess"/>
    <dgm:cxn modelId="{274FE1B4-A9C2-4516-B1A1-9555BC7294EC}" type="presParOf" srcId="{6B73852E-1492-4A17-B2F1-D13DBC5DE9F4}" destId="{52E78568-301A-4A5B-9ECE-75B1941CD31B}" srcOrd="14" destOrd="0" presId="urn:microsoft.com/office/officeart/2011/layout/CircleProcess"/>
    <dgm:cxn modelId="{AE2B980F-C452-4E37-BE2D-9EB53E1E951D}" type="presParOf" srcId="{6B73852E-1492-4A17-B2F1-D13DBC5DE9F4}" destId="{1F2F9463-8C1F-4AFC-A8F6-E650950964AC}" srcOrd="15" destOrd="0" presId="urn:microsoft.com/office/officeart/2011/layout/CircleProcess"/>
    <dgm:cxn modelId="{0081A0B3-F284-4896-A38D-CB1D9B01DCA0}" type="presParOf" srcId="{1F2F9463-8C1F-4AFC-A8F6-E650950964AC}" destId="{47C93B8D-0AF0-4993-84C9-C992CCF14AE2}" srcOrd="0" destOrd="0" presId="urn:microsoft.com/office/officeart/2011/layout/CircleProcess"/>
    <dgm:cxn modelId="{D18AC9EC-2754-4FA7-8386-55B78FABED7D}" type="presParOf" srcId="{6B73852E-1492-4A17-B2F1-D13DBC5DE9F4}" destId="{116EB103-0763-44C2-A3E6-0307A3C014E3}" srcOrd="16" destOrd="0" presId="urn:microsoft.com/office/officeart/2011/layout/CircleProcess"/>
    <dgm:cxn modelId="{579CB272-B210-4DD4-A690-5202A48092CC}" type="presParOf" srcId="{116EB103-0763-44C2-A3E6-0307A3C014E3}" destId="{A356E420-6A3A-4761-A5A3-56025E637134}" srcOrd="0" destOrd="0" presId="urn:microsoft.com/office/officeart/2011/layout/CircleProcess"/>
    <dgm:cxn modelId="{82376DB8-56AF-4533-A975-D580480501E5}" type="presParOf" srcId="{6B73852E-1492-4A17-B2F1-D13DBC5DE9F4}" destId="{96C631A4-60B7-4460-8476-BBDE4955B38D}" srcOrd="17"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C8A36-FDFD-45AA-993F-1587DB71907B}">
      <dsp:nvSpPr>
        <dsp:cNvPr id="0" name=""/>
        <dsp:cNvSpPr/>
      </dsp:nvSpPr>
      <dsp:spPr>
        <a:xfrm>
          <a:off x="4970" y="650211"/>
          <a:ext cx="1381029" cy="138102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PE" sz="1200" kern="1200" dirty="0"/>
            <a:t>Procesos Manuales</a:t>
          </a:r>
        </a:p>
      </dsp:txBody>
      <dsp:txXfrm>
        <a:off x="207217" y="852458"/>
        <a:ext cx="976535" cy="976535"/>
      </dsp:txXfrm>
    </dsp:sp>
    <dsp:sp modelId="{E9ED3AF0-BF39-4A51-9717-C7513004B77B}">
      <dsp:nvSpPr>
        <dsp:cNvPr id="0" name=""/>
        <dsp:cNvSpPr/>
      </dsp:nvSpPr>
      <dsp:spPr>
        <a:xfrm>
          <a:off x="1498139" y="940227"/>
          <a:ext cx="800996" cy="800996"/>
        </a:xfrm>
        <a:prstGeom prst="mathPlus">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PE" sz="1000" kern="1200"/>
        </a:p>
      </dsp:txBody>
      <dsp:txXfrm>
        <a:off x="1604311" y="1246528"/>
        <a:ext cx="588652" cy="188394"/>
      </dsp:txXfrm>
    </dsp:sp>
    <dsp:sp modelId="{00F8EEDC-3692-4C5A-A592-071AD4E65629}">
      <dsp:nvSpPr>
        <dsp:cNvPr id="0" name=""/>
        <dsp:cNvSpPr/>
      </dsp:nvSpPr>
      <dsp:spPr>
        <a:xfrm>
          <a:off x="2411276" y="650211"/>
          <a:ext cx="1381029" cy="1381029"/>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PE" sz="1200" kern="1200" dirty="0"/>
            <a:t>Información Desordenada</a:t>
          </a:r>
        </a:p>
      </dsp:txBody>
      <dsp:txXfrm>
        <a:off x="2613523" y="852458"/>
        <a:ext cx="976535" cy="976535"/>
      </dsp:txXfrm>
    </dsp:sp>
    <dsp:sp modelId="{9DB2CBCF-2101-420C-BD6B-08870DCD2119}">
      <dsp:nvSpPr>
        <dsp:cNvPr id="0" name=""/>
        <dsp:cNvSpPr/>
      </dsp:nvSpPr>
      <dsp:spPr>
        <a:xfrm>
          <a:off x="3904445" y="940227"/>
          <a:ext cx="800996" cy="800996"/>
        </a:xfrm>
        <a:prstGeom prst="mathPlus">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PE" sz="1000" kern="1200"/>
        </a:p>
      </dsp:txBody>
      <dsp:txXfrm>
        <a:off x="4010617" y="1246528"/>
        <a:ext cx="588652" cy="188394"/>
      </dsp:txXfrm>
    </dsp:sp>
    <dsp:sp modelId="{B1DAC350-222D-4550-A3DD-495F5C105238}">
      <dsp:nvSpPr>
        <dsp:cNvPr id="0" name=""/>
        <dsp:cNvSpPr/>
      </dsp:nvSpPr>
      <dsp:spPr>
        <a:xfrm>
          <a:off x="4817581" y="650211"/>
          <a:ext cx="1381029" cy="1381029"/>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PE" sz="1200" kern="1200" dirty="0"/>
            <a:t>Desorden en los procesos</a:t>
          </a:r>
        </a:p>
      </dsp:txBody>
      <dsp:txXfrm>
        <a:off x="5019828" y="852458"/>
        <a:ext cx="976535" cy="976535"/>
      </dsp:txXfrm>
    </dsp:sp>
    <dsp:sp modelId="{CBCF34A4-046B-4CF2-B2A2-7421E9D64A6A}">
      <dsp:nvSpPr>
        <dsp:cNvPr id="0" name=""/>
        <dsp:cNvSpPr/>
      </dsp:nvSpPr>
      <dsp:spPr>
        <a:xfrm>
          <a:off x="6310750" y="940227"/>
          <a:ext cx="800996" cy="800996"/>
        </a:xfrm>
        <a:prstGeom prst="mathEqual">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PE" sz="1000" kern="1200"/>
        </a:p>
      </dsp:txBody>
      <dsp:txXfrm>
        <a:off x="6416922" y="1105232"/>
        <a:ext cx="588652" cy="470986"/>
      </dsp:txXfrm>
    </dsp:sp>
    <dsp:sp modelId="{DD718F56-29C6-4F10-A9F6-26285481967F}">
      <dsp:nvSpPr>
        <dsp:cNvPr id="0" name=""/>
        <dsp:cNvSpPr/>
      </dsp:nvSpPr>
      <dsp:spPr>
        <a:xfrm>
          <a:off x="7223886" y="650211"/>
          <a:ext cx="1381029" cy="1381029"/>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PE" sz="1200" kern="1200" dirty="0"/>
            <a:t>NECESIDAD DE UN SISTEMA DE INFORMACIÓN </a:t>
          </a:r>
        </a:p>
      </dsp:txBody>
      <dsp:txXfrm>
        <a:off x="7426133" y="852458"/>
        <a:ext cx="976535" cy="9765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00D522-48B2-41D0-9275-AF32674F0E73}">
      <dsp:nvSpPr>
        <dsp:cNvPr id="0" name=""/>
        <dsp:cNvSpPr/>
      </dsp:nvSpPr>
      <dsp:spPr>
        <a:xfrm>
          <a:off x="9829719" y="736974"/>
          <a:ext cx="1815259" cy="1814914"/>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A7B73A-2D9D-4341-9B20-7D6614EF4541}">
      <dsp:nvSpPr>
        <dsp:cNvPr id="0" name=""/>
        <dsp:cNvSpPr/>
      </dsp:nvSpPr>
      <dsp:spPr>
        <a:xfrm>
          <a:off x="9890843" y="797482"/>
          <a:ext cx="1694165" cy="1693899"/>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s-CO" sz="1300" b="1" kern="1200" dirty="0"/>
            <a:t>SISTEMA WEB</a:t>
          </a:r>
        </a:p>
      </dsp:txBody>
      <dsp:txXfrm>
        <a:off x="10133031" y="1039513"/>
        <a:ext cx="1209788" cy="1209836"/>
      </dsp:txXfrm>
    </dsp:sp>
    <dsp:sp modelId="{5835F084-361D-4D43-BA80-EC40D2046EC6}">
      <dsp:nvSpPr>
        <dsp:cNvPr id="0" name=""/>
        <dsp:cNvSpPr/>
      </dsp:nvSpPr>
      <dsp:spPr>
        <a:xfrm rot="2700000">
          <a:off x="7954617" y="736770"/>
          <a:ext cx="1815004" cy="1815004"/>
        </a:xfrm>
        <a:prstGeom prst="teardrop">
          <a:avLst>
            <a:gd name="adj" fmla="val 100000"/>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CEE761-218F-4E0C-A328-C866148AA641}">
      <dsp:nvSpPr>
        <dsp:cNvPr id="0" name=""/>
        <dsp:cNvSpPr/>
      </dsp:nvSpPr>
      <dsp:spPr>
        <a:xfrm>
          <a:off x="8015613" y="797482"/>
          <a:ext cx="1694165" cy="1693899"/>
        </a:xfrm>
        <a:prstGeom prst="ellipse">
          <a:avLst/>
        </a:prstGeom>
        <a:solidFill>
          <a:schemeClr val="lt1">
            <a:alpha val="90000"/>
            <a:hueOff val="0"/>
            <a:satOff val="0"/>
            <a:lumOff val="0"/>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s-CO" sz="1300" b="1" kern="1200" dirty="0"/>
            <a:t>Pruebas</a:t>
          </a:r>
        </a:p>
      </dsp:txBody>
      <dsp:txXfrm>
        <a:off x="8257801" y="1039513"/>
        <a:ext cx="1209788" cy="1209836"/>
      </dsp:txXfrm>
    </dsp:sp>
    <dsp:sp modelId="{96D11A00-6D70-4CA0-BFE9-06274755ED81}">
      <dsp:nvSpPr>
        <dsp:cNvPr id="0" name=""/>
        <dsp:cNvSpPr/>
      </dsp:nvSpPr>
      <dsp:spPr>
        <a:xfrm rot="2700000">
          <a:off x="6079386" y="736770"/>
          <a:ext cx="1815004" cy="1815004"/>
        </a:xfrm>
        <a:prstGeom prst="teardrop">
          <a:avLst>
            <a:gd name="adj" fmla="val 100000"/>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9F2729-4B6D-4135-92BA-8D04058B290A}">
      <dsp:nvSpPr>
        <dsp:cNvPr id="0" name=""/>
        <dsp:cNvSpPr/>
      </dsp:nvSpPr>
      <dsp:spPr>
        <a:xfrm>
          <a:off x="6140382" y="797482"/>
          <a:ext cx="1694165" cy="1693899"/>
        </a:xfrm>
        <a:prstGeom prst="ellipse">
          <a:avLst/>
        </a:prstGeom>
        <a:solidFill>
          <a:schemeClr val="lt1">
            <a:alpha val="90000"/>
            <a:hueOff val="0"/>
            <a:satOff val="0"/>
            <a:lumOff val="0"/>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s-CO" sz="1300" b="1" kern="1200" dirty="0"/>
            <a:t>Ajustes al desarrollo</a:t>
          </a:r>
        </a:p>
      </dsp:txBody>
      <dsp:txXfrm>
        <a:off x="6382571" y="1039513"/>
        <a:ext cx="1209788" cy="1209836"/>
      </dsp:txXfrm>
    </dsp:sp>
    <dsp:sp modelId="{ED148C31-18EF-4B6A-9639-4285DC33159F}">
      <dsp:nvSpPr>
        <dsp:cNvPr id="0" name=""/>
        <dsp:cNvSpPr/>
      </dsp:nvSpPr>
      <dsp:spPr>
        <a:xfrm rot="2700000">
          <a:off x="4204156" y="736770"/>
          <a:ext cx="1815004" cy="1815004"/>
        </a:xfrm>
        <a:prstGeom prst="teardrop">
          <a:avLst>
            <a:gd name="adj" fmla="val 100000"/>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6905BE-77FA-4DF3-A821-91D4DD78C460}">
      <dsp:nvSpPr>
        <dsp:cNvPr id="0" name=""/>
        <dsp:cNvSpPr/>
      </dsp:nvSpPr>
      <dsp:spPr>
        <a:xfrm>
          <a:off x="4265152" y="797482"/>
          <a:ext cx="1694165" cy="1693899"/>
        </a:xfrm>
        <a:prstGeom prst="ellipse">
          <a:avLst/>
        </a:prstGeom>
        <a:solidFill>
          <a:schemeClr val="lt1">
            <a:alpha val="90000"/>
            <a:hueOff val="0"/>
            <a:satOff val="0"/>
            <a:lumOff val="0"/>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s-CO" sz="1300" b="1" kern="1200" dirty="0"/>
            <a:t>Desarrollo </a:t>
          </a:r>
        </a:p>
      </dsp:txBody>
      <dsp:txXfrm>
        <a:off x="4506187" y="1039513"/>
        <a:ext cx="1209788" cy="1209836"/>
      </dsp:txXfrm>
    </dsp:sp>
    <dsp:sp modelId="{D1E7E03C-5DA3-40EE-A8BB-8A431A5A112D}">
      <dsp:nvSpPr>
        <dsp:cNvPr id="0" name=""/>
        <dsp:cNvSpPr/>
      </dsp:nvSpPr>
      <dsp:spPr>
        <a:xfrm rot="2700000">
          <a:off x="2328926" y="736770"/>
          <a:ext cx="1815004" cy="1815004"/>
        </a:xfrm>
        <a:prstGeom prst="teardrop">
          <a:avLst>
            <a:gd name="adj" fmla="val 100000"/>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827B58-9F0A-44FD-8500-B2BCA96E14CA}">
      <dsp:nvSpPr>
        <dsp:cNvPr id="0" name=""/>
        <dsp:cNvSpPr/>
      </dsp:nvSpPr>
      <dsp:spPr>
        <a:xfrm>
          <a:off x="2389922" y="797482"/>
          <a:ext cx="1694165" cy="1693899"/>
        </a:xfrm>
        <a:prstGeom prst="ellipse">
          <a:avLst/>
        </a:prstGeom>
        <a:solidFill>
          <a:schemeClr val="lt1">
            <a:alpha val="90000"/>
            <a:hueOff val="0"/>
            <a:satOff val="0"/>
            <a:lumOff val="0"/>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s-CO" sz="1300" b="1" kern="1200" dirty="0"/>
            <a:t>Desarrollo de Prototipos</a:t>
          </a:r>
        </a:p>
      </dsp:txBody>
      <dsp:txXfrm>
        <a:off x="2630957" y="1039513"/>
        <a:ext cx="1209788" cy="1209836"/>
      </dsp:txXfrm>
    </dsp:sp>
    <dsp:sp modelId="{47C93B8D-0AF0-4993-84C9-C992CCF14AE2}">
      <dsp:nvSpPr>
        <dsp:cNvPr id="0" name=""/>
        <dsp:cNvSpPr/>
      </dsp:nvSpPr>
      <dsp:spPr>
        <a:xfrm rot="2700000">
          <a:off x="453696" y="736770"/>
          <a:ext cx="1815004" cy="1815004"/>
        </a:xfrm>
        <a:prstGeom prst="teardrop">
          <a:avLst>
            <a:gd name="adj" fmla="val 10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56E420-6A3A-4761-A5A3-56025E637134}">
      <dsp:nvSpPr>
        <dsp:cNvPr id="0" name=""/>
        <dsp:cNvSpPr/>
      </dsp:nvSpPr>
      <dsp:spPr>
        <a:xfrm>
          <a:off x="513538" y="797482"/>
          <a:ext cx="1694165" cy="1693899"/>
        </a:xfrm>
        <a:prstGeom prst="ellipse">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s-CO" sz="1300" b="1" kern="1200" dirty="0"/>
            <a:t>Requerimientos de Usuarios</a:t>
          </a:r>
        </a:p>
      </dsp:txBody>
      <dsp:txXfrm>
        <a:off x="755727" y="1039513"/>
        <a:ext cx="1209788" cy="1209836"/>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charset="0"/>
              </a:defRPr>
            </a:lvl1pPr>
          </a:lstStyle>
          <a:p>
            <a:pPr>
              <a:defRPr/>
            </a:pPr>
            <a:endParaRPr lang="es-ES_tradnl"/>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atin typeface="Calibri" charset="0"/>
              </a:defRPr>
            </a:lvl1pPr>
          </a:lstStyle>
          <a:p>
            <a:pPr>
              <a:defRPr/>
            </a:pPr>
            <a:fld id="{4C69BF2F-7FF6-4E57-BFAD-E5764A6FF7B5}" type="datetimeFigureOut">
              <a:rPr lang="es-ES_tradnl"/>
              <a:pPr>
                <a:defRPr/>
              </a:pPr>
              <a:t>06/04/2019</a:t>
            </a:fld>
            <a:endParaRPr lang="es-ES_tradnl"/>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atin typeface="Calibri" charset="0"/>
              </a:defRPr>
            </a:lvl1pPr>
          </a:lstStyle>
          <a:p>
            <a:pPr>
              <a:defRPr/>
            </a:pPr>
            <a:endParaRPr lang="es-ES_tradnl"/>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atin typeface="Calibri" charset="0"/>
              </a:defRPr>
            </a:lvl1pPr>
          </a:lstStyle>
          <a:p>
            <a:pPr>
              <a:defRPr/>
            </a:pPr>
            <a:fld id="{80E448C6-2C0B-4FDE-9730-C10DE7250399}" type="slidenum">
              <a:rPr lang="es-ES_tradnl"/>
              <a:pPr>
                <a:defRPr/>
              </a:pPr>
              <a:t>‹#›</a:t>
            </a:fld>
            <a:endParaRPr lang="es-ES_tradnl"/>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4383EC9-4C71-4876-BE10-924F63641765}" type="datetimeFigureOut">
              <a:rPr lang="es-ES_tradnl"/>
              <a:pPr>
                <a:defRPr/>
              </a:pPr>
              <a:t>06/04/2019</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s-ES_tradnl"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_tradnl" noProof="0"/>
              <a:t>Haga clic para modificar el estilo de texto del patrón</a:t>
            </a:r>
          </a:p>
          <a:p>
            <a:pPr lvl="1"/>
            <a:r>
              <a:rPr lang="es-ES_tradnl" noProof="0"/>
              <a:t>Segundo nivel</a:t>
            </a:r>
          </a:p>
          <a:p>
            <a:pPr lvl="2"/>
            <a:r>
              <a:rPr lang="es-ES_tradnl" noProof="0"/>
              <a:t>Tercer nivel</a:t>
            </a:r>
          </a:p>
          <a:p>
            <a:pPr lvl="3"/>
            <a:r>
              <a:rPr lang="es-ES_tradnl" noProof="0"/>
              <a:t>Cuarto nivel</a:t>
            </a:r>
          </a:p>
          <a:p>
            <a:pPr lvl="4"/>
            <a:r>
              <a:rPr lang="es-ES_tradnl"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FBE2DD9C-B667-4001-BF4E-4CA3AEF02BB1}" type="slidenum">
              <a:rPr lang="es-ES_tradnl"/>
              <a:pPr>
                <a:defRPr/>
              </a:pPr>
              <a:t>‹#›</a:t>
            </a:fld>
            <a:endParaRPr lang="es-ES_tradn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a:defRPr/>
            </a:pPr>
            <a:fld id="{FBE2DD9C-B667-4001-BF4E-4CA3AEF02BB1}" type="slidenum">
              <a:rPr lang="es-ES_tradnl" smtClean="0"/>
              <a:pPr>
                <a:defRPr/>
              </a:pPr>
              <a:t>2</a:t>
            </a:fld>
            <a:endParaRPr lang="es-ES_tradnl"/>
          </a:p>
        </p:txBody>
      </p:sp>
    </p:spTree>
    <p:extLst>
      <p:ext uri="{BB962C8B-B14F-4D97-AF65-F5344CB8AC3E}">
        <p14:creationId xmlns:p14="http://schemas.microsoft.com/office/powerpoint/2010/main" val="450678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a:defRPr/>
            </a:pPr>
            <a:fld id="{FBE2DD9C-B667-4001-BF4E-4CA3AEF02BB1}" type="slidenum">
              <a:rPr lang="es-ES_tradnl" smtClean="0"/>
              <a:pPr>
                <a:defRPr/>
              </a:pPr>
              <a:t>3</a:t>
            </a:fld>
            <a:endParaRPr lang="es-ES_tradnl"/>
          </a:p>
        </p:txBody>
      </p:sp>
    </p:spTree>
    <p:extLst>
      <p:ext uri="{BB962C8B-B14F-4D97-AF65-F5344CB8AC3E}">
        <p14:creationId xmlns:p14="http://schemas.microsoft.com/office/powerpoint/2010/main" val="3052629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a:defRPr/>
            </a:pPr>
            <a:fld id="{FBE2DD9C-B667-4001-BF4E-4CA3AEF02BB1}" type="slidenum">
              <a:rPr lang="es-ES_tradnl" smtClean="0"/>
              <a:pPr>
                <a:defRPr/>
              </a:pPr>
              <a:t>4</a:t>
            </a:fld>
            <a:endParaRPr lang="es-ES_tradnl"/>
          </a:p>
        </p:txBody>
      </p:sp>
    </p:spTree>
    <p:extLst>
      <p:ext uri="{BB962C8B-B14F-4D97-AF65-F5344CB8AC3E}">
        <p14:creationId xmlns:p14="http://schemas.microsoft.com/office/powerpoint/2010/main" val="3622877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a:defRPr/>
            </a:pPr>
            <a:fld id="{FBE2DD9C-B667-4001-BF4E-4CA3AEF02BB1}" type="slidenum">
              <a:rPr lang="es-ES_tradnl" smtClean="0"/>
              <a:pPr>
                <a:defRPr/>
              </a:pPr>
              <a:t>5</a:t>
            </a:fld>
            <a:endParaRPr lang="es-ES_tradnl"/>
          </a:p>
        </p:txBody>
      </p:sp>
    </p:spTree>
    <p:extLst>
      <p:ext uri="{BB962C8B-B14F-4D97-AF65-F5344CB8AC3E}">
        <p14:creationId xmlns:p14="http://schemas.microsoft.com/office/powerpoint/2010/main" val="3228433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PE" altLang="en-US"/>
              <a:t>Que es un Insigth </a:t>
            </a:r>
            <a:endParaRPr lang="en-US" altLang="en-US"/>
          </a:p>
        </p:txBody>
      </p:sp>
      <p:sp>
        <p:nvSpPr>
          <p:cNvPr id="24580"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57543771-B62F-41F1-A62D-8651A40027B7}" type="slidenum">
              <a:rPr lang="es-ES" altLang="es-PE" smtClean="0"/>
              <a:pPr/>
              <a:t>6</a:t>
            </a:fld>
            <a:endParaRPr lang="es-ES" altLang="es-PE"/>
          </a:p>
        </p:txBody>
      </p:sp>
    </p:spTree>
    <p:extLst>
      <p:ext uri="{BB962C8B-B14F-4D97-AF65-F5344CB8AC3E}">
        <p14:creationId xmlns:p14="http://schemas.microsoft.com/office/powerpoint/2010/main" val="4032427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PE" altLang="en-US"/>
              <a:t>Que es un Insigth </a:t>
            </a:r>
            <a:endParaRPr lang="en-US" altLang="en-US"/>
          </a:p>
        </p:txBody>
      </p:sp>
      <p:sp>
        <p:nvSpPr>
          <p:cNvPr id="24580"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57543771-B62F-41F1-A62D-8651A40027B7}" type="slidenum">
              <a:rPr lang="es-ES" altLang="es-PE" smtClean="0"/>
              <a:pPr/>
              <a:t>7</a:t>
            </a:fld>
            <a:endParaRPr lang="es-ES" altLang="es-PE"/>
          </a:p>
        </p:txBody>
      </p:sp>
    </p:spTree>
    <p:extLst>
      <p:ext uri="{BB962C8B-B14F-4D97-AF65-F5344CB8AC3E}">
        <p14:creationId xmlns:p14="http://schemas.microsoft.com/office/powerpoint/2010/main" val="2361235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6" name="Rectángulo 10"/>
          <p:cNvSpPr/>
          <p:nvPr userDrawn="1"/>
        </p:nvSpPr>
        <p:spPr>
          <a:xfrm>
            <a:off x="0" y="6805613"/>
            <a:ext cx="6100763" cy="52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eaLnBrk="1" fontAlgn="auto" hangingPunct="1">
              <a:spcBef>
                <a:spcPts val="0"/>
              </a:spcBef>
              <a:spcAft>
                <a:spcPts val="0"/>
              </a:spcAft>
            </a:pPr>
            <a:endParaRPr lang="es-PE"/>
          </a:p>
        </p:txBody>
      </p:sp>
      <p:sp>
        <p:nvSpPr>
          <p:cNvPr id="7" name="Rectángulo 11"/>
          <p:cNvSpPr/>
          <p:nvPr userDrawn="1"/>
        </p:nvSpPr>
        <p:spPr>
          <a:xfrm>
            <a:off x="6096000" y="6805613"/>
            <a:ext cx="6100763" cy="5238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eaLnBrk="1" fontAlgn="auto" hangingPunct="1">
              <a:spcBef>
                <a:spcPts val="0"/>
              </a:spcBef>
              <a:spcAft>
                <a:spcPts val="0"/>
              </a:spcAft>
            </a:pPr>
            <a:endParaRPr lang="es-PE"/>
          </a:p>
        </p:txBody>
      </p:sp>
    </p:spTree>
    <p:extLst>
      <p:ext uri="{BB962C8B-B14F-4D97-AF65-F5344CB8AC3E}">
        <p14:creationId xmlns:p14="http://schemas.microsoft.com/office/powerpoint/2010/main" val="2940003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Limpio">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3657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mn-l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Marcador de fecha 3"/>
          <p:cNvSpPr>
            <a:spLocks noGrp="1"/>
          </p:cNvSpPr>
          <p:nvPr>
            <p:ph type="dt" sz="half" idx="10"/>
          </p:nvPr>
        </p:nvSpPr>
        <p:spPr/>
        <p:txBody>
          <a:bodyPr/>
          <a:lstStyle>
            <a:lvl1pPr>
              <a:defRPr>
                <a:latin typeface="+mn-lt"/>
              </a:defRPr>
            </a:lvl1pPr>
          </a:lstStyle>
          <a:p>
            <a:pPr>
              <a:defRPr/>
            </a:pPr>
            <a:fld id="{C2830C9C-A202-4AD5-9135-3A35BEAB6CD8}" type="datetimeFigureOut">
              <a:rPr lang="es-PE" smtClean="0"/>
              <a:pPr>
                <a:defRPr/>
              </a:pPr>
              <a:t>6/04/2019</a:t>
            </a:fld>
            <a:endParaRPr lang="es-PE"/>
          </a:p>
        </p:txBody>
      </p:sp>
      <p:sp>
        <p:nvSpPr>
          <p:cNvPr id="5" name="Marcador de pie de página 4"/>
          <p:cNvSpPr>
            <a:spLocks noGrp="1"/>
          </p:cNvSpPr>
          <p:nvPr>
            <p:ph type="ftr" sz="quarter" idx="11"/>
          </p:nvPr>
        </p:nvSpPr>
        <p:spPr/>
        <p:txBody>
          <a:bodyPr/>
          <a:lstStyle>
            <a:lvl1pPr>
              <a:defRPr>
                <a:latin typeface="+mn-lt"/>
              </a:defRPr>
            </a:lvl1pPr>
          </a:lstStyle>
          <a:p>
            <a:pPr>
              <a:defRPr/>
            </a:pPr>
            <a:endParaRPr lang="es-PE"/>
          </a:p>
        </p:txBody>
      </p:sp>
    </p:spTree>
    <p:extLst>
      <p:ext uri="{BB962C8B-B14F-4D97-AF65-F5344CB8AC3E}">
        <p14:creationId xmlns:p14="http://schemas.microsoft.com/office/powerpoint/2010/main" val="1281449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21" name="Título 20"/>
          <p:cNvSpPr>
            <a:spLocks noGrp="1"/>
          </p:cNvSpPr>
          <p:nvPr>
            <p:ph type="title"/>
          </p:nvPr>
        </p:nvSpPr>
        <p:spPr>
          <a:xfrm>
            <a:off x="418495" y="2517738"/>
            <a:ext cx="10515600" cy="1325563"/>
          </a:xfrm>
        </p:spPr>
        <p:txBody>
          <a:bodyPr>
            <a:normAutofit/>
          </a:bodyPr>
          <a:lstStyle>
            <a:lvl1pPr>
              <a:defRPr sz="2800">
                <a:solidFill>
                  <a:srgbClr val="D58500"/>
                </a:solidFill>
                <a:latin typeface="+mn-lt"/>
              </a:defRPr>
            </a:lvl1pPr>
          </a:lstStyle>
          <a:p>
            <a:r>
              <a:rPr lang="es-ES_tradnl"/>
              <a:t>Clic para editar título</a:t>
            </a:r>
          </a:p>
        </p:txBody>
      </p:sp>
    </p:spTree>
    <p:extLst>
      <p:ext uri="{BB962C8B-B14F-4D97-AF65-F5344CB8AC3E}">
        <p14:creationId xmlns:p14="http://schemas.microsoft.com/office/powerpoint/2010/main" val="137906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ulo intern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Rectángulo 13"/>
          <p:cNvSpPr/>
          <p:nvPr userDrawn="1"/>
        </p:nvSpPr>
        <p:spPr>
          <a:xfrm>
            <a:off x="0" y="257175"/>
            <a:ext cx="6096000" cy="646113"/>
          </a:xfrm>
          <a:custGeom>
            <a:avLst/>
            <a:gdLst>
              <a:gd name="connsiteX0" fmla="*/ 0 w 4494727"/>
              <a:gd name="connsiteY0" fmla="*/ 0 h 1146220"/>
              <a:gd name="connsiteX1" fmla="*/ 4494727 w 4494727"/>
              <a:gd name="connsiteY1" fmla="*/ 0 h 1146220"/>
              <a:gd name="connsiteX2" fmla="*/ 4494727 w 4494727"/>
              <a:gd name="connsiteY2" fmla="*/ 1146220 h 1146220"/>
              <a:gd name="connsiteX3" fmla="*/ 0 w 4494727"/>
              <a:gd name="connsiteY3" fmla="*/ 1146220 h 1146220"/>
              <a:gd name="connsiteX4" fmla="*/ 0 w 4494727"/>
              <a:gd name="connsiteY4" fmla="*/ 0 h 1146220"/>
              <a:gd name="connsiteX0" fmla="*/ 0 w 4494727"/>
              <a:gd name="connsiteY0" fmla="*/ 0 h 1146220"/>
              <a:gd name="connsiteX1" fmla="*/ 4494727 w 4494727"/>
              <a:gd name="connsiteY1" fmla="*/ 0 h 1146220"/>
              <a:gd name="connsiteX2" fmla="*/ 3644721 w 4494727"/>
              <a:gd name="connsiteY2" fmla="*/ 1146220 h 1146220"/>
              <a:gd name="connsiteX3" fmla="*/ 0 w 4494727"/>
              <a:gd name="connsiteY3" fmla="*/ 1146220 h 1146220"/>
              <a:gd name="connsiteX4" fmla="*/ 0 w 4494727"/>
              <a:gd name="connsiteY4" fmla="*/ 0 h 1146220"/>
              <a:gd name="connsiteX0" fmla="*/ 0 w 4494727"/>
              <a:gd name="connsiteY0" fmla="*/ 0 h 1146220"/>
              <a:gd name="connsiteX1" fmla="*/ 4494727 w 4494727"/>
              <a:gd name="connsiteY1" fmla="*/ 0 h 1146220"/>
              <a:gd name="connsiteX2" fmla="*/ 3937737 w 4494727"/>
              <a:gd name="connsiteY2" fmla="*/ 1131711 h 1146220"/>
              <a:gd name="connsiteX3" fmla="*/ 0 w 4494727"/>
              <a:gd name="connsiteY3" fmla="*/ 1146220 h 1146220"/>
              <a:gd name="connsiteX4" fmla="*/ 0 w 4494727"/>
              <a:gd name="connsiteY4" fmla="*/ 0 h 1146220"/>
              <a:gd name="connsiteX0" fmla="*/ 0 w 5007434"/>
              <a:gd name="connsiteY0" fmla="*/ 0 h 1146220"/>
              <a:gd name="connsiteX1" fmla="*/ 5007434 w 5007434"/>
              <a:gd name="connsiteY1" fmla="*/ 0 h 1146220"/>
              <a:gd name="connsiteX2" fmla="*/ 3937737 w 5007434"/>
              <a:gd name="connsiteY2" fmla="*/ 1131711 h 1146220"/>
              <a:gd name="connsiteX3" fmla="*/ 0 w 5007434"/>
              <a:gd name="connsiteY3" fmla="*/ 1146220 h 1146220"/>
              <a:gd name="connsiteX4" fmla="*/ 0 w 5007434"/>
              <a:gd name="connsiteY4" fmla="*/ 0 h 1146220"/>
              <a:gd name="connsiteX0" fmla="*/ 0 w 4781404"/>
              <a:gd name="connsiteY0" fmla="*/ 0 h 1146220"/>
              <a:gd name="connsiteX1" fmla="*/ 4781404 w 4781404"/>
              <a:gd name="connsiteY1" fmla="*/ 23940 h 1146220"/>
              <a:gd name="connsiteX2" fmla="*/ 3937737 w 4781404"/>
              <a:gd name="connsiteY2" fmla="*/ 1131711 h 1146220"/>
              <a:gd name="connsiteX3" fmla="*/ 0 w 4781404"/>
              <a:gd name="connsiteY3" fmla="*/ 1146220 h 1146220"/>
              <a:gd name="connsiteX4" fmla="*/ 0 w 4781404"/>
              <a:gd name="connsiteY4" fmla="*/ 0 h 1146220"/>
              <a:gd name="connsiteX0" fmla="*/ 0 w 4659696"/>
              <a:gd name="connsiteY0" fmla="*/ 0 h 1146220"/>
              <a:gd name="connsiteX1" fmla="*/ 4659696 w 4659696"/>
              <a:gd name="connsiteY1" fmla="*/ 23940 h 1146220"/>
              <a:gd name="connsiteX2" fmla="*/ 3937737 w 4659696"/>
              <a:gd name="connsiteY2" fmla="*/ 1131711 h 1146220"/>
              <a:gd name="connsiteX3" fmla="*/ 0 w 4659696"/>
              <a:gd name="connsiteY3" fmla="*/ 1146220 h 1146220"/>
              <a:gd name="connsiteX4" fmla="*/ 0 w 4659696"/>
              <a:gd name="connsiteY4" fmla="*/ 0 h 1146220"/>
              <a:gd name="connsiteX0" fmla="*/ 0 w 4659696"/>
              <a:gd name="connsiteY0" fmla="*/ 0 h 1146220"/>
              <a:gd name="connsiteX1" fmla="*/ 4659696 w 4659696"/>
              <a:gd name="connsiteY1" fmla="*/ 23940 h 1146220"/>
              <a:gd name="connsiteX2" fmla="*/ 3487836 w 4659696"/>
              <a:gd name="connsiteY2" fmla="*/ 1126058 h 1146220"/>
              <a:gd name="connsiteX3" fmla="*/ 0 w 4659696"/>
              <a:gd name="connsiteY3" fmla="*/ 1146220 h 1146220"/>
              <a:gd name="connsiteX4" fmla="*/ 0 w 4659696"/>
              <a:gd name="connsiteY4" fmla="*/ 0 h 1146220"/>
              <a:gd name="connsiteX0" fmla="*/ 0 w 4659696"/>
              <a:gd name="connsiteY0" fmla="*/ 0 h 1173243"/>
              <a:gd name="connsiteX1" fmla="*/ 4659696 w 4659696"/>
              <a:gd name="connsiteY1" fmla="*/ 23940 h 1173243"/>
              <a:gd name="connsiteX2" fmla="*/ 3680302 w 4659696"/>
              <a:gd name="connsiteY2" fmla="*/ 1173243 h 1173243"/>
              <a:gd name="connsiteX3" fmla="*/ 0 w 4659696"/>
              <a:gd name="connsiteY3" fmla="*/ 1146220 h 1173243"/>
              <a:gd name="connsiteX4" fmla="*/ 0 w 4659696"/>
              <a:gd name="connsiteY4" fmla="*/ 0 h 1173243"/>
              <a:gd name="connsiteX0" fmla="*/ 0 w 4659696"/>
              <a:gd name="connsiteY0" fmla="*/ 0 h 1149649"/>
              <a:gd name="connsiteX1" fmla="*/ 4659696 w 4659696"/>
              <a:gd name="connsiteY1" fmla="*/ 23940 h 1149649"/>
              <a:gd name="connsiteX2" fmla="*/ 3913287 w 4659696"/>
              <a:gd name="connsiteY2" fmla="*/ 1149649 h 1149649"/>
              <a:gd name="connsiteX3" fmla="*/ 0 w 4659696"/>
              <a:gd name="connsiteY3" fmla="*/ 1146220 h 1149649"/>
              <a:gd name="connsiteX4" fmla="*/ 0 w 4659696"/>
              <a:gd name="connsiteY4" fmla="*/ 0 h 1149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9696" h="1149649">
                <a:moveTo>
                  <a:pt x="0" y="0"/>
                </a:moveTo>
                <a:lnTo>
                  <a:pt x="4659696" y="23940"/>
                </a:lnTo>
                <a:lnTo>
                  <a:pt x="3913287" y="1149649"/>
                </a:lnTo>
                <a:lnTo>
                  <a:pt x="0" y="1146220"/>
                </a:lnTo>
                <a:lnTo>
                  <a:pt x="0" y="0"/>
                </a:lnTo>
                <a:close/>
              </a:path>
            </a:pathLst>
          </a:custGeom>
          <a:gradFill flip="none" rotWithShape="1">
            <a:gsLst>
              <a:gs pos="0">
                <a:schemeClr val="bg1">
                  <a:lumMod val="95000"/>
                  <a:alpha val="0"/>
                </a:schemeClr>
              </a:gs>
              <a:gs pos="99000">
                <a:schemeClr val="bg1">
                  <a:lumMod val="9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PE" dirty="0">
              <a:latin typeface="+mn-lt"/>
            </a:endParaRPr>
          </a:p>
        </p:txBody>
      </p:sp>
      <p:sp>
        <p:nvSpPr>
          <p:cNvPr id="3" name="Título 2"/>
          <p:cNvSpPr>
            <a:spLocks noGrp="1"/>
          </p:cNvSpPr>
          <p:nvPr>
            <p:ph type="title"/>
          </p:nvPr>
        </p:nvSpPr>
        <p:spPr>
          <a:xfrm>
            <a:off x="202095" y="311119"/>
            <a:ext cx="10515600" cy="537754"/>
          </a:xfrm>
          <a:ln>
            <a:noFill/>
          </a:ln>
        </p:spPr>
        <p:txBody>
          <a:bodyPr>
            <a:normAutofit/>
          </a:bodyPr>
          <a:lstStyle>
            <a:lvl1pPr>
              <a:defRPr sz="1800">
                <a:solidFill>
                  <a:schemeClr val="tx1">
                    <a:lumMod val="50000"/>
                    <a:lumOff val="50000"/>
                  </a:schemeClr>
                </a:solidFill>
                <a:latin typeface="+mn-lt"/>
              </a:defRPr>
            </a:lvl1pPr>
          </a:lstStyle>
          <a:p>
            <a:r>
              <a:rPr lang="es-ES_tradnl" dirty="0"/>
              <a:t>Clic para editar título</a:t>
            </a:r>
          </a:p>
        </p:txBody>
      </p:sp>
    </p:spTree>
    <p:extLst>
      <p:ext uri="{BB962C8B-B14F-4D97-AF65-F5344CB8AC3E}">
        <p14:creationId xmlns:p14="http://schemas.microsoft.com/office/powerpoint/2010/main" val="36013608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Marcador de título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PE"/>
              <a:t>Haga clic para modificar el estilo de título del patrón</a:t>
            </a:r>
            <a:endParaRPr lang="es-PE" altLang="es-PE"/>
          </a:p>
        </p:txBody>
      </p:sp>
      <p:sp>
        <p:nvSpPr>
          <p:cNvPr id="2051" name="Marcador de texto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PE"/>
              <a:t>Haga clic para modificar el estilo de texto del patrón</a:t>
            </a:r>
          </a:p>
          <a:p>
            <a:pPr lvl="1"/>
            <a:r>
              <a:rPr lang="es-ES" altLang="es-PE"/>
              <a:t>Segundo nivel</a:t>
            </a:r>
          </a:p>
          <a:p>
            <a:pPr lvl="2"/>
            <a:r>
              <a:rPr lang="es-ES" altLang="es-PE"/>
              <a:t>Tercer nivel</a:t>
            </a:r>
          </a:p>
          <a:p>
            <a:pPr lvl="3"/>
            <a:r>
              <a:rPr lang="es-ES" altLang="es-PE"/>
              <a:t>Cuarto nivel</a:t>
            </a:r>
          </a:p>
          <a:p>
            <a:pPr lvl="4"/>
            <a:r>
              <a:rPr lang="es-ES" altLang="es-PE"/>
              <a:t>Quinto nivel</a:t>
            </a:r>
            <a:endParaRPr lang="es-PE" alt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pPr>
              <a:defRPr/>
            </a:pPr>
            <a:fld id="{E9A4EE4F-B2BD-4E0E-8C95-522CD92AE974}" type="datetimeFigureOut">
              <a:rPr lang="es-PE" smtClean="0"/>
              <a:pPr>
                <a:defRPr/>
              </a:pPr>
              <a:t>6/04/2019</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pPr>
              <a:defRPr/>
            </a:pPr>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pPr>
              <a:defRPr/>
            </a:pPr>
            <a:fld id="{7A80EA2F-61E2-4E91-BFFB-E2295AB7F074}" type="slidenum">
              <a:rPr lang="es-PE" smtClean="0"/>
              <a:pPr>
                <a:defRPr/>
              </a:pPr>
              <a:t>‹#›</a:t>
            </a:fld>
            <a:endParaRPr lang="es-PE"/>
          </a:p>
        </p:txBody>
      </p:sp>
      <p:sp>
        <p:nvSpPr>
          <p:cNvPr id="7" name="Rectángulo 10"/>
          <p:cNvSpPr/>
          <p:nvPr userDrawn="1"/>
        </p:nvSpPr>
        <p:spPr>
          <a:xfrm>
            <a:off x="0" y="6805613"/>
            <a:ext cx="6100763" cy="52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PE">
              <a:latin typeface="+mn-lt"/>
            </a:endParaRPr>
          </a:p>
        </p:txBody>
      </p:sp>
      <p:sp>
        <p:nvSpPr>
          <p:cNvPr id="8" name="Rectángulo 11"/>
          <p:cNvSpPr/>
          <p:nvPr userDrawn="1"/>
        </p:nvSpPr>
        <p:spPr>
          <a:xfrm>
            <a:off x="6096000" y="6805613"/>
            <a:ext cx="6100763" cy="5238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PE">
              <a:latin typeface="+mn-lt"/>
            </a:endParaRPr>
          </a:p>
        </p:txBody>
      </p:sp>
      <p:pic>
        <p:nvPicPr>
          <p:cNvPr id="2" name="Picture 2" descr="https://upload.wikimedia.org/wikipedia/commons/f/fc/UPC_logo_transparente.png">
            <a:extLst>
              <a:ext uri="{FF2B5EF4-FFF2-40B4-BE49-F238E27FC236}">
                <a16:creationId xmlns:a16="http://schemas.microsoft.com/office/drawing/2014/main" id="{1533407D-9A9F-495E-A291-BE918F5D9EAA}"/>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5893004"/>
            <a:ext cx="926692" cy="92669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4303" r:id="rId1"/>
    <p:sldLayoutId id="2147484307" r:id="rId2"/>
    <p:sldLayoutId id="2147484309" r:id="rId3"/>
    <p:sldLayoutId id="2147484292" r:id="rId4"/>
    <p:sldLayoutId id="2147484293" r:id="rId5"/>
  </p:sldLayoutIdLst>
  <p:txStyles>
    <p:titleStyle>
      <a:lvl1pPr algn="l" rtl="0" eaLnBrk="0" fontAlgn="base" hangingPunct="0">
        <a:lnSpc>
          <a:spcPct val="90000"/>
        </a:lnSpc>
        <a:spcBef>
          <a:spcPct val="0"/>
        </a:spcBef>
        <a:spcAft>
          <a:spcPct val="0"/>
        </a:spcAft>
        <a:defRPr sz="4400" kern="1200">
          <a:solidFill>
            <a:schemeClr val="tx1"/>
          </a:solidFill>
          <a:latin typeface="+mn-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8.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386" name="Grupo 2"/>
          <p:cNvGrpSpPr>
            <a:grpSpLocks/>
          </p:cNvGrpSpPr>
          <p:nvPr/>
        </p:nvGrpSpPr>
        <p:grpSpPr bwMode="auto">
          <a:xfrm>
            <a:off x="3175" y="3251200"/>
            <a:ext cx="12188825" cy="355600"/>
            <a:chOff x="3709" y="3351204"/>
            <a:chExt cx="12188292" cy="356502"/>
          </a:xfrm>
        </p:grpSpPr>
        <p:sp>
          <p:nvSpPr>
            <p:cNvPr id="5" name="Rectángulo 4"/>
            <p:cNvSpPr/>
            <p:nvPr/>
          </p:nvSpPr>
          <p:spPr>
            <a:xfrm>
              <a:off x="3709" y="3351204"/>
              <a:ext cx="6097321" cy="356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PE"/>
            </a:p>
          </p:txBody>
        </p:sp>
        <p:sp>
          <p:nvSpPr>
            <p:cNvPr id="6" name="Rectángulo 5"/>
            <p:cNvSpPr/>
            <p:nvPr/>
          </p:nvSpPr>
          <p:spPr>
            <a:xfrm>
              <a:off x="6101030" y="3351204"/>
              <a:ext cx="6090971" cy="35650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PE"/>
            </a:p>
          </p:txBody>
        </p:sp>
      </p:grpSp>
      <p:sp>
        <p:nvSpPr>
          <p:cNvPr id="2" name="CuadroTexto 1">
            <a:extLst>
              <a:ext uri="{FF2B5EF4-FFF2-40B4-BE49-F238E27FC236}">
                <a16:creationId xmlns:a16="http://schemas.microsoft.com/office/drawing/2014/main" id="{BF5F1889-432A-48B1-9FEB-19572313B5A9}"/>
              </a:ext>
            </a:extLst>
          </p:cNvPr>
          <p:cNvSpPr txBox="1"/>
          <p:nvPr/>
        </p:nvSpPr>
        <p:spPr>
          <a:xfrm>
            <a:off x="3845169" y="2325077"/>
            <a:ext cx="4501662" cy="646331"/>
          </a:xfrm>
          <a:prstGeom prst="rect">
            <a:avLst/>
          </a:prstGeom>
          <a:noFill/>
        </p:spPr>
        <p:txBody>
          <a:bodyPr wrap="square" rtlCol="0">
            <a:spAutoFit/>
          </a:bodyPr>
          <a:lstStyle/>
          <a:p>
            <a:r>
              <a:rPr lang="es-PE" sz="3600" b="1" dirty="0">
                <a:latin typeface="+mn-lt"/>
              </a:rPr>
              <a:t>CONSTRUCTORA J&amp;J</a:t>
            </a:r>
          </a:p>
        </p:txBody>
      </p:sp>
      <p:sp>
        <p:nvSpPr>
          <p:cNvPr id="3" name="CuadroTexto 2">
            <a:extLst>
              <a:ext uri="{FF2B5EF4-FFF2-40B4-BE49-F238E27FC236}">
                <a16:creationId xmlns:a16="http://schemas.microsoft.com/office/drawing/2014/main" id="{2C1EDD19-AB2E-4514-A665-960CB94C1FF1}"/>
              </a:ext>
            </a:extLst>
          </p:cNvPr>
          <p:cNvSpPr txBox="1"/>
          <p:nvPr/>
        </p:nvSpPr>
        <p:spPr>
          <a:xfrm>
            <a:off x="8454683" y="4797083"/>
            <a:ext cx="3305908" cy="1477328"/>
          </a:xfrm>
          <a:prstGeom prst="rect">
            <a:avLst/>
          </a:prstGeom>
          <a:noFill/>
        </p:spPr>
        <p:txBody>
          <a:bodyPr wrap="square" rtlCol="0">
            <a:spAutoFit/>
          </a:bodyPr>
          <a:lstStyle/>
          <a:p>
            <a:pPr marL="285750" indent="-285750">
              <a:buFont typeface="Arial" panose="020B0604020202020204" pitchFamily="34" charset="0"/>
              <a:buChar char="•"/>
            </a:pPr>
            <a:r>
              <a:rPr lang="es-PE" dirty="0"/>
              <a:t>Víctor Torres Mori</a:t>
            </a:r>
          </a:p>
          <a:p>
            <a:pPr marL="285750" indent="-285750">
              <a:buFont typeface="Arial" panose="020B0604020202020204" pitchFamily="34" charset="0"/>
              <a:buChar char="•"/>
            </a:pPr>
            <a:r>
              <a:rPr lang="es-PE" dirty="0"/>
              <a:t>Cristhian Bazán Ludeña</a:t>
            </a:r>
          </a:p>
          <a:p>
            <a:pPr marL="285750" indent="-285750">
              <a:buFont typeface="Arial" panose="020B0604020202020204" pitchFamily="34" charset="0"/>
              <a:buChar char="•"/>
            </a:pPr>
            <a:r>
              <a:rPr lang="es-PE" dirty="0"/>
              <a:t>Adrian Huamani Bonilla</a:t>
            </a:r>
          </a:p>
          <a:p>
            <a:pPr marL="285750" indent="-285750">
              <a:buFont typeface="Arial" panose="020B0604020202020204" pitchFamily="34" charset="0"/>
              <a:buChar char="•"/>
            </a:pPr>
            <a:r>
              <a:rPr lang="es-PE" dirty="0"/>
              <a:t>Jhonatan de la Vega Freyre</a:t>
            </a:r>
          </a:p>
          <a:p>
            <a:endParaRPr lang="es-PE" dirty="0"/>
          </a:p>
        </p:txBody>
      </p:sp>
      <p:sp>
        <p:nvSpPr>
          <p:cNvPr id="4" name="CuadroTexto 3">
            <a:extLst>
              <a:ext uri="{FF2B5EF4-FFF2-40B4-BE49-F238E27FC236}">
                <a16:creationId xmlns:a16="http://schemas.microsoft.com/office/drawing/2014/main" id="{E10FBBA9-5C0B-40D8-9786-C06B56CF906B}"/>
              </a:ext>
            </a:extLst>
          </p:cNvPr>
          <p:cNvSpPr txBox="1"/>
          <p:nvPr/>
        </p:nvSpPr>
        <p:spPr>
          <a:xfrm>
            <a:off x="8553157" y="4427751"/>
            <a:ext cx="1730327" cy="369332"/>
          </a:xfrm>
          <a:prstGeom prst="rect">
            <a:avLst/>
          </a:prstGeom>
          <a:noFill/>
        </p:spPr>
        <p:txBody>
          <a:bodyPr wrap="square" rtlCol="0">
            <a:spAutoFit/>
          </a:bodyPr>
          <a:lstStyle/>
          <a:p>
            <a:r>
              <a:rPr lang="es-PE" b="1" i="1" dirty="0"/>
              <a:t>INTEGRANTES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ángulo 13"/>
          <p:cNvSpPr/>
          <p:nvPr/>
        </p:nvSpPr>
        <p:spPr>
          <a:xfrm>
            <a:off x="-2" y="257175"/>
            <a:ext cx="3053920" cy="644525"/>
          </a:xfrm>
          <a:custGeom>
            <a:avLst/>
            <a:gdLst>
              <a:gd name="connsiteX0" fmla="*/ 0 w 4494727"/>
              <a:gd name="connsiteY0" fmla="*/ 0 h 1146220"/>
              <a:gd name="connsiteX1" fmla="*/ 4494727 w 4494727"/>
              <a:gd name="connsiteY1" fmla="*/ 0 h 1146220"/>
              <a:gd name="connsiteX2" fmla="*/ 4494727 w 4494727"/>
              <a:gd name="connsiteY2" fmla="*/ 1146220 h 1146220"/>
              <a:gd name="connsiteX3" fmla="*/ 0 w 4494727"/>
              <a:gd name="connsiteY3" fmla="*/ 1146220 h 1146220"/>
              <a:gd name="connsiteX4" fmla="*/ 0 w 4494727"/>
              <a:gd name="connsiteY4" fmla="*/ 0 h 1146220"/>
              <a:gd name="connsiteX0" fmla="*/ 0 w 4494727"/>
              <a:gd name="connsiteY0" fmla="*/ 0 h 1146220"/>
              <a:gd name="connsiteX1" fmla="*/ 4494727 w 4494727"/>
              <a:gd name="connsiteY1" fmla="*/ 0 h 1146220"/>
              <a:gd name="connsiteX2" fmla="*/ 3644721 w 4494727"/>
              <a:gd name="connsiteY2" fmla="*/ 1146220 h 1146220"/>
              <a:gd name="connsiteX3" fmla="*/ 0 w 4494727"/>
              <a:gd name="connsiteY3" fmla="*/ 1146220 h 1146220"/>
              <a:gd name="connsiteX4" fmla="*/ 0 w 4494727"/>
              <a:gd name="connsiteY4" fmla="*/ 0 h 1146220"/>
              <a:gd name="connsiteX0" fmla="*/ 0 w 4494727"/>
              <a:gd name="connsiteY0" fmla="*/ 0 h 1146220"/>
              <a:gd name="connsiteX1" fmla="*/ 4494727 w 4494727"/>
              <a:gd name="connsiteY1" fmla="*/ 0 h 1146220"/>
              <a:gd name="connsiteX2" fmla="*/ 3937737 w 4494727"/>
              <a:gd name="connsiteY2" fmla="*/ 1131711 h 1146220"/>
              <a:gd name="connsiteX3" fmla="*/ 0 w 4494727"/>
              <a:gd name="connsiteY3" fmla="*/ 1146220 h 1146220"/>
              <a:gd name="connsiteX4" fmla="*/ 0 w 4494727"/>
              <a:gd name="connsiteY4" fmla="*/ 0 h 114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4727" h="1146220">
                <a:moveTo>
                  <a:pt x="0" y="0"/>
                </a:moveTo>
                <a:lnTo>
                  <a:pt x="4494727" y="0"/>
                </a:lnTo>
                <a:lnTo>
                  <a:pt x="3937737" y="1131711"/>
                </a:lnTo>
                <a:lnTo>
                  <a:pt x="0" y="1146220"/>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PE" dirty="0"/>
          </a:p>
        </p:txBody>
      </p:sp>
      <p:sp>
        <p:nvSpPr>
          <p:cNvPr id="42" name="CuadroTexto 5"/>
          <p:cNvSpPr txBox="1"/>
          <p:nvPr/>
        </p:nvSpPr>
        <p:spPr>
          <a:xfrm>
            <a:off x="193675" y="358775"/>
            <a:ext cx="1674817" cy="369332"/>
          </a:xfrm>
          <a:prstGeom prst="rect">
            <a:avLst/>
          </a:prstGeom>
          <a:noFill/>
        </p:spPr>
        <p:txBody>
          <a:bodyPr wrap="none">
            <a:spAutoFit/>
          </a:bodyPr>
          <a:lstStyle>
            <a:defPPr>
              <a:defRPr lang="es-PE"/>
            </a:defPPr>
            <a:lvl1pPr>
              <a:defRPr>
                <a:solidFill>
                  <a:schemeClr val="bg1">
                    <a:lumMod val="50000"/>
                  </a:schemeClr>
                </a:solidFill>
              </a:defRPr>
            </a:lvl1pPr>
          </a:lstStyle>
          <a:p>
            <a:r>
              <a:rPr lang="es-PE" dirty="0"/>
              <a:t>INTRODUCCION</a:t>
            </a:r>
          </a:p>
        </p:txBody>
      </p:sp>
      <p:cxnSp>
        <p:nvCxnSpPr>
          <p:cNvPr id="43" name="Conector recto 6"/>
          <p:cNvCxnSpPr/>
          <p:nvPr/>
        </p:nvCxnSpPr>
        <p:spPr>
          <a:xfrm>
            <a:off x="248573" y="728107"/>
            <a:ext cx="2388095" cy="0"/>
          </a:xfrm>
          <a:prstGeom prst="line">
            <a:avLst/>
          </a:prstGeom>
          <a:ln w="28575">
            <a:solidFill>
              <a:srgbClr val="00B0F0"/>
            </a:solidFill>
          </a:ln>
        </p:spPr>
        <p:style>
          <a:lnRef idx="3">
            <a:schemeClr val="accent2"/>
          </a:lnRef>
          <a:fillRef idx="0">
            <a:schemeClr val="accent2"/>
          </a:fillRef>
          <a:effectRef idx="2">
            <a:schemeClr val="accent2"/>
          </a:effectRef>
          <a:fontRef idx="minor">
            <a:schemeClr val="tx1"/>
          </a:fontRef>
        </p:style>
      </p:cxnSp>
      <p:grpSp>
        <p:nvGrpSpPr>
          <p:cNvPr id="9" name="Group 4">
            <a:extLst>
              <a:ext uri="{FF2B5EF4-FFF2-40B4-BE49-F238E27FC236}">
                <a16:creationId xmlns:a16="http://schemas.microsoft.com/office/drawing/2014/main" id="{BA4DB788-5DC0-4D7E-9ABC-D31FD66ED209}"/>
              </a:ext>
            </a:extLst>
          </p:cNvPr>
          <p:cNvGrpSpPr>
            <a:grpSpLocks noChangeAspect="1"/>
          </p:cNvGrpSpPr>
          <p:nvPr/>
        </p:nvGrpSpPr>
        <p:grpSpPr bwMode="auto">
          <a:xfrm>
            <a:off x="7514727" y="728107"/>
            <a:ext cx="411480" cy="409398"/>
            <a:chOff x="-278" y="129"/>
            <a:chExt cx="791" cy="787"/>
          </a:xfrm>
          <a:solidFill>
            <a:schemeClr val="tx2"/>
          </a:solidFill>
        </p:grpSpPr>
        <p:sp>
          <p:nvSpPr>
            <p:cNvPr id="10" name="Freeform 6">
              <a:extLst>
                <a:ext uri="{FF2B5EF4-FFF2-40B4-BE49-F238E27FC236}">
                  <a16:creationId xmlns:a16="http://schemas.microsoft.com/office/drawing/2014/main" id="{285958F5-9371-48CA-A251-F4C72CB80974}"/>
                </a:ext>
              </a:extLst>
            </p:cNvPr>
            <p:cNvSpPr>
              <a:spLocks/>
            </p:cNvSpPr>
            <p:nvPr/>
          </p:nvSpPr>
          <p:spPr bwMode="auto">
            <a:xfrm>
              <a:off x="-278" y="135"/>
              <a:ext cx="397" cy="633"/>
            </a:xfrm>
            <a:custGeom>
              <a:avLst/>
              <a:gdLst>
                <a:gd name="T0" fmla="*/ 1753 w 1983"/>
                <a:gd name="T1" fmla="*/ 0 h 3164"/>
                <a:gd name="T2" fmla="*/ 1833 w 1983"/>
                <a:gd name="T3" fmla="*/ 13 h 3164"/>
                <a:gd name="T4" fmla="*/ 1901 w 1983"/>
                <a:gd name="T5" fmla="*/ 53 h 3164"/>
                <a:gd name="T6" fmla="*/ 1951 w 1983"/>
                <a:gd name="T7" fmla="*/ 113 h 3164"/>
                <a:gd name="T8" fmla="*/ 1979 w 1983"/>
                <a:gd name="T9" fmla="*/ 188 h 3164"/>
                <a:gd name="T10" fmla="*/ 1983 w 1983"/>
                <a:gd name="T11" fmla="*/ 1151 h 3164"/>
                <a:gd name="T12" fmla="*/ 1810 w 1983"/>
                <a:gd name="T13" fmla="*/ 229 h 3164"/>
                <a:gd name="T14" fmla="*/ 1799 w 1983"/>
                <a:gd name="T15" fmla="*/ 195 h 3164"/>
                <a:gd name="T16" fmla="*/ 1771 w 1983"/>
                <a:gd name="T17" fmla="*/ 175 h 3164"/>
                <a:gd name="T18" fmla="*/ 230 w 1983"/>
                <a:gd name="T19" fmla="*/ 171 h 3164"/>
                <a:gd name="T20" fmla="*/ 196 w 1983"/>
                <a:gd name="T21" fmla="*/ 182 h 3164"/>
                <a:gd name="T22" fmla="*/ 175 w 1983"/>
                <a:gd name="T23" fmla="*/ 211 h 3164"/>
                <a:gd name="T24" fmla="*/ 173 w 1983"/>
                <a:gd name="T25" fmla="*/ 1594 h 3164"/>
                <a:gd name="T26" fmla="*/ 184 w 1983"/>
                <a:gd name="T27" fmla="*/ 1628 h 3164"/>
                <a:gd name="T28" fmla="*/ 212 w 1983"/>
                <a:gd name="T29" fmla="*/ 1649 h 3164"/>
                <a:gd name="T30" fmla="*/ 1753 w 1983"/>
                <a:gd name="T31" fmla="*/ 1651 h 3164"/>
                <a:gd name="T32" fmla="*/ 1787 w 1983"/>
                <a:gd name="T33" fmla="*/ 1640 h 3164"/>
                <a:gd name="T34" fmla="*/ 1808 w 1983"/>
                <a:gd name="T35" fmla="*/ 1612 h 3164"/>
                <a:gd name="T36" fmla="*/ 1810 w 1983"/>
                <a:gd name="T37" fmla="*/ 1205 h 3164"/>
                <a:gd name="T38" fmla="*/ 1955 w 1983"/>
                <a:gd name="T39" fmla="*/ 1344 h 3164"/>
                <a:gd name="T40" fmla="*/ 1968 w 1983"/>
                <a:gd name="T41" fmla="*/ 1413 h 3164"/>
                <a:gd name="T42" fmla="*/ 1983 w 1983"/>
                <a:gd name="T43" fmla="*/ 1594 h 3164"/>
                <a:gd name="T44" fmla="*/ 1968 w 1983"/>
                <a:gd name="T45" fmla="*/ 1674 h 3164"/>
                <a:gd name="T46" fmla="*/ 1929 w 1983"/>
                <a:gd name="T47" fmla="*/ 1742 h 3164"/>
                <a:gd name="T48" fmla="*/ 1869 w 1983"/>
                <a:gd name="T49" fmla="*/ 1793 h 3164"/>
                <a:gd name="T50" fmla="*/ 1794 w 1983"/>
                <a:gd name="T51" fmla="*/ 1820 h 3164"/>
                <a:gd name="T52" fmla="*/ 1068 w 1983"/>
                <a:gd name="T53" fmla="*/ 1824 h 3164"/>
                <a:gd name="T54" fmla="*/ 1583 w 1983"/>
                <a:gd name="T55" fmla="*/ 3049 h 3164"/>
                <a:gd name="T56" fmla="*/ 1580 w 1983"/>
                <a:gd name="T57" fmla="*/ 3092 h 3164"/>
                <a:gd name="T58" fmla="*/ 1561 w 1983"/>
                <a:gd name="T59" fmla="*/ 3130 h 3164"/>
                <a:gd name="T60" fmla="*/ 1525 w 1983"/>
                <a:gd name="T61" fmla="*/ 3156 h 3164"/>
                <a:gd name="T62" fmla="*/ 1481 w 1983"/>
                <a:gd name="T63" fmla="*/ 3164 h 3164"/>
                <a:gd name="T64" fmla="*/ 1440 w 1983"/>
                <a:gd name="T65" fmla="*/ 3152 h 3164"/>
                <a:gd name="T66" fmla="*/ 1407 w 1983"/>
                <a:gd name="T67" fmla="*/ 3124 h 3164"/>
                <a:gd name="T68" fmla="*/ 954 w 1983"/>
                <a:gd name="T69" fmla="*/ 2060 h 3164"/>
                <a:gd name="T70" fmla="*/ 501 w 1983"/>
                <a:gd name="T71" fmla="*/ 3125 h 3164"/>
                <a:gd name="T72" fmla="*/ 466 w 1983"/>
                <a:gd name="T73" fmla="*/ 3153 h 3164"/>
                <a:gd name="T74" fmla="*/ 422 w 1983"/>
                <a:gd name="T75" fmla="*/ 3164 h 3164"/>
                <a:gd name="T76" fmla="*/ 384 w 1983"/>
                <a:gd name="T77" fmla="*/ 3156 h 3164"/>
                <a:gd name="T78" fmla="*/ 348 w 1983"/>
                <a:gd name="T79" fmla="*/ 3130 h 3164"/>
                <a:gd name="T80" fmla="*/ 328 w 1983"/>
                <a:gd name="T81" fmla="*/ 3092 h 3164"/>
                <a:gd name="T82" fmla="*/ 325 w 1983"/>
                <a:gd name="T83" fmla="*/ 3049 h 3164"/>
                <a:gd name="T84" fmla="*/ 842 w 1983"/>
                <a:gd name="T85" fmla="*/ 1824 h 3164"/>
                <a:gd name="T86" fmla="*/ 189 w 1983"/>
                <a:gd name="T87" fmla="*/ 1820 h 3164"/>
                <a:gd name="T88" fmla="*/ 114 w 1983"/>
                <a:gd name="T89" fmla="*/ 1793 h 3164"/>
                <a:gd name="T90" fmla="*/ 54 w 1983"/>
                <a:gd name="T91" fmla="*/ 1742 h 3164"/>
                <a:gd name="T92" fmla="*/ 15 w 1983"/>
                <a:gd name="T93" fmla="*/ 1674 h 3164"/>
                <a:gd name="T94" fmla="*/ 0 w 1983"/>
                <a:gd name="T95" fmla="*/ 1594 h 3164"/>
                <a:gd name="T96" fmla="*/ 4 w 1983"/>
                <a:gd name="T97" fmla="*/ 188 h 3164"/>
                <a:gd name="T98" fmla="*/ 31 w 1983"/>
                <a:gd name="T99" fmla="*/ 113 h 3164"/>
                <a:gd name="T100" fmla="*/ 82 w 1983"/>
                <a:gd name="T101" fmla="*/ 53 h 3164"/>
                <a:gd name="T102" fmla="*/ 150 w 1983"/>
                <a:gd name="T103" fmla="*/ 13 h 3164"/>
                <a:gd name="T104" fmla="*/ 230 w 1983"/>
                <a:gd name="T105" fmla="*/ 0 h 3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83" h="3164">
                  <a:moveTo>
                    <a:pt x="230" y="0"/>
                  </a:moveTo>
                  <a:lnTo>
                    <a:pt x="1753" y="0"/>
                  </a:lnTo>
                  <a:lnTo>
                    <a:pt x="1794" y="3"/>
                  </a:lnTo>
                  <a:lnTo>
                    <a:pt x="1833" y="13"/>
                  </a:lnTo>
                  <a:lnTo>
                    <a:pt x="1869" y="31"/>
                  </a:lnTo>
                  <a:lnTo>
                    <a:pt x="1901" y="53"/>
                  </a:lnTo>
                  <a:lnTo>
                    <a:pt x="1929" y="81"/>
                  </a:lnTo>
                  <a:lnTo>
                    <a:pt x="1951" y="113"/>
                  </a:lnTo>
                  <a:lnTo>
                    <a:pt x="1968" y="148"/>
                  </a:lnTo>
                  <a:lnTo>
                    <a:pt x="1979" y="188"/>
                  </a:lnTo>
                  <a:lnTo>
                    <a:pt x="1983" y="229"/>
                  </a:lnTo>
                  <a:lnTo>
                    <a:pt x="1983" y="1151"/>
                  </a:lnTo>
                  <a:lnTo>
                    <a:pt x="1810" y="1030"/>
                  </a:lnTo>
                  <a:lnTo>
                    <a:pt x="1810" y="229"/>
                  </a:lnTo>
                  <a:lnTo>
                    <a:pt x="1808" y="211"/>
                  </a:lnTo>
                  <a:lnTo>
                    <a:pt x="1799" y="195"/>
                  </a:lnTo>
                  <a:lnTo>
                    <a:pt x="1787" y="182"/>
                  </a:lnTo>
                  <a:lnTo>
                    <a:pt x="1771" y="175"/>
                  </a:lnTo>
                  <a:lnTo>
                    <a:pt x="1753" y="171"/>
                  </a:lnTo>
                  <a:lnTo>
                    <a:pt x="230" y="171"/>
                  </a:lnTo>
                  <a:lnTo>
                    <a:pt x="212" y="175"/>
                  </a:lnTo>
                  <a:lnTo>
                    <a:pt x="196" y="182"/>
                  </a:lnTo>
                  <a:lnTo>
                    <a:pt x="184" y="195"/>
                  </a:lnTo>
                  <a:lnTo>
                    <a:pt x="175" y="211"/>
                  </a:lnTo>
                  <a:lnTo>
                    <a:pt x="173" y="229"/>
                  </a:lnTo>
                  <a:lnTo>
                    <a:pt x="173" y="1594"/>
                  </a:lnTo>
                  <a:lnTo>
                    <a:pt x="175" y="1612"/>
                  </a:lnTo>
                  <a:lnTo>
                    <a:pt x="184" y="1628"/>
                  </a:lnTo>
                  <a:lnTo>
                    <a:pt x="196" y="1640"/>
                  </a:lnTo>
                  <a:lnTo>
                    <a:pt x="212" y="1649"/>
                  </a:lnTo>
                  <a:lnTo>
                    <a:pt x="230" y="1651"/>
                  </a:lnTo>
                  <a:lnTo>
                    <a:pt x="1753" y="1651"/>
                  </a:lnTo>
                  <a:lnTo>
                    <a:pt x="1771" y="1649"/>
                  </a:lnTo>
                  <a:lnTo>
                    <a:pt x="1787" y="1640"/>
                  </a:lnTo>
                  <a:lnTo>
                    <a:pt x="1799" y="1628"/>
                  </a:lnTo>
                  <a:lnTo>
                    <a:pt x="1808" y="1612"/>
                  </a:lnTo>
                  <a:lnTo>
                    <a:pt x="1810" y="1594"/>
                  </a:lnTo>
                  <a:lnTo>
                    <a:pt x="1810" y="1205"/>
                  </a:lnTo>
                  <a:lnTo>
                    <a:pt x="1959" y="1309"/>
                  </a:lnTo>
                  <a:lnTo>
                    <a:pt x="1955" y="1344"/>
                  </a:lnTo>
                  <a:lnTo>
                    <a:pt x="1959" y="1379"/>
                  </a:lnTo>
                  <a:lnTo>
                    <a:pt x="1968" y="1413"/>
                  </a:lnTo>
                  <a:lnTo>
                    <a:pt x="1983" y="1444"/>
                  </a:lnTo>
                  <a:lnTo>
                    <a:pt x="1983" y="1594"/>
                  </a:lnTo>
                  <a:lnTo>
                    <a:pt x="1979" y="1635"/>
                  </a:lnTo>
                  <a:lnTo>
                    <a:pt x="1968" y="1674"/>
                  </a:lnTo>
                  <a:lnTo>
                    <a:pt x="1951" y="1710"/>
                  </a:lnTo>
                  <a:lnTo>
                    <a:pt x="1929" y="1742"/>
                  </a:lnTo>
                  <a:lnTo>
                    <a:pt x="1901" y="1770"/>
                  </a:lnTo>
                  <a:lnTo>
                    <a:pt x="1869" y="1793"/>
                  </a:lnTo>
                  <a:lnTo>
                    <a:pt x="1833" y="1810"/>
                  </a:lnTo>
                  <a:lnTo>
                    <a:pt x="1794" y="1820"/>
                  </a:lnTo>
                  <a:lnTo>
                    <a:pt x="1753" y="1824"/>
                  </a:lnTo>
                  <a:lnTo>
                    <a:pt x="1068" y="1824"/>
                  </a:lnTo>
                  <a:lnTo>
                    <a:pt x="1577" y="3027"/>
                  </a:lnTo>
                  <a:lnTo>
                    <a:pt x="1583" y="3049"/>
                  </a:lnTo>
                  <a:lnTo>
                    <a:pt x="1584" y="3071"/>
                  </a:lnTo>
                  <a:lnTo>
                    <a:pt x="1580" y="3092"/>
                  </a:lnTo>
                  <a:lnTo>
                    <a:pt x="1573" y="3112"/>
                  </a:lnTo>
                  <a:lnTo>
                    <a:pt x="1561" y="3130"/>
                  </a:lnTo>
                  <a:lnTo>
                    <a:pt x="1544" y="3144"/>
                  </a:lnTo>
                  <a:lnTo>
                    <a:pt x="1525" y="3156"/>
                  </a:lnTo>
                  <a:lnTo>
                    <a:pt x="1503" y="3163"/>
                  </a:lnTo>
                  <a:lnTo>
                    <a:pt x="1481" y="3164"/>
                  </a:lnTo>
                  <a:lnTo>
                    <a:pt x="1459" y="3160"/>
                  </a:lnTo>
                  <a:lnTo>
                    <a:pt x="1440" y="3152"/>
                  </a:lnTo>
                  <a:lnTo>
                    <a:pt x="1422" y="3140"/>
                  </a:lnTo>
                  <a:lnTo>
                    <a:pt x="1407" y="3124"/>
                  </a:lnTo>
                  <a:lnTo>
                    <a:pt x="1395" y="3104"/>
                  </a:lnTo>
                  <a:lnTo>
                    <a:pt x="954" y="2060"/>
                  </a:lnTo>
                  <a:lnTo>
                    <a:pt x="513" y="3104"/>
                  </a:lnTo>
                  <a:lnTo>
                    <a:pt x="501" y="3125"/>
                  </a:lnTo>
                  <a:lnTo>
                    <a:pt x="485" y="3141"/>
                  </a:lnTo>
                  <a:lnTo>
                    <a:pt x="466" y="3153"/>
                  </a:lnTo>
                  <a:lnTo>
                    <a:pt x="445" y="3161"/>
                  </a:lnTo>
                  <a:lnTo>
                    <a:pt x="422" y="3164"/>
                  </a:lnTo>
                  <a:lnTo>
                    <a:pt x="403" y="3161"/>
                  </a:lnTo>
                  <a:lnTo>
                    <a:pt x="384" y="3156"/>
                  </a:lnTo>
                  <a:lnTo>
                    <a:pt x="364" y="3144"/>
                  </a:lnTo>
                  <a:lnTo>
                    <a:pt x="348" y="3130"/>
                  </a:lnTo>
                  <a:lnTo>
                    <a:pt x="336" y="3112"/>
                  </a:lnTo>
                  <a:lnTo>
                    <a:pt x="328" y="3092"/>
                  </a:lnTo>
                  <a:lnTo>
                    <a:pt x="324" y="3071"/>
                  </a:lnTo>
                  <a:lnTo>
                    <a:pt x="325" y="3049"/>
                  </a:lnTo>
                  <a:lnTo>
                    <a:pt x="331" y="3027"/>
                  </a:lnTo>
                  <a:lnTo>
                    <a:pt x="842" y="1824"/>
                  </a:lnTo>
                  <a:lnTo>
                    <a:pt x="230" y="1824"/>
                  </a:lnTo>
                  <a:lnTo>
                    <a:pt x="189" y="1820"/>
                  </a:lnTo>
                  <a:lnTo>
                    <a:pt x="150" y="1810"/>
                  </a:lnTo>
                  <a:lnTo>
                    <a:pt x="114" y="1793"/>
                  </a:lnTo>
                  <a:lnTo>
                    <a:pt x="82" y="1770"/>
                  </a:lnTo>
                  <a:lnTo>
                    <a:pt x="54" y="1742"/>
                  </a:lnTo>
                  <a:lnTo>
                    <a:pt x="31" y="1710"/>
                  </a:lnTo>
                  <a:lnTo>
                    <a:pt x="15" y="1674"/>
                  </a:lnTo>
                  <a:lnTo>
                    <a:pt x="4" y="1635"/>
                  </a:lnTo>
                  <a:lnTo>
                    <a:pt x="0" y="1594"/>
                  </a:lnTo>
                  <a:lnTo>
                    <a:pt x="0" y="229"/>
                  </a:lnTo>
                  <a:lnTo>
                    <a:pt x="4" y="188"/>
                  </a:lnTo>
                  <a:lnTo>
                    <a:pt x="15" y="148"/>
                  </a:lnTo>
                  <a:lnTo>
                    <a:pt x="31" y="113"/>
                  </a:lnTo>
                  <a:lnTo>
                    <a:pt x="54" y="81"/>
                  </a:lnTo>
                  <a:lnTo>
                    <a:pt x="82" y="53"/>
                  </a:lnTo>
                  <a:lnTo>
                    <a:pt x="114" y="31"/>
                  </a:lnTo>
                  <a:lnTo>
                    <a:pt x="150" y="13"/>
                  </a:lnTo>
                  <a:lnTo>
                    <a:pt x="189" y="3"/>
                  </a:lnTo>
                  <a:lnTo>
                    <a:pt x="230" y="0"/>
                  </a:lnTo>
                  <a:close/>
                </a:path>
              </a:pathLst>
            </a:custGeom>
            <a:grpFill/>
            <a:ln w="0">
              <a:noFill/>
              <a:prstDash val="solid"/>
              <a:round/>
              <a:headEnd/>
              <a:tailEnd/>
            </a:ln>
          </p:spPr>
          <p:txBody>
            <a:bodyPr lIns="68562" tIns="34281" rIns="68562" bIns="34281"/>
            <a:lstStyle/>
            <a:p>
              <a:pPr defTabSz="685595">
                <a:defRPr/>
              </a:pPr>
              <a:endParaRPr lang="en-US" sz="1349">
                <a:solidFill>
                  <a:prstClr val="black"/>
                </a:solidFill>
                <a:latin typeface="Segoe UI Semilight" panose="020B0402040204020203" pitchFamily="34" charset="0"/>
                <a:cs typeface="Segoe UI Semilight" panose="020B0402040204020203" pitchFamily="34" charset="0"/>
              </a:endParaRPr>
            </a:p>
          </p:txBody>
        </p:sp>
        <p:sp>
          <p:nvSpPr>
            <p:cNvPr id="11" name="Rectangle 7">
              <a:extLst>
                <a:ext uri="{FF2B5EF4-FFF2-40B4-BE49-F238E27FC236}">
                  <a16:creationId xmlns:a16="http://schemas.microsoft.com/office/drawing/2014/main" id="{2F45067B-E2C2-4C82-A2A8-5A63A5ACDE2E}"/>
                </a:ext>
              </a:extLst>
            </p:cNvPr>
            <p:cNvSpPr>
              <a:spLocks noChangeArrowheads="1"/>
            </p:cNvSpPr>
            <p:nvPr/>
          </p:nvSpPr>
          <p:spPr bwMode="auto">
            <a:xfrm>
              <a:off x="-190" y="232"/>
              <a:ext cx="60" cy="186"/>
            </a:xfrm>
            <a:prstGeom prst="rect">
              <a:avLst/>
            </a:prstGeom>
            <a:grpFill/>
            <a:ln w="0">
              <a:noFill/>
              <a:prstDash val="solid"/>
              <a:miter lim="800000"/>
              <a:headEnd/>
              <a:tailEnd/>
            </a:ln>
          </p:spPr>
          <p:txBody>
            <a:bodyPr lIns="68562" tIns="34281" rIns="68562" bIns="34281"/>
            <a:lstStyle/>
            <a:p>
              <a:pPr defTabSz="685595">
                <a:defRPr/>
              </a:pPr>
              <a:endParaRPr lang="en-US" sz="1349">
                <a:solidFill>
                  <a:prstClr val="black"/>
                </a:solidFill>
                <a:latin typeface="Segoe UI Semilight" panose="020B0402040204020203" pitchFamily="34" charset="0"/>
                <a:cs typeface="Segoe UI Semilight" panose="020B0402040204020203" pitchFamily="34" charset="0"/>
              </a:endParaRPr>
            </a:p>
          </p:txBody>
        </p:sp>
        <p:sp>
          <p:nvSpPr>
            <p:cNvPr id="12" name="Rectangle 8">
              <a:extLst>
                <a:ext uri="{FF2B5EF4-FFF2-40B4-BE49-F238E27FC236}">
                  <a16:creationId xmlns:a16="http://schemas.microsoft.com/office/drawing/2014/main" id="{028740E3-9201-4FF8-BE0C-56F8B1AF59CB}"/>
                </a:ext>
              </a:extLst>
            </p:cNvPr>
            <p:cNvSpPr>
              <a:spLocks noChangeArrowheads="1"/>
            </p:cNvSpPr>
            <p:nvPr/>
          </p:nvSpPr>
          <p:spPr bwMode="auto">
            <a:xfrm>
              <a:off x="-110" y="282"/>
              <a:ext cx="61" cy="136"/>
            </a:xfrm>
            <a:prstGeom prst="rect">
              <a:avLst/>
            </a:prstGeom>
            <a:grpFill/>
            <a:ln w="0">
              <a:noFill/>
              <a:prstDash val="solid"/>
              <a:miter lim="800000"/>
              <a:headEnd/>
              <a:tailEnd/>
            </a:ln>
          </p:spPr>
          <p:txBody>
            <a:bodyPr lIns="68562" tIns="34281" rIns="68562" bIns="34281"/>
            <a:lstStyle/>
            <a:p>
              <a:pPr defTabSz="685595">
                <a:defRPr/>
              </a:pPr>
              <a:endParaRPr lang="en-US" sz="1349">
                <a:solidFill>
                  <a:prstClr val="black"/>
                </a:solidFill>
                <a:latin typeface="Segoe UI Semilight" panose="020B0402040204020203" pitchFamily="34" charset="0"/>
                <a:cs typeface="Segoe UI Semilight" panose="020B0402040204020203" pitchFamily="34" charset="0"/>
              </a:endParaRPr>
            </a:p>
          </p:txBody>
        </p:sp>
        <p:sp>
          <p:nvSpPr>
            <p:cNvPr id="13" name="Freeform 9">
              <a:extLst>
                <a:ext uri="{FF2B5EF4-FFF2-40B4-BE49-F238E27FC236}">
                  <a16:creationId xmlns:a16="http://schemas.microsoft.com/office/drawing/2014/main" id="{8DA7453E-DCC9-47EC-9153-9F8BA41D394E}"/>
                </a:ext>
              </a:extLst>
            </p:cNvPr>
            <p:cNvSpPr>
              <a:spLocks/>
            </p:cNvSpPr>
            <p:nvPr/>
          </p:nvSpPr>
          <p:spPr bwMode="auto">
            <a:xfrm>
              <a:off x="-29" y="216"/>
              <a:ext cx="60" cy="202"/>
            </a:xfrm>
            <a:custGeom>
              <a:avLst/>
              <a:gdLst>
                <a:gd name="T0" fmla="*/ 0 w 302"/>
                <a:gd name="T1" fmla="*/ 0 h 1013"/>
                <a:gd name="T2" fmla="*/ 302 w 302"/>
                <a:gd name="T3" fmla="*/ 0 h 1013"/>
                <a:gd name="T4" fmla="*/ 302 w 302"/>
                <a:gd name="T5" fmla="*/ 438 h 1013"/>
                <a:gd name="T6" fmla="*/ 105 w 302"/>
                <a:gd name="T7" fmla="*/ 299 h 1013"/>
                <a:gd name="T8" fmla="*/ 22 w 302"/>
                <a:gd name="T9" fmla="*/ 417 h 1013"/>
                <a:gd name="T10" fmla="*/ 302 w 302"/>
                <a:gd name="T11" fmla="*/ 614 h 1013"/>
                <a:gd name="T12" fmla="*/ 302 w 302"/>
                <a:gd name="T13" fmla="*/ 1013 h 1013"/>
                <a:gd name="T14" fmla="*/ 0 w 302"/>
                <a:gd name="T15" fmla="*/ 1013 h 1013"/>
                <a:gd name="T16" fmla="*/ 0 w 302"/>
                <a:gd name="T17" fmla="*/ 0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2" h="1013">
                  <a:moveTo>
                    <a:pt x="0" y="0"/>
                  </a:moveTo>
                  <a:lnTo>
                    <a:pt x="302" y="0"/>
                  </a:lnTo>
                  <a:lnTo>
                    <a:pt x="302" y="438"/>
                  </a:lnTo>
                  <a:lnTo>
                    <a:pt x="105" y="299"/>
                  </a:lnTo>
                  <a:lnTo>
                    <a:pt x="22" y="417"/>
                  </a:lnTo>
                  <a:lnTo>
                    <a:pt x="302" y="614"/>
                  </a:lnTo>
                  <a:lnTo>
                    <a:pt x="302" y="1013"/>
                  </a:lnTo>
                  <a:lnTo>
                    <a:pt x="0" y="1013"/>
                  </a:lnTo>
                  <a:lnTo>
                    <a:pt x="0" y="0"/>
                  </a:lnTo>
                  <a:close/>
                </a:path>
              </a:pathLst>
            </a:custGeom>
            <a:grpFill/>
            <a:ln w="0">
              <a:noFill/>
              <a:prstDash val="solid"/>
              <a:round/>
              <a:headEnd/>
              <a:tailEnd/>
            </a:ln>
          </p:spPr>
          <p:txBody>
            <a:bodyPr lIns="68562" tIns="34281" rIns="68562" bIns="34281"/>
            <a:lstStyle/>
            <a:p>
              <a:pPr defTabSz="685595">
                <a:defRPr/>
              </a:pPr>
              <a:endParaRPr lang="en-US" sz="1349">
                <a:solidFill>
                  <a:prstClr val="black"/>
                </a:solidFill>
                <a:latin typeface="Segoe UI Semilight" panose="020B0402040204020203" pitchFamily="34" charset="0"/>
                <a:cs typeface="Segoe UI Semilight" panose="020B0402040204020203" pitchFamily="34" charset="0"/>
              </a:endParaRPr>
            </a:p>
          </p:txBody>
        </p:sp>
        <p:sp>
          <p:nvSpPr>
            <p:cNvPr id="14" name="Freeform 10">
              <a:extLst>
                <a:ext uri="{FF2B5EF4-FFF2-40B4-BE49-F238E27FC236}">
                  <a16:creationId xmlns:a16="http://schemas.microsoft.com/office/drawing/2014/main" id="{22D637B8-BEFC-423D-B25F-662CFC234209}"/>
                </a:ext>
              </a:extLst>
            </p:cNvPr>
            <p:cNvSpPr>
              <a:spLocks/>
            </p:cNvSpPr>
            <p:nvPr/>
          </p:nvSpPr>
          <p:spPr bwMode="auto">
            <a:xfrm>
              <a:off x="277" y="129"/>
              <a:ext cx="163" cy="163"/>
            </a:xfrm>
            <a:custGeom>
              <a:avLst/>
              <a:gdLst>
                <a:gd name="T0" fmla="*/ 406 w 814"/>
                <a:gd name="T1" fmla="*/ 0 h 813"/>
                <a:gd name="T2" fmla="*/ 462 w 814"/>
                <a:gd name="T3" fmla="*/ 3 h 813"/>
                <a:gd name="T4" fmla="*/ 515 w 814"/>
                <a:gd name="T5" fmla="*/ 14 h 813"/>
                <a:gd name="T6" fmla="*/ 565 w 814"/>
                <a:gd name="T7" fmla="*/ 31 h 813"/>
                <a:gd name="T8" fmla="*/ 612 w 814"/>
                <a:gd name="T9" fmla="*/ 55 h 813"/>
                <a:gd name="T10" fmla="*/ 655 w 814"/>
                <a:gd name="T11" fmla="*/ 84 h 813"/>
                <a:gd name="T12" fmla="*/ 694 w 814"/>
                <a:gd name="T13" fmla="*/ 119 h 813"/>
                <a:gd name="T14" fmla="*/ 729 w 814"/>
                <a:gd name="T15" fmla="*/ 158 h 813"/>
                <a:gd name="T16" fmla="*/ 758 w 814"/>
                <a:gd name="T17" fmla="*/ 202 h 813"/>
                <a:gd name="T18" fmla="*/ 782 w 814"/>
                <a:gd name="T19" fmla="*/ 249 h 813"/>
                <a:gd name="T20" fmla="*/ 799 w 814"/>
                <a:gd name="T21" fmla="*/ 298 h 813"/>
                <a:gd name="T22" fmla="*/ 810 w 814"/>
                <a:gd name="T23" fmla="*/ 352 h 813"/>
                <a:gd name="T24" fmla="*/ 814 w 814"/>
                <a:gd name="T25" fmla="*/ 407 h 813"/>
                <a:gd name="T26" fmla="*/ 810 w 814"/>
                <a:gd name="T27" fmla="*/ 462 h 813"/>
                <a:gd name="T28" fmla="*/ 799 w 814"/>
                <a:gd name="T29" fmla="*/ 515 h 813"/>
                <a:gd name="T30" fmla="*/ 782 w 814"/>
                <a:gd name="T31" fmla="*/ 566 h 813"/>
                <a:gd name="T32" fmla="*/ 758 w 814"/>
                <a:gd name="T33" fmla="*/ 613 h 813"/>
                <a:gd name="T34" fmla="*/ 729 w 814"/>
                <a:gd name="T35" fmla="*/ 655 h 813"/>
                <a:gd name="T36" fmla="*/ 694 w 814"/>
                <a:gd name="T37" fmla="*/ 695 h 813"/>
                <a:gd name="T38" fmla="*/ 655 w 814"/>
                <a:gd name="T39" fmla="*/ 729 h 813"/>
                <a:gd name="T40" fmla="*/ 612 w 814"/>
                <a:gd name="T41" fmla="*/ 758 h 813"/>
                <a:gd name="T42" fmla="*/ 565 w 814"/>
                <a:gd name="T43" fmla="*/ 782 h 813"/>
                <a:gd name="T44" fmla="*/ 515 w 814"/>
                <a:gd name="T45" fmla="*/ 799 h 813"/>
                <a:gd name="T46" fmla="*/ 462 w 814"/>
                <a:gd name="T47" fmla="*/ 810 h 813"/>
                <a:gd name="T48" fmla="*/ 406 w 814"/>
                <a:gd name="T49" fmla="*/ 813 h 813"/>
                <a:gd name="T50" fmla="*/ 352 w 814"/>
                <a:gd name="T51" fmla="*/ 810 h 813"/>
                <a:gd name="T52" fmla="*/ 299 w 814"/>
                <a:gd name="T53" fmla="*/ 799 h 813"/>
                <a:gd name="T54" fmla="*/ 248 w 814"/>
                <a:gd name="T55" fmla="*/ 782 h 813"/>
                <a:gd name="T56" fmla="*/ 201 w 814"/>
                <a:gd name="T57" fmla="*/ 758 h 813"/>
                <a:gd name="T58" fmla="*/ 157 w 814"/>
                <a:gd name="T59" fmla="*/ 729 h 813"/>
                <a:gd name="T60" fmla="*/ 119 w 814"/>
                <a:gd name="T61" fmla="*/ 695 h 813"/>
                <a:gd name="T62" fmla="*/ 85 w 814"/>
                <a:gd name="T63" fmla="*/ 655 h 813"/>
                <a:gd name="T64" fmla="*/ 56 w 814"/>
                <a:gd name="T65" fmla="*/ 613 h 813"/>
                <a:gd name="T66" fmla="*/ 32 w 814"/>
                <a:gd name="T67" fmla="*/ 566 h 813"/>
                <a:gd name="T68" fmla="*/ 15 w 814"/>
                <a:gd name="T69" fmla="*/ 515 h 813"/>
                <a:gd name="T70" fmla="*/ 4 w 814"/>
                <a:gd name="T71" fmla="*/ 462 h 813"/>
                <a:gd name="T72" fmla="*/ 0 w 814"/>
                <a:gd name="T73" fmla="*/ 407 h 813"/>
                <a:gd name="T74" fmla="*/ 4 w 814"/>
                <a:gd name="T75" fmla="*/ 352 h 813"/>
                <a:gd name="T76" fmla="*/ 15 w 814"/>
                <a:gd name="T77" fmla="*/ 298 h 813"/>
                <a:gd name="T78" fmla="*/ 32 w 814"/>
                <a:gd name="T79" fmla="*/ 249 h 813"/>
                <a:gd name="T80" fmla="*/ 56 w 814"/>
                <a:gd name="T81" fmla="*/ 202 h 813"/>
                <a:gd name="T82" fmla="*/ 85 w 814"/>
                <a:gd name="T83" fmla="*/ 158 h 813"/>
                <a:gd name="T84" fmla="*/ 119 w 814"/>
                <a:gd name="T85" fmla="*/ 119 h 813"/>
                <a:gd name="T86" fmla="*/ 157 w 814"/>
                <a:gd name="T87" fmla="*/ 84 h 813"/>
                <a:gd name="T88" fmla="*/ 201 w 814"/>
                <a:gd name="T89" fmla="*/ 55 h 813"/>
                <a:gd name="T90" fmla="*/ 248 w 814"/>
                <a:gd name="T91" fmla="*/ 31 h 813"/>
                <a:gd name="T92" fmla="*/ 299 w 814"/>
                <a:gd name="T93" fmla="*/ 14 h 813"/>
                <a:gd name="T94" fmla="*/ 352 w 814"/>
                <a:gd name="T95" fmla="*/ 3 h 813"/>
                <a:gd name="T96" fmla="*/ 406 w 814"/>
                <a:gd name="T97" fmla="*/ 0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14" h="813">
                  <a:moveTo>
                    <a:pt x="406" y="0"/>
                  </a:moveTo>
                  <a:lnTo>
                    <a:pt x="462" y="3"/>
                  </a:lnTo>
                  <a:lnTo>
                    <a:pt x="515" y="14"/>
                  </a:lnTo>
                  <a:lnTo>
                    <a:pt x="565" y="31"/>
                  </a:lnTo>
                  <a:lnTo>
                    <a:pt x="612" y="55"/>
                  </a:lnTo>
                  <a:lnTo>
                    <a:pt x="655" y="84"/>
                  </a:lnTo>
                  <a:lnTo>
                    <a:pt x="694" y="119"/>
                  </a:lnTo>
                  <a:lnTo>
                    <a:pt x="729" y="158"/>
                  </a:lnTo>
                  <a:lnTo>
                    <a:pt x="758" y="202"/>
                  </a:lnTo>
                  <a:lnTo>
                    <a:pt x="782" y="249"/>
                  </a:lnTo>
                  <a:lnTo>
                    <a:pt x="799" y="298"/>
                  </a:lnTo>
                  <a:lnTo>
                    <a:pt x="810" y="352"/>
                  </a:lnTo>
                  <a:lnTo>
                    <a:pt x="814" y="407"/>
                  </a:lnTo>
                  <a:lnTo>
                    <a:pt x="810" y="462"/>
                  </a:lnTo>
                  <a:lnTo>
                    <a:pt x="799" y="515"/>
                  </a:lnTo>
                  <a:lnTo>
                    <a:pt x="782" y="566"/>
                  </a:lnTo>
                  <a:lnTo>
                    <a:pt x="758" y="613"/>
                  </a:lnTo>
                  <a:lnTo>
                    <a:pt x="729" y="655"/>
                  </a:lnTo>
                  <a:lnTo>
                    <a:pt x="694" y="695"/>
                  </a:lnTo>
                  <a:lnTo>
                    <a:pt x="655" y="729"/>
                  </a:lnTo>
                  <a:lnTo>
                    <a:pt x="612" y="758"/>
                  </a:lnTo>
                  <a:lnTo>
                    <a:pt x="565" y="782"/>
                  </a:lnTo>
                  <a:lnTo>
                    <a:pt x="515" y="799"/>
                  </a:lnTo>
                  <a:lnTo>
                    <a:pt x="462" y="810"/>
                  </a:lnTo>
                  <a:lnTo>
                    <a:pt x="406" y="813"/>
                  </a:lnTo>
                  <a:lnTo>
                    <a:pt x="352" y="810"/>
                  </a:lnTo>
                  <a:lnTo>
                    <a:pt x="299" y="799"/>
                  </a:lnTo>
                  <a:lnTo>
                    <a:pt x="248" y="782"/>
                  </a:lnTo>
                  <a:lnTo>
                    <a:pt x="201" y="758"/>
                  </a:lnTo>
                  <a:lnTo>
                    <a:pt x="157" y="729"/>
                  </a:lnTo>
                  <a:lnTo>
                    <a:pt x="119" y="695"/>
                  </a:lnTo>
                  <a:lnTo>
                    <a:pt x="85" y="655"/>
                  </a:lnTo>
                  <a:lnTo>
                    <a:pt x="56" y="613"/>
                  </a:lnTo>
                  <a:lnTo>
                    <a:pt x="32" y="566"/>
                  </a:lnTo>
                  <a:lnTo>
                    <a:pt x="15" y="515"/>
                  </a:lnTo>
                  <a:lnTo>
                    <a:pt x="4" y="462"/>
                  </a:lnTo>
                  <a:lnTo>
                    <a:pt x="0" y="407"/>
                  </a:lnTo>
                  <a:lnTo>
                    <a:pt x="4" y="352"/>
                  </a:lnTo>
                  <a:lnTo>
                    <a:pt x="15" y="298"/>
                  </a:lnTo>
                  <a:lnTo>
                    <a:pt x="32" y="249"/>
                  </a:lnTo>
                  <a:lnTo>
                    <a:pt x="56" y="202"/>
                  </a:lnTo>
                  <a:lnTo>
                    <a:pt x="85" y="158"/>
                  </a:lnTo>
                  <a:lnTo>
                    <a:pt x="119" y="119"/>
                  </a:lnTo>
                  <a:lnTo>
                    <a:pt x="157" y="84"/>
                  </a:lnTo>
                  <a:lnTo>
                    <a:pt x="201" y="55"/>
                  </a:lnTo>
                  <a:lnTo>
                    <a:pt x="248" y="31"/>
                  </a:lnTo>
                  <a:lnTo>
                    <a:pt x="299" y="14"/>
                  </a:lnTo>
                  <a:lnTo>
                    <a:pt x="352" y="3"/>
                  </a:lnTo>
                  <a:lnTo>
                    <a:pt x="406" y="0"/>
                  </a:lnTo>
                  <a:close/>
                </a:path>
              </a:pathLst>
            </a:custGeom>
            <a:grpFill/>
            <a:ln w="0">
              <a:noFill/>
              <a:prstDash val="solid"/>
              <a:round/>
              <a:headEnd/>
              <a:tailEnd/>
            </a:ln>
          </p:spPr>
          <p:txBody>
            <a:bodyPr lIns="68562" tIns="34281" rIns="68562" bIns="34281"/>
            <a:lstStyle/>
            <a:p>
              <a:pPr defTabSz="685595">
                <a:defRPr/>
              </a:pPr>
              <a:endParaRPr lang="en-US" sz="1349">
                <a:solidFill>
                  <a:prstClr val="black"/>
                </a:solidFill>
                <a:latin typeface="Segoe UI Semilight" panose="020B0402040204020203" pitchFamily="34" charset="0"/>
                <a:cs typeface="Segoe UI Semilight" panose="020B0402040204020203" pitchFamily="34" charset="0"/>
              </a:endParaRPr>
            </a:p>
          </p:txBody>
        </p:sp>
        <p:sp>
          <p:nvSpPr>
            <p:cNvPr id="15" name="Freeform 11">
              <a:extLst>
                <a:ext uri="{FF2B5EF4-FFF2-40B4-BE49-F238E27FC236}">
                  <a16:creationId xmlns:a16="http://schemas.microsoft.com/office/drawing/2014/main" id="{C2F6CFA6-3584-40E3-9743-C46AAA96BF11}"/>
                </a:ext>
              </a:extLst>
            </p:cNvPr>
            <p:cNvSpPr>
              <a:spLocks noEditPoints="1"/>
            </p:cNvSpPr>
            <p:nvPr/>
          </p:nvSpPr>
          <p:spPr bwMode="auto">
            <a:xfrm>
              <a:off x="-13" y="287"/>
              <a:ext cx="526" cy="629"/>
            </a:xfrm>
            <a:custGeom>
              <a:avLst/>
              <a:gdLst>
                <a:gd name="T0" fmla="*/ 1858 w 2633"/>
                <a:gd name="T1" fmla="*/ 956 h 3144"/>
                <a:gd name="T2" fmla="*/ 1861 w 2633"/>
                <a:gd name="T3" fmla="*/ 165 h 3144"/>
                <a:gd name="T4" fmla="*/ 711 w 2633"/>
                <a:gd name="T5" fmla="*/ 477 h 3144"/>
                <a:gd name="T6" fmla="*/ 782 w 2633"/>
                <a:gd name="T7" fmla="*/ 428 h 3144"/>
                <a:gd name="T8" fmla="*/ 869 w 2633"/>
                <a:gd name="T9" fmla="*/ 426 h 3144"/>
                <a:gd name="T10" fmla="*/ 985 w 2633"/>
                <a:gd name="T11" fmla="*/ 470 h 3144"/>
                <a:gd name="T12" fmla="*/ 1095 w 2633"/>
                <a:gd name="T13" fmla="*/ 483 h 3144"/>
                <a:gd name="T14" fmla="*/ 1198 w 2633"/>
                <a:gd name="T15" fmla="*/ 449 h 3144"/>
                <a:gd name="T16" fmla="*/ 1308 w 2633"/>
                <a:gd name="T17" fmla="*/ 373 h 3144"/>
                <a:gd name="T18" fmla="*/ 1443 w 2633"/>
                <a:gd name="T19" fmla="*/ 251 h 3144"/>
                <a:gd name="T20" fmla="*/ 1587 w 2633"/>
                <a:gd name="T21" fmla="*/ 124 h 3144"/>
                <a:gd name="T22" fmla="*/ 1708 w 2633"/>
                <a:gd name="T23" fmla="*/ 62 h 3144"/>
                <a:gd name="T24" fmla="*/ 1859 w 2633"/>
                <a:gd name="T25" fmla="*/ 149 h 3144"/>
                <a:gd name="T26" fmla="*/ 2062 w 2633"/>
                <a:gd name="T27" fmla="*/ 85 h 3144"/>
                <a:gd name="T28" fmla="*/ 2169 w 2633"/>
                <a:gd name="T29" fmla="*/ 147 h 3144"/>
                <a:gd name="T30" fmla="*/ 2279 w 2633"/>
                <a:gd name="T31" fmla="*/ 228 h 3144"/>
                <a:gd name="T32" fmla="*/ 2382 w 2633"/>
                <a:gd name="T33" fmla="*/ 326 h 3144"/>
                <a:gd name="T34" fmla="*/ 2471 w 2633"/>
                <a:gd name="T35" fmla="*/ 447 h 3144"/>
                <a:gd name="T36" fmla="*/ 2545 w 2633"/>
                <a:gd name="T37" fmla="*/ 597 h 3144"/>
                <a:gd name="T38" fmla="*/ 2599 w 2633"/>
                <a:gd name="T39" fmla="*/ 780 h 3144"/>
                <a:gd name="T40" fmla="*/ 2628 w 2633"/>
                <a:gd name="T41" fmla="*/ 1005 h 3144"/>
                <a:gd name="T42" fmla="*/ 2631 w 2633"/>
                <a:gd name="T43" fmla="*/ 1274 h 3144"/>
                <a:gd name="T44" fmla="*/ 2608 w 2633"/>
                <a:gd name="T45" fmla="*/ 1433 h 3144"/>
                <a:gd name="T46" fmla="*/ 2551 w 2633"/>
                <a:gd name="T47" fmla="*/ 1496 h 3144"/>
                <a:gd name="T48" fmla="*/ 2466 w 2633"/>
                <a:gd name="T49" fmla="*/ 1522 h 3144"/>
                <a:gd name="T50" fmla="*/ 2394 w 2633"/>
                <a:gd name="T51" fmla="*/ 1503 h 3144"/>
                <a:gd name="T52" fmla="*/ 2328 w 2633"/>
                <a:gd name="T53" fmla="*/ 1440 h 3144"/>
                <a:gd name="T54" fmla="*/ 2309 w 2633"/>
                <a:gd name="T55" fmla="*/ 1351 h 3144"/>
                <a:gd name="T56" fmla="*/ 2316 w 2633"/>
                <a:gd name="T57" fmla="*/ 1101 h 3144"/>
                <a:gd name="T58" fmla="*/ 2299 w 2633"/>
                <a:gd name="T59" fmla="*/ 901 h 3144"/>
                <a:gd name="T60" fmla="*/ 2276 w 2633"/>
                <a:gd name="T61" fmla="*/ 1300 h 3144"/>
                <a:gd name="T62" fmla="*/ 2253 w 2633"/>
                <a:gd name="T63" fmla="*/ 1418 h 3144"/>
                <a:gd name="T64" fmla="*/ 2234 w 2633"/>
                <a:gd name="T65" fmla="*/ 2991 h 3144"/>
                <a:gd name="T66" fmla="*/ 2194 w 2633"/>
                <a:gd name="T67" fmla="*/ 3078 h 3144"/>
                <a:gd name="T68" fmla="*/ 2116 w 2633"/>
                <a:gd name="T69" fmla="*/ 3132 h 3144"/>
                <a:gd name="T70" fmla="*/ 2018 w 2633"/>
                <a:gd name="T71" fmla="*/ 3140 h 3144"/>
                <a:gd name="T72" fmla="*/ 1931 w 2633"/>
                <a:gd name="T73" fmla="*/ 3101 h 3144"/>
                <a:gd name="T74" fmla="*/ 1876 w 2633"/>
                <a:gd name="T75" fmla="*/ 3022 h 3144"/>
                <a:gd name="T76" fmla="*/ 1864 w 2633"/>
                <a:gd name="T77" fmla="*/ 1659 h 3144"/>
                <a:gd name="T78" fmla="*/ 1838 w 2633"/>
                <a:gd name="T79" fmla="*/ 2958 h 3144"/>
                <a:gd name="T80" fmla="*/ 1812 w 2633"/>
                <a:gd name="T81" fmla="*/ 3051 h 3144"/>
                <a:gd name="T82" fmla="*/ 1744 w 2633"/>
                <a:gd name="T83" fmla="*/ 3119 h 3144"/>
                <a:gd name="T84" fmla="*/ 1650 w 2633"/>
                <a:gd name="T85" fmla="*/ 3144 h 3144"/>
                <a:gd name="T86" fmla="*/ 1556 w 2633"/>
                <a:gd name="T87" fmla="*/ 3119 h 3144"/>
                <a:gd name="T88" fmla="*/ 1489 w 2633"/>
                <a:gd name="T89" fmla="*/ 3051 h 3144"/>
                <a:gd name="T90" fmla="*/ 1464 w 2633"/>
                <a:gd name="T91" fmla="*/ 2958 h 3144"/>
                <a:gd name="T92" fmla="*/ 1453 w 2633"/>
                <a:gd name="T93" fmla="*/ 1381 h 3144"/>
                <a:gd name="T94" fmla="*/ 1443 w 2633"/>
                <a:gd name="T95" fmla="*/ 667 h 3144"/>
                <a:gd name="T96" fmla="*/ 1316 w 2633"/>
                <a:gd name="T97" fmla="*/ 743 h 3144"/>
                <a:gd name="T98" fmla="*/ 1176 w 2633"/>
                <a:gd name="T99" fmla="*/ 789 h 3144"/>
                <a:gd name="T100" fmla="*/ 1027 w 2633"/>
                <a:gd name="T101" fmla="*/ 797 h 3144"/>
                <a:gd name="T102" fmla="*/ 875 w 2633"/>
                <a:gd name="T103" fmla="*/ 766 h 3144"/>
                <a:gd name="T104" fmla="*/ 739 w 2633"/>
                <a:gd name="T105" fmla="*/ 707 h 3144"/>
                <a:gd name="T106" fmla="*/ 685 w 2633"/>
                <a:gd name="T107" fmla="*/ 640 h 3144"/>
                <a:gd name="T108" fmla="*/ 674 w 2633"/>
                <a:gd name="T109" fmla="*/ 555 h 3144"/>
                <a:gd name="T110" fmla="*/ 32 w 2633"/>
                <a:gd name="T111" fmla="*/ 0 h 3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33" h="3144">
                  <a:moveTo>
                    <a:pt x="1858" y="165"/>
                  </a:moveTo>
                  <a:lnTo>
                    <a:pt x="1760" y="821"/>
                  </a:lnTo>
                  <a:lnTo>
                    <a:pt x="1858" y="956"/>
                  </a:lnTo>
                  <a:lnTo>
                    <a:pt x="1861" y="956"/>
                  </a:lnTo>
                  <a:lnTo>
                    <a:pt x="1958" y="821"/>
                  </a:lnTo>
                  <a:lnTo>
                    <a:pt x="1861" y="165"/>
                  </a:lnTo>
                  <a:lnTo>
                    <a:pt x="1858" y="165"/>
                  </a:lnTo>
                  <a:close/>
                  <a:moveTo>
                    <a:pt x="32" y="0"/>
                  </a:moveTo>
                  <a:lnTo>
                    <a:pt x="711" y="477"/>
                  </a:lnTo>
                  <a:lnTo>
                    <a:pt x="732" y="456"/>
                  </a:lnTo>
                  <a:lnTo>
                    <a:pt x="757" y="441"/>
                  </a:lnTo>
                  <a:lnTo>
                    <a:pt x="782" y="428"/>
                  </a:lnTo>
                  <a:lnTo>
                    <a:pt x="811" y="422"/>
                  </a:lnTo>
                  <a:lnTo>
                    <a:pt x="840" y="421"/>
                  </a:lnTo>
                  <a:lnTo>
                    <a:pt x="869" y="426"/>
                  </a:lnTo>
                  <a:lnTo>
                    <a:pt x="898" y="436"/>
                  </a:lnTo>
                  <a:lnTo>
                    <a:pt x="943" y="455"/>
                  </a:lnTo>
                  <a:lnTo>
                    <a:pt x="985" y="470"/>
                  </a:lnTo>
                  <a:lnTo>
                    <a:pt x="1024" y="479"/>
                  </a:lnTo>
                  <a:lnTo>
                    <a:pt x="1060" y="483"/>
                  </a:lnTo>
                  <a:lnTo>
                    <a:pt x="1095" y="483"/>
                  </a:lnTo>
                  <a:lnTo>
                    <a:pt x="1130" y="477"/>
                  </a:lnTo>
                  <a:lnTo>
                    <a:pt x="1164" y="466"/>
                  </a:lnTo>
                  <a:lnTo>
                    <a:pt x="1198" y="449"/>
                  </a:lnTo>
                  <a:lnTo>
                    <a:pt x="1233" y="428"/>
                  </a:lnTo>
                  <a:lnTo>
                    <a:pt x="1269" y="403"/>
                  </a:lnTo>
                  <a:lnTo>
                    <a:pt x="1308" y="373"/>
                  </a:lnTo>
                  <a:lnTo>
                    <a:pt x="1349" y="337"/>
                  </a:lnTo>
                  <a:lnTo>
                    <a:pt x="1395" y="297"/>
                  </a:lnTo>
                  <a:lnTo>
                    <a:pt x="1443" y="251"/>
                  </a:lnTo>
                  <a:lnTo>
                    <a:pt x="1503" y="196"/>
                  </a:lnTo>
                  <a:lnTo>
                    <a:pt x="1567" y="140"/>
                  </a:lnTo>
                  <a:lnTo>
                    <a:pt x="1587" y="124"/>
                  </a:lnTo>
                  <a:lnTo>
                    <a:pt x="1609" y="113"/>
                  </a:lnTo>
                  <a:lnTo>
                    <a:pt x="1657" y="85"/>
                  </a:lnTo>
                  <a:lnTo>
                    <a:pt x="1708" y="62"/>
                  </a:lnTo>
                  <a:lnTo>
                    <a:pt x="1760" y="46"/>
                  </a:lnTo>
                  <a:lnTo>
                    <a:pt x="1761" y="46"/>
                  </a:lnTo>
                  <a:lnTo>
                    <a:pt x="1859" y="149"/>
                  </a:lnTo>
                  <a:lnTo>
                    <a:pt x="1961" y="48"/>
                  </a:lnTo>
                  <a:lnTo>
                    <a:pt x="2013" y="63"/>
                  </a:lnTo>
                  <a:lnTo>
                    <a:pt x="2062" y="85"/>
                  </a:lnTo>
                  <a:lnTo>
                    <a:pt x="2110" y="113"/>
                  </a:lnTo>
                  <a:lnTo>
                    <a:pt x="2130" y="123"/>
                  </a:lnTo>
                  <a:lnTo>
                    <a:pt x="2169" y="147"/>
                  </a:lnTo>
                  <a:lnTo>
                    <a:pt x="2206" y="172"/>
                  </a:lnTo>
                  <a:lnTo>
                    <a:pt x="2243" y="199"/>
                  </a:lnTo>
                  <a:lnTo>
                    <a:pt x="2279" y="228"/>
                  </a:lnTo>
                  <a:lnTo>
                    <a:pt x="2314" y="258"/>
                  </a:lnTo>
                  <a:lnTo>
                    <a:pt x="2349" y="291"/>
                  </a:lnTo>
                  <a:lnTo>
                    <a:pt x="2382" y="326"/>
                  </a:lnTo>
                  <a:lnTo>
                    <a:pt x="2413" y="363"/>
                  </a:lnTo>
                  <a:lnTo>
                    <a:pt x="2443" y="404"/>
                  </a:lnTo>
                  <a:lnTo>
                    <a:pt x="2471" y="447"/>
                  </a:lnTo>
                  <a:lnTo>
                    <a:pt x="2498" y="494"/>
                  </a:lnTo>
                  <a:lnTo>
                    <a:pt x="2523" y="543"/>
                  </a:lnTo>
                  <a:lnTo>
                    <a:pt x="2545" y="597"/>
                  </a:lnTo>
                  <a:lnTo>
                    <a:pt x="2565" y="655"/>
                  </a:lnTo>
                  <a:lnTo>
                    <a:pt x="2584" y="715"/>
                  </a:lnTo>
                  <a:lnTo>
                    <a:pt x="2599" y="780"/>
                  </a:lnTo>
                  <a:lnTo>
                    <a:pt x="2611" y="850"/>
                  </a:lnTo>
                  <a:lnTo>
                    <a:pt x="2621" y="925"/>
                  </a:lnTo>
                  <a:lnTo>
                    <a:pt x="2628" y="1005"/>
                  </a:lnTo>
                  <a:lnTo>
                    <a:pt x="2632" y="1089"/>
                  </a:lnTo>
                  <a:lnTo>
                    <a:pt x="2633" y="1179"/>
                  </a:lnTo>
                  <a:lnTo>
                    <a:pt x="2631" y="1274"/>
                  </a:lnTo>
                  <a:lnTo>
                    <a:pt x="2623" y="1375"/>
                  </a:lnTo>
                  <a:lnTo>
                    <a:pt x="2619" y="1405"/>
                  </a:lnTo>
                  <a:lnTo>
                    <a:pt x="2608" y="1433"/>
                  </a:lnTo>
                  <a:lnTo>
                    <a:pt x="2593" y="1457"/>
                  </a:lnTo>
                  <a:lnTo>
                    <a:pt x="2574" y="1479"/>
                  </a:lnTo>
                  <a:lnTo>
                    <a:pt x="2551" y="1496"/>
                  </a:lnTo>
                  <a:lnTo>
                    <a:pt x="2524" y="1509"/>
                  </a:lnTo>
                  <a:lnTo>
                    <a:pt x="2497" y="1518"/>
                  </a:lnTo>
                  <a:lnTo>
                    <a:pt x="2466" y="1522"/>
                  </a:lnTo>
                  <a:lnTo>
                    <a:pt x="2454" y="1520"/>
                  </a:lnTo>
                  <a:lnTo>
                    <a:pt x="2423" y="1514"/>
                  </a:lnTo>
                  <a:lnTo>
                    <a:pt x="2394" y="1503"/>
                  </a:lnTo>
                  <a:lnTo>
                    <a:pt x="2368" y="1486"/>
                  </a:lnTo>
                  <a:lnTo>
                    <a:pt x="2347" y="1466"/>
                  </a:lnTo>
                  <a:lnTo>
                    <a:pt x="2328" y="1440"/>
                  </a:lnTo>
                  <a:lnTo>
                    <a:pt x="2316" y="1413"/>
                  </a:lnTo>
                  <a:lnTo>
                    <a:pt x="2309" y="1382"/>
                  </a:lnTo>
                  <a:lnTo>
                    <a:pt x="2309" y="1351"/>
                  </a:lnTo>
                  <a:lnTo>
                    <a:pt x="2314" y="1262"/>
                  </a:lnTo>
                  <a:lnTo>
                    <a:pt x="2318" y="1178"/>
                  </a:lnTo>
                  <a:lnTo>
                    <a:pt x="2316" y="1101"/>
                  </a:lnTo>
                  <a:lnTo>
                    <a:pt x="2314" y="1029"/>
                  </a:lnTo>
                  <a:lnTo>
                    <a:pt x="2308" y="963"/>
                  </a:lnTo>
                  <a:lnTo>
                    <a:pt x="2299" y="901"/>
                  </a:lnTo>
                  <a:lnTo>
                    <a:pt x="2290" y="844"/>
                  </a:lnTo>
                  <a:lnTo>
                    <a:pt x="2276" y="792"/>
                  </a:lnTo>
                  <a:lnTo>
                    <a:pt x="2276" y="1300"/>
                  </a:lnTo>
                  <a:lnTo>
                    <a:pt x="2274" y="1341"/>
                  </a:lnTo>
                  <a:lnTo>
                    <a:pt x="2267" y="1380"/>
                  </a:lnTo>
                  <a:lnTo>
                    <a:pt x="2253" y="1418"/>
                  </a:lnTo>
                  <a:lnTo>
                    <a:pt x="2238" y="1453"/>
                  </a:lnTo>
                  <a:lnTo>
                    <a:pt x="2238" y="2958"/>
                  </a:lnTo>
                  <a:lnTo>
                    <a:pt x="2234" y="2991"/>
                  </a:lnTo>
                  <a:lnTo>
                    <a:pt x="2226" y="3022"/>
                  </a:lnTo>
                  <a:lnTo>
                    <a:pt x="2212" y="3051"/>
                  </a:lnTo>
                  <a:lnTo>
                    <a:pt x="2194" y="3078"/>
                  </a:lnTo>
                  <a:lnTo>
                    <a:pt x="2171" y="3101"/>
                  </a:lnTo>
                  <a:lnTo>
                    <a:pt x="2145" y="3119"/>
                  </a:lnTo>
                  <a:lnTo>
                    <a:pt x="2116" y="3132"/>
                  </a:lnTo>
                  <a:lnTo>
                    <a:pt x="2084" y="3140"/>
                  </a:lnTo>
                  <a:lnTo>
                    <a:pt x="2050" y="3144"/>
                  </a:lnTo>
                  <a:lnTo>
                    <a:pt x="2018" y="3140"/>
                  </a:lnTo>
                  <a:lnTo>
                    <a:pt x="1985" y="3132"/>
                  </a:lnTo>
                  <a:lnTo>
                    <a:pt x="1956" y="3119"/>
                  </a:lnTo>
                  <a:lnTo>
                    <a:pt x="1931" y="3101"/>
                  </a:lnTo>
                  <a:lnTo>
                    <a:pt x="1908" y="3078"/>
                  </a:lnTo>
                  <a:lnTo>
                    <a:pt x="1890" y="3051"/>
                  </a:lnTo>
                  <a:lnTo>
                    <a:pt x="1876" y="3022"/>
                  </a:lnTo>
                  <a:lnTo>
                    <a:pt x="1867" y="2991"/>
                  </a:lnTo>
                  <a:lnTo>
                    <a:pt x="1864" y="2958"/>
                  </a:lnTo>
                  <a:lnTo>
                    <a:pt x="1864" y="1659"/>
                  </a:lnTo>
                  <a:lnTo>
                    <a:pt x="1859" y="1659"/>
                  </a:lnTo>
                  <a:lnTo>
                    <a:pt x="1838" y="1658"/>
                  </a:lnTo>
                  <a:lnTo>
                    <a:pt x="1838" y="2958"/>
                  </a:lnTo>
                  <a:lnTo>
                    <a:pt x="1834" y="2991"/>
                  </a:lnTo>
                  <a:lnTo>
                    <a:pt x="1825" y="3022"/>
                  </a:lnTo>
                  <a:lnTo>
                    <a:pt x="1812" y="3051"/>
                  </a:lnTo>
                  <a:lnTo>
                    <a:pt x="1794" y="3078"/>
                  </a:lnTo>
                  <a:lnTo>
                    <a:pt x="1771" y="3101"/>
                  </a:lnTo>
                  <a:lnTo>
                    <a:pt x="1744" y="3119"/>
                  </a:lnTo>
                  <a:lnTo>
                    <a:pt x="1715" y="3132"/>
                  </a:lnTo>
                  <a:lnTo>
                    <a:pt x="1684" y="3140"/>
                  </a:lnTo>
                  <a:lnTo>
                    <a:pt x="1650" y="3144"/>
                  </a:lnTo>
                  <a:lnTo>
                    <a:pt x="1618" y="3140"/>
                  </a:lnTo>
                  <a:lnTo>
                    <a:pt x="1585" y="3132"/>
                  </a:lnTo>
                  <a:lnTo>
                    <a:pt x="1556" y="3119"/>
                  </a:lnTo>
                  <a:lnTo>
                    <a:pt x="1530" y="3101"/>
                  </a:lnTo>
                  <a:lnTo>
                    <a:pt x="1507" y="3078"/>
                  </a:lnTo>
                  <a:lnTo>
                    <a:pt x="1489" y="3051"/>
                  </a:lnTo>
                  <a:lnTo>
                    <a:pt x="1476" y="3022"/>
                  </a:lnTo>
                  <a:lnTo>
                    <a:pt x="1466" y="2991"/>
                  </a:lnTo>
                  <a:lnTo>
                    <a:pt x="1464" y="2958"/>
                  </a:lnTo>
                  <a:lnTo>
                    <a:pt x="1464" y="1444"/>
                  </a:lnTo>
                  <a:lnTo>
                    <a:pt x="1465" y="1419"/>
                  </a:lnTo>
                  <a:lnTo>
                    <a:pt x="1453" y="1381"/>
                  </a:lnTo>
                  <a:lnTo>
                    <a:pt x="1446" y="1341"/>
                  </a:lnTo>
                  <a:lnTo>
                    <a:pt x="1443" y="1300"/>
                  </a:lnTo>
                  <a:lnTo>
                    <a:pt x="1443" y="667"/>
                  </a:lnTo>
                  <a:lnTo>
                    <a:pt x="1402" y="694"/>
                  </a:lnTo>
                  <a:lnTo>
                    <a:pt x="1360" y="720"/>
                  </a:lnTo>
                  <a:lnTo>
                    <a:pt x="1316" y="743"/>
                  </a:lnTo>
                  <a:lnTo>
                    <a:pt x="1272" y="762"/>
                  </a:lnTo>
                  <a:lnTo>
                    <a:pt x="1226" y="778"/>
                  </a:lnTo>
                  <a:lnTo>
                    <a:pt x="1176" y="789"/>
                  </a:lnTo>
                  <a:lnTo>
                    <a:pt x="1127" y="797"/>
                  </a:lnTo>
                  <a:lnTo>
                    <a:pt x="1073" y="800"/>
                  </a:lnTo>
                  <a:lnTo>
                    <a:pt x="1027" y="797"/>
                  </a:lnTo>
                  <a:lnTo>
                    <a:pt x="978" y="791"/>
                  </a:lnTo>
                  <a:lnTo>
                    <a:pt x="928" y="782"/>
                  </a:lnTo>
                  <a:lnTo>
                    <a:pt x="875" y="766"/>
                  </a:lnTo>
                  <a:lnTo>
                    <a:pt x="821" y="746"/>
                  </a:lnTo>
                  <a:lnTo>
                    <a:pt x="764" y="722"/>
                  </a:lnTo>
                  <a:lnTo>
                    <a:pt x="739" y="707"/>
                  </a:lnTo>
                  <a:lnTo>
                    <a:pt x="716" y="687"/>
                  </a:lnTo>
                  <a:lnTo>
                    <a:pt x="699" y="665"/>
                  </a:lnTo>
                  <a:lnTo>
                    <a:pt x="685" y="640"/>
                  </a:lnTo>
                  <a:lnTo>
                    <a:pt x="677" y="612"/>
                  </a:lnTo>
                  <a:lnTo>
                    <a:pt x="673" y="584"/>
                  </a:lnTo>
                  <a:lnTo>
                    <a:pt x="674" y="555"/>
                  </a:lnTo>
                  <a:lnTo>
                    <a:pt x="682" y="526"/>
                  </a:lnTo>
                  <a:lnTo>
                    <a:pt x="0" y="48"/>
                  </a:lnTo>
                  <a:lnTo>
                    <a:pt x="32" y="0"/>
                  </a:lnTo>
                  <a:close/>
                </a:path>
              </a:pathLst>
            </a:custGeom>
            <a:grpFill/>
            <a:ln w="0">
              <a:noFill/>
              <a:prstDash val="solid"/>
              <a:round/>
              <a:headEnd/>
              <a:tailEnd/>
            </a:ln>
          </p:spPr>
          <p:txBody>
            <a:bodyPr lIns="68562" tIns="34281" rIns="68562" bIns="34281"/>
            <a:lstStyle/>
            <a:p>
              <a:pPr defTabSz="685595">
                <a:defRPr/>
              </a:pPr>
              <a:endParaRPr lang="en-US" sz="1349">
                <a:solidFill>
                  <a:prstClr val="black"/>
                </a:solidFill>
                <a:latin typeface="Segoe UI Semilight" panose="020B0402040204020203" pitchFamily="34" charset="0"/>
                <a:cs typeface="Segoe UI Semilight" panose="020B0402040204020203" pitchFamily="34" charset="0"/>
              </a:endParaRPr>
            </a:p>
          </p:txBody>
        </p:sp>
      </p:grpSp>
      <p:sp>
        <p:nvSpPr>
          <p:cNvPr id="16" name="TextBox 1">
            <a:extLst>
              <a:ext uri="{FF2B5EF4-FFF2-40B4-BE49-F238E27FC236}">
                <a16:creationId xmlns:a16="http://schemas.microsoft.com/office/drawing/2014/main" id="{5AE55FB6-F914-48FB-B296-9D1794AABF4F}"/>
              </a:ext>
            </a:extLst>
          </p:cNvPr>
          <p:cNvSpPr txBox="1"/>
          <p:nvPr/>
        </p:nvSpPr>
        <p:spPr>
          <a:xfrm>
            <a:off x="1723564" y="1759588"/>
            <a:ext cx="8085350" cy="1477328"/>
          </a:xfrm>
          <a:prstGeom prst="rect">
            <a:avLst/>
          </a:prstGeom>
          <a:noFill/>
        </p:spPr>
        <p:txBody>
          <a:bodyPr wrap="square" rtlCol="0">
            <a:spAutoFit/>
          </a:bodyPr>
          <a:lstStyle/>
          <a:p>
            <a:pPr algn="just"/>
            <a:r>
              <a:rPr lang="es-PE" dirty="0"/>
              <a:t>Debido al crecimiento de la constructora J&amp;J, se tiene la necesidad de desarrollar un software que permita, administrar todo el proceso de registro y venta de un departamento en un proyecto inmobiliario. Actualmente los usuarios trabajan mediante llamadas telefónicas y almacenan la información en hojas de cálculo y archivos físicos</a:t>
            </a:r>
          </a:p>
        </p:txBody>
      </p:sp>
      <p:sp>
        <p:nvSpPr>
          <p:cNvPr id="17" name="Rectangle 21">
            <a:extLst>
              <a:ext uri="{FF2B5EF4-FFF2-40B4-BE49-F238E27FC236}">
                <a16:creationId xmlns:a16="http://schemas.microsoft.com/office/drawing/2014/main" id="{6C51334B-2C79-493C-A51D-3C041E095B47}"/>
              </a:ext>
            </a:extLst>
          </p:cNvPr>
          <p:cNvSpPr>
            <a:spLocks noChangeArrowheads="1"/>
          </p:cNvSpPr>
          <p:nvPr/>
        </p:nvSpPr>
        <p:spPr bwMode="auto">
          <a:xfrm>
            <a:off x="4428682" y="1111137"/>
            <a:ext cx="33346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213">
              <a:spcBef>
                <a:spcPct val="20000"/>
              </a:spcBef>
              <a:buFont typeface="Arial" panose="020B0604020202020204" pitchFamily="34" charset="0"/>
              <a:buChar char="•"/>
              <a:defRPr sz="1600" b="1">
                <a:solidFill>
                  <a:srgbClr val="36A9A7"/>
                </a:solidFill>
                <a:latin typeface="Segoe UI Semilight" panose="020B0402040204020203" pitchFamily="34" charset="0"/>
                <a:ea typeface="MS PGothic" panose="020B0600070205080204" pitchFamily="34" charset="-128"/>
                <a:cs typeface="Segoe UI Semilight" panose="020B0402040204020203" pitchFamily="34" charset="0"/>
              </a:defRPr>
            </a:lvl1pPr>
            <a:lvl2pPr marL="742950" indent="-285750" defTabSz="684213">
              <a:spcBef>
                <a:spcPct val="20000"/>
              </a:spcBef>
              <a:buClr>
                <a:srgbClr val="36A9A7"/>
              </a:buClr>
              <a:buFont typeface="Arial" panose="020B0604020202020204" pitchFamily="34" charset="0"/>
              <a:buChar char="–"/>
              <a:defRPr sz="1400">
                <a:solidFill>
                  <a:schemeClr val="tx1"/>
                </a:solidFill>
                <a:latin typeface="Segoe UI Semilight" panose="020B0402040204020203" pitchFamily="34" charset="0"/>
                <a:ea typeface="MS PGothic" panose="020B0600070205080204" pitchFamily="34" charset="-128"/>
                <a:cs typeface="Segoe UI Semilight" panose="020B0402040204020203" pitchFamily="34" charset="0"/>
              </a:defRPr>
            </a:lvl2pPr>
            <a:lvl3pPr marL="1143000" indent="-228600" defTabSz="684213">
              <a:spcBef>
                <a:spcPct val="20000"/>
              </a:spcBef>
              <a:buClr>
                <a:srgbClr val="36A9A7"/>
              </a:buClr>
              <a:buFont typeface="Arial" panose="020B0604020202020204" pitchFamily="34" charset="0"/>
              <a:buChar char="•"/>
              <a:defRPr sz="1400">
                <a:solidFill>
                  <a:schemeClr val="tx1"/>
                </a:solidFill>
                <a:latin typeface="Segoe UI Semilight" panose="020B0402040204020203" pitchFamily="34" charset="0"/>
                <a:ea typeface="Avenir 35 Light" pitchFamily="-84" charset="0"/>
                <a:cs typeface="Segoe UI Semilight" panose="020B0402040204020203" pitchFamily="34" charset="0"/>
              </a:defRPr>
            </a:lvl3pPr>
            <a:lvl4pPr marL="1600200" indent="-228600" defTabSz="684213">
              <a:spcBef>
                <a:spcPct val="20000"/>
              </a:spcBef>
              <a:buClr>
                <a:srgbClr val="36A9A7"/>
              </a:buClr>
              <a:buFont typeface="Arial" panose="020B0604020202020204" pitchFamily="34" charset="0"/>
              <a:buChar char="–"/>
              <a:defRPr sz="1400">
                <a:solidFill>
                  <a:schemeClr val="tx1"/>
                </a:solidFill>
                <a:latin typeface="Segoe UI Semilight" panose="020B0402040204020203" pitchFamily="34" charset="0"/>
                <a:ea typeface="Avenir 35 Light" pitchFamily="-84" charset="0"/>
                <a:cs typeface="Segoe UI Semilight" panose="020B0402040204020203" pitchFamily="34" charset="0"/>
              </a:defRPr>
            </a:lvl4pPr>
            <a:lvl5pPr marL="2057400" indent="-228600" defTabSz="684213">
              <a:spcBef>
                <a:spcPct val="20000"/>
              </a:spcBef>
              <a:buClr>
                <a:srgbClr val="36A9A7"/>
              </a:buClr>
              <a:buFont typeface="Arial" panose="020B0604020202020204" pitchFamily="34" charset="0"/>
              <a:buChar char="»"/>
              <a:defRPr sz="1400">
                <a:solidFill>
                  <a:schemeClr val="tx1"/>
                </a:solidFill>
                <a:latin typeface="Segoe UI Semilight" panose="020B0402040204020203" pitchFamily="34" charset="0"/>
                <a:ea typeface="Avenir 35 Light" pitchFamily="-84" charset="0"/>
                <a:cs typeface="Segoe UI Semilight" panose="020B0402040204020203" pitchFamily="34" charset="0"/>
              </a:defRPr>
            </a:lvl5pPr>
            <a:lvl6pPr marL="2514600" indent="-228600" defTabSz="684213" eaLnBrk="0" fontAlgn="base" hangingPunct="0">
              <a:spcBef>
                <a:spcPct val="20000"/>
              </a:spcBef>
              <a:spcAft>
                <a:spcPct val="0"/>
              </a:spcAft>
              <a:buClr>
                <a:srgbClr val="36A9A7"/>
              </a:buClr>
              <a:buFont typeface="Arial" panose="020B0604020202020204" pitchFamily="34" charset="0"/>
              <a:buChar char="»"/>
              <a:defRPr sz="1400">
                <a:solidFill>
                  <a:schemeClr val="tx1"/>
                </a:solidFill>
                <a:latin typeface="Segoe UI Semilight" panose="020B0402040204020203" pitchFamily="34" charset="0"/>
                <a:ea typeface="Avenir 35 Light" pitchFamily="-84" charset="0"/>
                <a:cs typeface="Segoe UI Semilight" panose="020B0402040204020203" pitchFamily="34" charset="0"/>
              </a:defRPr>
            </a:lvl6pPr>
            <a:lvl7pPr marL="2971800" indent="-228600" defTabSz="684213" eaLnBrk="0" fontAlgn="base" hangingPunct="0">
              <a:spcBef>
                <a:spcPct val="20000"/>
              </a:spcBef>
              <a:spcAft>
                <a:spcPct val="0"/>
              </a:spcAft>
              <a:buClr>
                <a:srgbClr val="36A9A7"/>
              </a:buClr>
              <a:buFont typeface="Arial" panose="020B0604020202020204" pitchFamily="34" charset="0"/>
              <a:buChar char="»"/>
              <a:defRPr sz="1400">
                <a:solidFill>
                  <a:schemeClr val="tx1"/>
                </a:solidFill>
                <a:latin typeface="Segoe UI Semilight" panose="020B0402040204020203" pitchFamily="34" charset="0"/>
                <a:ea typeface="Avenir 35 Light" pitchFamily="-84" charset="0"/>
                <a:cs typeface="Segoe UI Semilight" panose="020B0402040204020203" pitchFamily="34" charset="0"/>
              </a:defRPr>
            </a:lvl7pPr>
            <a:lvl8pPr marL="3429000" indent="-228600" defTabSz="684213" eaLnBrk="0" fontAlgn="base" hangingPunct="0">
              <a:spcBef>
                <a:spcPct val="20000"/>
              </a:spcBef>
              <a:spcAft>
                <a:spcPct val="0"/>
              </a:spcAft>
              <a:buClr>
                <a:srgbClr val="36A9A7"/>
              </a:buClr>
              <a:buFont typeface="Arial" panose="020B0604020202020204" pitchFamily="34" charset="0"/>
              <a:buChar char="»"/>
              <a:defRPr sz="1400">
                <a:solidFill>
                  <a:schemeClr val="tx1"/>
                </a:solidFill>
                <a:latin typeface="Segoe UI Semilight" panose="020B0402040204020203" pitchFamily="34" charset="0"/>
                <a:ea typeface="Avenir 35 Light" pitchFamily="-84" charset="0"/>
                <a:cs typeface="Segoe UI Semilight" panose="020B0402040204020203" pitchFamily="34" charset="0"/>
              </a:defRPr>
            </a:lvl8pPr>
            <a:lvl9pPr marL="3886200" indent="-228600" defTabSz="684213" eaLnBrk="0" fontAlgn="base" hangingPunct="0">
              <a:spcBef>
                <a:spcPct val="20000"/>
              </a:spcBef>
              <a:spcAft>
                <a:spcPct val="0"/>
              </a:spcAft>
              <a:buClr>
                <a:srgbClr val="36A9A7"/>
              </a:buClr>
              <a:buFont typeface="Arial" panose="020B0604020202020204" pitchFamily="34" charset="0"/>
              <a:buChar char="»"/>
              <a:defRPr sz="1400">
                <a:solidFill>
                  <a:schemeClr val="tx1"/>
                </a:solidFill>
                <a:latin typeface="Segoe UI Semilight" panose="020B0402040204020203" pitchFamily="34" charset="0"/>
                <a:ea typeface="Avenir 35 Light" pitchFamily="-84" charset="0"/>
                <a:cs typeface="Segoe UI Semilight" panose="020B0402040204020203" pitchFamily="34" charset="0"/>
              </a:defRPr>
            </a:lvl9pPr>
          </a:lstStyle>
          <a:p>
            <a:pPr>
              <a:spcBef>
                <a:spcPct val="0"/>
              </a:spcBef>
              <a:buFontTx/>
              <a:buNone/>
            </a:pPr>
            <a:r>
              <a:rPr lang="en-US" altLang="es-PE" sz="2400" dirty="0">
                <a:solidFill>
                  <a:srgbClr val="404040"/>
                </a:solidFill>
              </a:rPr>
              <a:t>PROBLEMA</a:t>
            </a:r>
          </a:p>
        </p:txBody>
      </p:sp>
      <p:graphicFrame>
        <p:nvGraphicFramePr>
          <p:cNvPr id="26" name="Diagrama 25">
            <a:extLst>
              <a:ext uri="{FF2B5EF4-FFF2-40B4-BE49-F238E27FC236}">
                <a16:creationId xmlns:a16="http://schemas.microsoft.com/office/drawing/2014/main" id="{F96232A6-4623-4584-A908-79CC65207E59}"/>
              </a:ext>
            </a:extLst>
          </p:cNvPr>
          <p:cNvGraphicFramePr/>
          <p:nvPr>
            <p:extLst>
              <p:ext uri="{D42A27DB-BD31-4B8C-83A1-F6EECF244321}">
                <p14:modId xmlns:p14="http://schemas.microsoft.com/office/powerpoint/2010/main" val="790672234"/>
              </p:ext>
            </p:extLst>
          </p:nvPr>
        </p:nvGraphicFramePr>
        <p:xfrm>
          <a:off x="1322363" y="3038622"/>
          <a:ext cx="8609887" cy="26814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3132132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ángulo 13"/>
          <p:cNvSpPr/>
          <p:nvPr/>
        </p:nvSpPr>
        <p:spPr>
          <a:xfrm>
            <a:off x="-2" y="257175"/>
            <a:ext cx="3053920" cy="644525"/>
          </a:xfrm>
          <a:custGeom>
            <a:avLst/>
            <a:gdLst>
              <a:gd name="connsiteX0" fmla="*/ 0 w 4494727"/>
              <a:gd name="connsiteY0" fmla="*/ 0 h 1146220"/>
              <a:gd name="connsiteX1" fmla="*/ 4494727 w 4494727"/>
              <a:gd name="connsiteY1" fmla="*/ 0 h 1146220"/>
              <a:gd name="connsiteX2" fmla="*/ 4494727 w 4494727"/>
              <a:gd name="connsiteY2" fmla="*/ 1146220 h 1146220"/>
              <a:gd name="connsiteX3" fmla="*/ 0 w 4494727"/>
              <a:gd name="connsiteY3" fmla="*/ 1146220 h 1146220"/>
              <a:gd name="connsiteX4" fmla="*/ 0 w 4494727"/>
              <a:gd name="connsiteY4" fmla="*/ 0 h 1146220"/>
              <a:gd name="connsiteX0" fmla="*/ 0 w 4494727"/>
              <a:gd name="connsiteY0" fmla="*/ 0 h 1146220"/>
              <a:gd name="connsiteX1" fmla="*/ 4494727 w 4494727"/>
              <a:gd name="connsiteY1" fmla="*/ 0 h 1146220"/>
              <a:gd name="connsiteX2" fmla="*/ 3644721 w 4494727"/>
              <a:gd name="connsiteY2" fmla="*/ 1146220 h 1146220"/>
              <a:gd name="connsiteX3" fmla="*/ 0 w 4494727"/>
              <a:gd name="connsiteY3" fmla="*/ 1146220 h 1146220"/>
              <a:gd name="connsiteX4" fmla="*/ 0 w 4494727"/>
              <a:gd name="connsiteY4" fmla="*/ 0 h 1146220"/>
              <a:gd name="connsiteX0" fmla="*/ 0 w 4494727"/>
              <a:gd name="connsiteY0" fmla="*/ 0 h 1146220"/>
              <a:gd name="connsiteX1" fmla="*/ 4494727 w 4494727"/>
              <a:gd name="connsiteY1" fmla="*/ 0 h 1146220"/>
              <a:gd name="connsiteX2" fmla="*/ 3937737 w 4494727"/>
              <a:gd name="connsiteY2" fmla="*/ 1131711 h 1146220"/>
              <a:gd name="connsiteX3" fmla="*/ 0 w 4494727"/>
              <a:gd name="connsiteY3" fmla="*/ 1146220 h 1146220"/>
              <a:gd name="connsiteX4" fmla="*/ 0 w 4494727"/>
              <a:gd name="connsiteY4" fmla="*/ 0 h 114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4727" h="1146220">
                <a:moveTo>
                  <a:pt x="0" y="0"/>
                </a:moveTo>
                <a:lnTo>
                  <a:pt x="4494727" y="0"/>
                </a:lnTo>
                <a:lnTo>
                  <a:pt x="3937737" y="1131711"/>
                </a:lnTo>
                <a:lnTo>
                  <a:pt x="0" y="1146220"/>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PE" dirty="0"/>
          </a:p>
        </p:txBody>
      </p:sp>
      <p:sp>
        <p:nvSpPr>
          <p:cNvPr id="42" name="CuadroTexto 5"/>
          <p:cNvSpPr txBox="1"/>
          <p:nvPr/>
        </p:nvSpPr>
        <p:spPr>
          <a:xfrm>
            <a:off x="193675" y="358775"/>
            <a:ext cx="1165575" cy="369332"/>
          </a:xfrm>
          <a:prstGeom prst="rect">
            <a:avLst/>
          </a:prstGeom>
          <a:noFill/>
        </p:spPr>
        <p:txBody>
          <a:bodyPr wrap="none">
            <a:spAutoFit/>
          </a:bodyPr>
          <a:lstStyle>
            <a:defPPr>
              <a:defRPr lang="es-PE"/>
            </a:defPPr>
            <a:lvl1pPr>
              <a:defRPr>
                <a:solidFill>
                  <a:schemeClr val="bg1">
                    <a:lumMod val="50000"/>
                  </a:schemeClr>
                </a:solidFill>
              </a:defRPr>
            </a:lvl1pPr>
          </a:lstStyle>
          <a:p>
            <a:r>
              <a:rPr lang="es-PE" dirty="0"/>
              <a:t>SOLUCION</a:t>
            </a:r>
          </a:p>
        </p:txBody>
      </p:sp>
      <p:cxnSp>
        <p:nvCxnSpPr>
          <p:cNvPr id="43" name="Conector recto 6"/>
          <p:cNvCxnSpPr/>
          <p:nvPr/>
        </p:nvCxnSpPr>
        <p:spPr>
          <a:xfrm>
            <a:off x="248573" y="728107"/>
            <a:ext cx="2388095" cy="0"/>
          </a:xfrm>
          <a:prstGeom prst="line">
            <a:avLst/>
          </a:prstGeom>
          <a:ln w="28575">
            <a:solidFill>
              <a:srgbClr val="00B0F0"/>
            </a:solidFill>
          </a:ln>
        </p:spPr>
        <p:style>
          <a:lnRef idx="3">
            <a:schemeClr val="accent2"/>
          </a:lnRef>
          <a:fillRef idx="0">
            <a:schemeClr val="accent2"/>
          </a:fillRef>
          <a:effectRef idx="2">
            <a:schemeClr val="accent2"/>
          </a:effectRef>
          <a:fontRef idx="minor">
            <a:schemeClr val="tx1"/>
          </a:fontRef>
        </p:style>
      </p:cxnSp>
      <p:grpSp>
        <p:nvGrpSpPr>
          <p:cNvPr id="9" name="Group 4">
            <a:extLst>
              <a:ext uri="{FF2B5EF4-FFF2-40B4-BE49-F238E27FC236}">
                <a16:creationId xmlns:a16="http://schemas.microsoft.com/office/drawing/2014/main" id="{BA4DB788-5DC0-4D7E-9ABC-D31FD66ED209}"/>
              </a:ext>
            </a:extLst>
          </p:cNvPr>
          <p:cNvGrpSpPr>
            <a:grpSpLocks noChangeAspect="1"/>
          </p:cNvGrpSpPr>
          <p:nvPr/>
        </p:nvGrpSpPr>
        <p:grpSpPr bwMode="auto">
          <a:xfrm>
            <a:off x="7514727" y="728107"/>
            <a:ext cx="411480" cy="409398"/>
            <a:chOff x="-278" y="129"/>
            <a:chExt cx="791" cy="787"/>
          </a:xfrm>
          <a:solidFill>
            <a:schemeClr val="tx2"/>
          </a:solidFill>
        </p:grpSpPr>
        <p:sp>
          <p:nvSpPr>
            <p:cNvPr id="10" name="Freeform 6">
              <a:extLst>
                <a:ext uri="{FF2B5EF4-FFF2-40B4-BE49-F238E27FC236}">
                  <a16:creationId xmlns:a16="http://schemas.microsoft.com/office/drawing/2014/main" id="{285958F5-9371-48CA-A251-F4C72CB80974}"/>
                </a:ext>
              </a:extLst>
            </p:cNvPr>
            <p:cNvSpPr>
              <a:spLocks/>
            </p:cNvSpPr>
            <p:nvPr/>
          </p:nvSpPr>
          <p:spPr bwMode="auto">
            <a:xfrm>
              <a:off x="-278" y="135"/>
              <a:ext cx="397" cy="633"/>
            </a:xfrm>
            <a:custGeom>
              <a:avLst/>
              <a:gdLst>
                <a:gd name="T0" fmla="*/ 1753 w 1983"/>
                <a:gd name="T1" fmla="*/ 0 h 3164"/>
                <a:gd name="T2" fmla="*/ 1833 w 1983"/>
                <a:gd name="T3" fmla="*/ 13 h 3164"/>
                <a:gd name="T4" fmla="*/ 1901 w 1983"/>
                <a:gd name="T5" fmla="*/ 53 h 3164"/>
                <a:gd name="T6" fmla="*/ 1951 w 1983"/>
                <a:gd name="T7" fmla="*/ 113 h 3164"/>
                <a:gd name="T8" fmla="*/ 1979 w 1983"/>
                <a:gd name="T9" fmla="*/ 188 h 3164"/>
                <a:gd name="T10" fmla="*/ 1983 w 1983"/>
                <a:gd name="T11" fmla="*/ 1151 h 3164"/>
                <a:gd name="T12" fmla="*/ 1810 w 1983"/>
                <a:gd name="T13" fmla="*/ 229 h 3164"/>
                <a:gd name="T14" fmla="*/ 1799 w 1983"/>
                <a:gd name="T15" fmla="*/ 195 h 3164"/>
                <a:gd name="T16" fmla="*/ 1771 w 1983"/>
                <a:gd name="T17" fmla="*/ 175 h 3164"/>
                <a:gd name="T18" fmla="*/ 230 w 1983"/>
                <a:gd name="T19" fmla="*/ 171 h 3164"/>
                <a:gd name="T20" fmla="*/ 196 w 1983"/>
                <a:gd name="T21" fmla="*/ 182 h 3164"/>
                <a:gd name="T22" fmla="*/ 175 w 1983"/>
                <a:gd name="T23" fmla="*/ 211 h 3164"/>
                <a:gd name="T24" fmla="*/ 173 w 1983"/>
                <a:gd name="T25" fmla="*/ 1594 h 3164"/>
                <a:gd name="T26" fmla="*/ 184 w 1983"/>
                <a:gd name="T27" fmla="*/ 1628 h 3164"/>
                <a:gd name="T28" fmla="*/ 212 w 1983"/>
                <a:gd name="T29" fmla="*/ 1649 h 3164"/>
                <a:gd name="T30" fmla="*/ 1753 w 1983"/>
                <a:gd name="T31" fmla="*/ 1651 h 3164"/>
                <a:gd name="T32" fmla="*/ 1787 w 1983"/>
                <a:gd name="T33" fmla="*/ 1640 h 3164"/>
                <a:gd name="T34" fmla="*/ 1808 w 1983"/>
                <a:gd name="T35" fmla="*/ 1612 h 3164"/>
                <a:gd name="T36" fmla="*/ 1810 w 1983"/>
                <a:gd name="T37" fmla="*/ 1205 h 3164"/>
                <a:gd name="T38" fmla="*/ 1955 w 1983"/>
                <a:gd name="T39" fmla="*/ 1344 h 3164"/>
                <a:gd name="T40" fmla="*/ 1968 w 1983"/>
                <a:gd name="T41" fmla="*/ 1413 h 3164"/>
                <a:gd name="T42" fmla="*/ 1983 w 1983"/>
                <a:gd name="T43" fmla="*/ 1594 h 3164"/>
                <a:gd name="T44" fmla="*/ 1968 w 1983"/>
                <a:gd name="T45" fmla="*/ 1674 h 3164"/>
                <a:gd name="T46" fmla="*/ 1929 w 1983"/>
                <a:gd name="T47" fmla="*/ 1742 h 3164"/>
                <a:gd name="T48" fmla="*/ 1869 w 1983"/>
                <a:gd name="T49" fmla="*/ 1793 h 3164"/>
                <a:gd name="T50" fmla="*/ 1794 w 1983"/>
                <a:gd name="T51" fmla="*/ 1820 h 3164"/>
                <a:gd name="T52" fmla="*/ 1068 w 1983"/>
                <a:gd name="T53" fmla="*/ 1824 h 3164"/>
                <a:gd name="T54" fmla="*/ 1583 w 1983"/>
                <a:gd name="T55" fmla="*/ 3049 h 3164"/>
                <a:gd name="T56" fmla="*/ 1580 w 1983"/>
                <a:gd name="T57" fmla="*/ 3092 h 3164"/>
                <a:gd name="T58" fmla="*/ 1561 w 1983"/>
                <a:gd name="T59" fmla="*/ 3130 h 3164"/>
                <a:gd name="T60" fmla="*/ 1525 w 1983"/>
                <a:gd name="T61" fmla="*/ 3156 h 3164"/>
                <a:gd name="T62" fmla="*/ 1481 w 1983"/>
                <a:gd name="T63" fmla="*/ 3164 h 3164"/>
                <a:gd name="T64" fmla="*/ 1440 w 1983"/>
                <a:gd name="T65" fmla="*/ 3152 h 3164"/>
                <a:gd name="T66" fmla="*/ 1407 w 1983"/>
                <a:gd name="T67" fmla="*/ 3124 h 3164"/>
                <a:gd name="T68" fmla="*/ 954 w 1983"/>
                <a:gd name="T69" fmla="*/ 2060 h 3164"/>
                <a:gd name="T70" fmla="*/ 501 w 1983"/>
                <a:gd name="T71" fmla="*/ 3125 h 3164"/>
                <a:gd name="T72" fmla="*/ 466 w 1983"/>
                <a:gd name="T73" fmla="*/ 3153 h 3164"/>
                <a:gd name="T74" fmla="*/ 422 w 1983"/>
                <a:gd name="T75" fmla="*/ 3164 h 3164"/>
                <a:gd name="T76" fmla="*/ 384 w 1983"/>
                <a:gd name="T77" fmla="*/ 3156 h 3164"/>
                <a:gd name="T78" fmla="*/ 348 w 1983"/>
                <a:gd name="T79" fmla="*/ 3130 h 3164"/>
                <a:gd name="T80" fmla="*/ 328 w 1983"/>
                <a:gd name="T81" fmla="*/ 3092 h 3164"/>
                <a:gd name="T82" fmla="*/ 325 w 1983"/>
                <a:gd name="T83" fmla="*/ 3049 h 3164"/>
                <a:gd name="T84" fmla="*/ 842 w 1983"/>
                <a:gd name="T85" fmla="*/ 1824 h 3164"/>
                <a:gd name="T86" fmla="*/ 189 w 1983"/>
                <a:gd name="T87" fmla="*/ 1820 h 3164"/>
                <a:gd name="T88" fmla="*/ 114 w 1983"/>
                <a:gd name="T89" fmla="*/ 1793 h 3164"/>
                <a:gd name="T90" fmla="*/ 54 w 1983"/>
                <a:gd name="T91" fmla="*/ 1742 h 3164"/>
                <a:gd name="T92" fmla="*/ 15 w 1983"/>
                <a:gd name="T93" fmla="*/ 1674 h 3164"/>
                <a:gd name="T94" fmla="*/ 0 w 1983"/>
                <a:gd name="T95" fmla="*/ 1594 h 3164"/>
                <a:gd name="T96" fmla="*/ 4 w 1983"/>
                <a:gd name="T97" fmla="*/ 188 h 3164"/>
                <a:gd name="T98" fmla="*/ 31 w 1983"/>
                <a:gd name="T99" fmla="*/ 113 h 3164"/>
                <a:gd name="T100" fmla="*/ 82 w 1983"/>
                <a:gd name="T101" fmla="*/ 53 h 3164"/>
                <a:gd name="T102" fmla="*/ 150 w 1983"/>
                <a:gd name="T103" fmla="*/ 13 h 3164"/>
                <a:gd name="T104" fmla="*/ 230 w 1983"/>
                <a:gd name="T105" fmla="*/ 0 h 3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83" h="3164">
                  <a:moveTo>
                    <a:pt x="230" y="0"/>
                  </a:moveTo>
                  <a:lnTo>
                    <a:pt x="1753" y="0"/>
                  </a:lnTo>
                  <a:lnTo>
                    <a:pt x="1794" y="3"/>
                  </a:lnTo>
                  <a:lnTo>
                    <a:pt x="1833" y="13"/>
                  </a:lnTo>
                  <a:lnTo>
                    <a:pt x="1869" y="31"/>
                  </a:lnTo>
                  <a:lnTo>
                    <a:pt x="1901" y="53"/>
                  </a:lnTo>
                  <a:lnTo>
                    <a:pt x="1929" y="81"/>
                  </a:lnTo>
                  <a:lnTo>
                    <a:pt x="1951" y="113"/>
                  </a:lnTo>
                  <a:lnTo>
                    <a:pt x="1968" y="148"/>
                  </a:lnTo>
                  <a:lnTo>
                    <a:pt x="1979" y="188"/>
                  </a:lnTo>
                  <a:lnTo>
                    <a:pt x="1983" y="229"/>
                  </a:lnTo>
                  <a:lnTo>
                    <a:pt x="1983" y="1151"/>
                  </a:lnTo>
                  <a:lnTo>
                    <a:pt x="1810" y="1030"/>
                  </a:lnTo>
                  <a:lnTo>
                    <a:pt x="1810" y="229"/>
                  </a:lnTo>
                  <a:lnTo>
                    <a:pt x="1808" y="211"/>
                  </a:lnTo>
                  <a:lnTo>
                    <a:pt x="1799" y="195"/>
                  </a:lnTo>
                  <a:lnTo>
                    <a:pt x="1787" y="182"/>
                  </a:lnTo>
                  <a:lnTo>
                    <a:pt x="1771" y="175"/>
                  </a:lnTo>
                  <a:lnTo>
                    <a:pt x="1753" y="171"/>
                  </a:lnTo>
                  <a:lnTo>
                    <a:pt x="230" y="171"/>
                  </a:lnTo>
                  <a:lnTo>
                    <a:pt x="212" y="175"/>
                  </a:lnTo>
                  <a:lnTo>
                    <a:pt x="196" y="182"/>
                  </a:lnTo>
                  <a:lnTo>
                    <a:pt x="184" y="195"/>
                  </a:lnTo>
                  <a:lnTo>
                    <a:pt x="175" y="211"/>
                  </a:lnTo>
                  <a:lnTo>
                    <a:pt x="173" y="229"/>
                  </a:lnTo>
                  <a:lnTo>
                    <a:pt x="173" y="1594"/>
                  </a:lnTo>
                  <a:lnTo>
                    <a:pt x="175" y="1612"/>
                  </a:lnTo>
                  <a:lnTo>
                    <a:pt x="184" y="1628"/>
                  </a:lnTo>
                  <a:lnTo>
                    <a:pt x="196" y="1640"/>
                  </a:lnTo>
                  <a:lnTo>
                    <a:pt x="212" y="1649"/>
                  </a:lnTo>
                  <a:lnTo>
                    <a:pt x="230" y="1651"/>
                  </a:lnTo>
                  <a:lnTo>
                    <a:pt x="1753" y="1651"/>
                  </a:lnTo>
                  <a:lnTo>
                    <a:pt x="1771" y="1649"/>
                  </a:lnTo>
                  <a:lnTo>
                    <a:pt x="1787" y="1640"/>
                  </a:lnTo>
                  <a:lnTo>
                    <a:pt x="1799" y="1628"/>
                  </a:lnTo>
                  <a:lnTo>
                    <a:pt x="1808" y="1612"/>
                  </a:lnTo>
                  <a:lnTo>
                    <a:pt x="1810" y="1594"/>
                  </a:lnTo>
                  <a:lnTo>
                    <a:pt x="1810" y="1205"/>
                  </a:lnTo>
                  <a:lnTo>
                    <a:pt x="1959" y="1309"/>
                  </a:lnTo>
                  <a:lnTo>
                    <a:pt x="1955" y="1344"/>
                  </a:lnTo>
                  <a:lnTo>
                    <a:pt x="1959" y="1379"/>
                  </a:lnTo>
                  <a:lnTo>
                    <a:pt x="1968" y="1413"/>
                  </a:lnTo>
                  <a:lnTo>
                    <a:pt x="1983" y="1444"/>
                  </a:lnTo>
                  <a:lnTo>
                    <a:pt x="1983" y="1594"/>
                  </a:lnTo>
                  <a:lnTo>
                    <a:pt x="1979" y="1635"/>
                  </a:lnTo>
                  <a:lnTo>
                    <a:pt x="1968" y="1674"/>
                  </a:lnTo>
                  <a:lnTo>
                    <a:pt x="1951" y="1710"/>
                  </a:lnTo>
                  <a:lnTo>
                    <a:pt x="1929" y="1742"/>
                  </a:lnTo>
                  <a:lnTo>
                    <a:pt x="1901" y="1770"/>
                  </a:lnTo>
                  <a:lnTo>
                    <a:pt x="1869" y="1793"/>
                  </a:lnTo>
                  <a:lnTo>
                    <a:pt x="1833" y="1810"/>
                  </a:lnTo>
                  <a:lnTo>
                    <a:pt x="1794" y="1820"/>
                  </a:lnTo>
                  <a:lnTo>
                    <a:pt x="1753" y="1824"/>
                  </a:lnTo>
                  <a:lnTo>
                    <a:pt x="1068" y="1824"/>
                  </a:lnTo>
                  <a:lnTo>
                    <a:pt x="1577" y="3027"/>
                  </a:lnTo>
                  <a:lnTo>
                    <a:pt x="1583" y="3049"/>
                  </a:lnTo>
                  <a:lnTo>
                    <a:pt x="1584" y="3071"/>
                  </a:lnTo>
                  <a:lnTo>
                    <a:pt x="1580" y="3092"/>
                  </a:lnTo>
                  <a:lnTo>
                    <a:pt x="1573" y="3112"/>
                  </a:lnTo>
                  <a:lnTo>
                    <a:pt x="1561" y="3130"/>
                  </a:lnTo>
                  <a:lnTo>
                    <a:pt x="1544" y="3144"/>
                  </a:lnTo>
                  <a:lnTo>
                    <a:pt x="1525" y="3156"/>
                  </a:lnTo>
                  <a:lnTo>
                    <a:pt x="1503" y="3163"/>
                  </a:lnTo>
                  <a:lnTo>
                    <a:pt x="1481" y="3164"/>
                  </a:lnTo>
                  <a:lnTo>
                    <a:pt x="1459" y="3160"/>
                  </a:lnTo>
                  <a:lnTo>
                    <a:pt x="1440" y="3152"/>
                  </a:lnTo>
                  <a:lnTo>
                    <a:pt x="1422" y="3140"/>
                  </a:lnTo>
                  <a:lnTo>
                    <a:pt x="1407" y="3124"/>
                  </a:lnTo>
                  <a:lnTo>
                    <a:pt x="1395" y="3104"/>
                  </a:lnTo>
                  <a:lnTo>
                    <a:pt x="954" y="2060"/>
                  </a:lnTo>
                  <a:lnTo>
                    <a:pt x="513" y="3104"/>
                  </a:lnTo>
                  <a:lnTo>
                    <a:pt x="501" y="3125"/>
                  </a:lnTo>
                  <a:lnTo>
                    <a:pt x="485" y="3141"/>
                  </a:lnTo>
                  <a:lnTo>
                    <a:pt x="466" y="3153"/>
                  </a:lnTo>
                  <a:lnTo>
                    <a:pt x="445" y="3161"/>
                  </a:lnTo>
                  <a:lnTo>
                    <a:pt x="422" y="3164"/>
                  </a:lnTo>
                  <a:lnTo>
                    <a:pt x="403" y="3161"/>
                  </a:lnTo>
                  <a:lnTo>
                    <a:pt x="384" y="3156"/>
                  </a:lnTo>
                  <a:lnTo>
                    <a:pt x="364" y="3144"/>
                  </a:lnTo>
                  <a:lnTo>
                    <a:pt x="348" y="3130"/>
                  </a:lnTo>
                  <a:lnTo>
                    <a:pt x="336" y="3112"/>
                  </a:lnTo>
                  <a:lnTo>
                    <a:pt x="328" y="3092"/>
                  </a:lnTo>
                  <a:lnTo>
                    <a:pt x="324" y="3071"/>
                  </a:lnTo>
                  <a:lnTo>
                    <a:pt x="325" y="3049"/>
                  </a:lnTo>
                  <a:lnTo>
                    <a:pt x="331" y="3027"/>
                  </a:lnTo>
                  <a:lnTo>
                    <a:pt x="842" y="1824"/>
                  </a:lnTo>
                  <a:lnTo>
                    <a:pt x="230" y="1824"/>
                  </a:lnTo>
                  <a:lnTo>
                    <a:pt x="189" y="1820"/>
                  </a:lnTo>
                  <a:lnTo>
                    <a:pt x="150" y="1810"/>
                  </a:lnTo>
                  <a:lnTo>
                    <a:pt x="114" y="1793"/>
                  </a:lnTo>
                  <a:lnTo>
                    <a:pt x="82" y="1770"/>
                  </a:lnTo>
                  <a:lnTo>
                    <a:pt x="54" y="1742"/>
                  </a:lnTo>
                  <a:lnTo>
                    <a:pt x="31" y="1710"/>
                  </a:lnTo>
                  <a:lnTo>
                    <a:pt x="15" y="1674"/>
                  </a:lnTo>
                  <a:lnTo>
                    <a:pt x="4" y="1635"/>
                  </a:lnTo>
                  <a:lnTo>
                    <a:pt x="0" y="1594"/>
                  </a:lnTo>
                  <a:lnTo>
                    <a:pt x="0" y="229"/>
                  </a:lnTo>
                  <a:lnTo>
                    <a:pt x="4" y="188"/>
                  </a:lnTo>
                  <a:lnTo>
                    <a:pt x="15" y="148"/>
                  </a:lnTo>
                  <a:lnTo>
                    <a:pt x="31" y="113"/>
                  </a:lnTo>
                  <a:lnTo>
                    <a:pt x="54" y="81"/>
                  </a:lnTo>
                  <a:lnTo>
                    <a:pt x="82" y="53"/>
                  </a:lnTo>
                  <a:lnTo>
                    <a:pt x="114" y="31"/>
                  </a:lnTo>
                  <a:lnTo>
                    <a:pt x="150" y="13"/>
                  </a:lnTo>
                  <a:lnTo>
                    <a:pt x="189" y="3"/>
                  </a:lnTo>
                  <a:lnTo>
                    <a:pt x="230" y="0"/>
                  </a:lnTo>
                  <a:close/>
                </a:path>
              </a:pathLst>
            </a:custGeom>
            <a:grpFill/>
            <a:ln w="0">
              <a:noFill/>
              <a:prstDash val="solid"/>
              <a:round/>
              <a:headEnd/>
              <a:tailEnd/>
            </a:ln>
          </p:spPr>
          <p:txBody>
            <a:bodyPr lIns="68562" tIns="34281" rIns="68562" bIns="34281"/>
            <a:lstStyle/>
            <a:p>
              <a:pPr defTabSz="685595">
                <a:defRPr/>
              </a:pPr>
              <a:endParaRPr lang="en-US" sz="1349">
                <a:solidFill>
                  <a:prstClr val="black"/>
                </a:solidFill>
                <a:latin typeface="Segoe UI Semilight" panose="020B0402040204020203" pitchFamily="34" charset="0"/>
                <a:cs typeface="Segoe UI Semilight" panose="020B0402040204020203" pitchFamily="34" charset="0"/>
              </a:endParaRPr>
            </a:p>
          </p:txBody>
        </p:sp>
        <p:sp>
          <p:nvSpPr>
            <p:cNvPr id="11" name="Rectangle 7">
              <a:extLst>
                <a:ext uri="{FF2B5EF4-FFF2-40B4-BE49-F238E27FC236}">
                  <a16:creationId xmlns:a16="http://schemas.microsoft.com/office/drawing/2014/main" id="{2F45067B-E2C2-4C82-A2A8-5A63A5ACDE2E}"/>
                </a:ext>
              </a:extLst>
            </p:cNvPr>
            <p:cNvSpPr>
              <a:spLocks noChangeArrowheads="1"/>
            </p:cNvSpPr>
            <p:nvPr/>
          </p:nvSpPr>
          <p:spPr bwMode="auto">
            <a:xfrm>
              <a:off x="-190" y="232"/>
              <a:ext cx="60" cy="186"/>
            </a:xfrm>
            <a:prstGeom prst="rect">
              <a:avLst/>
            </a:prstGeom>
            <a:grpFill/>
            <a:ln w="0">
              <a:noFill/>
              <a:prstDash val="solid"/>
              <a:miter lim="800000"/>
              <a:headEnd/>
              <a:tailEnd/>
            </a:ln>
          </p:spPr>
          <p:txBody>
            <a:bodyPr lIns="68562" tIns="34281" rIns="68562" bIns="34281"/>
            <a:lstStyle/>
            <a:p>
              <a:pPr defTabSz="685595">
                <a:defRPr/>
              </a:pPr>
              <a:endParaRPr lang="en-US" sz="1349">
                <a:solidFill>
                  <a:prstClr val="black"/>
                </a:solidFill>
                <a:latin typeface="Segoe UI Semilight" panose="020B0402040204020203" pitchFamily="34" charset="0"/>
                <a:cs typeface="Segoe UI Semilight" panose="020B0402040204020203" pitchFamily="34" charset="0"/>
              </a:endParaRPr>
            </a:p>
          </p:txBody>
        </p:sp>
        <p:sp>
          <p:nvSpPr>
            <p:cNvPr id="12" name="Rectangle 8">
              <a:extLst>
                <a:ext uri="{FF2B5EF4-FFF2-40B4-BE49-F238E27FC236}">
                  <a16:creationId xmlns:a16="http://schemas.microsoft.com/office/drawing/2014/main" id="{028740E3-9201-4FF8-BE0C-56F8B1AF59CB}"/>
                </a:ext>
              </a:extLst>
            </p:cNvPr>
            <p:cNvSpPr>
              <a:spLocks noChangeArrowheads="1"/>
            </p:cNvSpPr>
            <p:nvPr/>
          </p:nvSpPr>
          <p:spPr bwMode="auto">
            <a:xfrm>
              <a:off x="-110" y="282"/>
              <a:ext cx="61" cy="136"/>
            </a:xfrm>
            <a:prstGeom prst="rect">
              <a:avLst/>
            </a:prstGeom>
            <a:grpFill/>
            <a:ln w="0">
              <a:noFill/>
              <a:prstDash val="solid"/>
              <a:miter lim="800000"/>
              <a:headEnd/>
              <a:tailEnd/>
            </a:ln>
          </p:spPr>
          <p:txBody>
            <a:bodyPr lIns="68562" tIns="34281" rIns="68562" bIns="34281"/>
            <a:lstStyle/>
            <a:p>
              <a:pPr defTabSz="685595">
                <a:defRPr/>
              </a:pPr>
              <a:endParaRPr lang="en-US" sz="1349">
                <a:solidFill>
                  <a:prstClr val="black"/>
                </a:solidFill>
                <a:latin typeface="Segoe UI Semilight" panose="020B0402040204020203" pitchFamily="34" charset="0"/>
                <a:cs typeface="Segoe UI Semilight" panose="020B0402040204020203" pitchFamily="34" charset="0"/>
              </a:endParaRPr>
            </a:p>
          </p:txBody>
        </p:sp>
        <p:sp>
          <p:nvSpPr>
            <p:cNvPr id="13" name="Freeform 9">
              <a:extLst>
                <a:ext uri="{FF2B5EF4-FFF2-40B4-BE49-F238E27FC236}">
                  <a16:creationId xmlns:a16="http://schemas.microsoft.com/office/drawing/2014/main" id="{8DA7453E-DCC9-47EC-9153-9F8BA41D394E}"/>
                </a:ext>
              </a:extLst>
            </p:cNvPr>
            <p:cNvSpPr>
              <a:spLocks/>
            </p:cNvSpPr>
            <p:nvPr/>
          </p:nvSpPr>
          <p:spPr bwMode="auto">
            <a:xfrm>
              <a:off x="-29" y="216"/>
              <a:ext cx="60" cy="202"/>
            </a:xfrm>
            <a:custGeom>
              <a:avLst/>
              <a:gdLst>
                <a:gd name="T0" fmla="*/ 0 w 302"/>
                <a:gd name="T1" fmla="*/ 0 h 1013"/>
                <a:gd name="T2" fmla="*/ 302 w 302"/>
                <a:gd name="T3" fmla="*/ 0 h 1013"/>
                <a:gd name="T4" fmla="*/ 302 w 302"/>
                <a:gd name="T5" fmla="*/ 438 h 1013"/>
                <a:gd name="T6" fmla="*/ 105 w 302"/>
                <a:gd name="T7" fmla="*/ 299 h 1013"/>
                <a:gd name="T8" fmla="*/ 22 w 302"/>
                <a:gd name="T9" fmla="*/ 417 h 1013"/>
                <a:gd name="T10" fmla="*/ 302 w 302"/>
                <a:gd name="T11" fmla="*/ 614 h 1013"/>
                <a:gd name="T12" fmla="*/ 302 w 302"/>
                <a:gd name="T13" fmla="*/ 1013 h 1013"/>
                <a:gd name="T14" fmla="*/ 0 w 302"/>
                <a:gd name="T15" fmla="*/ 1013 h 1013"/>
                <a:gd name="T16" fmla="*/ 0 w 302"/>
                <a:gd name="T17" fmla="*/ 0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2" h="1013">
                  <a:moveTo>
                    <a:pt x="0" y="0"/>
                  </a:moveTo>
                  <a:lnTo>
                    <a:pt x="302" y="0"/>
                  </a:lnTo>
                  <a:lnTo>
                    <a:pt x="302" y="438"/>
                  </a:lnTo>
                  <a:lnTo>
                    <a:pt x="105" y="299"/>
                  </a:lnTo>
                  <a:lnTo>
                    <a:pt x="22" y="417"/>
                  </a:lnTo>
                  <a:lnTo>
                    <a:pt x="302" y="614"/>
                  </a:lnTo>
                  <a:lnTo>
                    <a:pt x="302" y="1013"/>
                  </a:lnTo>
                  <a:lnTo>
                    <a:pt x="0" y="1013"/>
                  </a:lnTo>
                  <a:lnTo>
                    <a:pt x="0" y="0"/>
                  </a:lnTo>
                  <a:close/>
                </a:path>
              </a:pathLst>
            </a:custGeom>
            <a:grpFill/>
            <a:ln w="0">
              <a:noFill/>
              <a:prstDash val="solid"/>
              <a:round/>
              <a:headEnd/>
              <a:tailEnd/>
            </a:ln>
          </p:spPr>
          <p:txBody>
            <a:bodyPr lIns="68562" tIns="34281" rIns="68562" bIns="34281"/>
            <a:lstStyle/>
            <a:p>
              <a:pPr defTabSz="685595">
                <a:defRPr/>
              </a:pPr>
              <a:endParaRPr lang="en-US" sz="1349">
                <a:solidFill>
                  <a:prstClr val="black"/>
                </a:solidFill>
                <a:latin typeface="Segoe UI Semilight" panose="020B0402040204020203" pitchFamily="34" charset="0"/>
                <a:cs typeface="Segoe UI Semilight" panose="020B0402040204020203" pitchFamily="34" charset="0"/>
              </a:endParaRPr>
            </a:p>
          </p:txBody>
        </p:sp>
        <p:sp>
          <p:nvSpPr>
            <p:cNvPr id="14" name="Freeform 10">
              <a:extLst>
                <a:ext uri="{FF2B5EF4-FFF2-40B4-BE49-F238E27FC236}">
                  <a16:creationId xmlns:a16="http://schemas.microsoft.com/office/drawing/2014/main" id="{22D637B8-BEFC-423D-B25F-662CFC234209}"/>
                </a:ext>
              </a:extLst>
            </p:cNvPr>
            <p:cNvSpPr>
              <a:spLocks/>
            </p:cNvSpPr>
            <p:nvPr/>
          </p:nvSpPr>
          <p:spPr bwMode="auto">
            <a:xfrm>
              <a:off x="277" y="129"/>
              <a:ext cx="163" cy="163"/>
            </a:xfrm>
            <a:custGeom>
              <a:avLst/>
              <a:gdLst>
                <a:gd name="T0" fmla="*/ 406 w 814"/>
                <a:gd name="T1" fmla="*/ 0 h 813"/>
                <a:gd name="T2" fmla="*/ 462 w 814"/>
                <a:gd name="T3" fmla="*/ 3 h 813"/>
                <a:gd name="T4" fmla="*/ 515 w 814"/>
                <a:gd name="T5" fmla="*/ 14 h 813"/>
                <a:gd name="T6" fmla="*/ 565 w 814"/>
                <a:gd name="T7" fmla="*/ 31 h 813"/>
                <a:gd name="T8" fmla="*/ 612 w 814"/>
                <a:gd name="T9" fmla="*/ 55 h 813"/>
                <a:gd name="T10" fmla="*/ 655 w 814"/>
                <a:gd name="T11" fmla="*/ 84 h 813"/>
                <a:gd name="T12" fmla="*/ 694 w 814"/>
                <a:gd name="T13" fmla="*/ 119 h 813"/>
                <a:gd name="T14" fmla="*/ 729 w 814"/>
                <a:gd name="T15" fmla="*/ 158 h 813"/>
                <a:gd name="T16" fmla="*/ 758 w 814"/>
                <a:gd name="T17" fmla="*/ 202 h 813"/>
                <a:gd name="T18" fmla="*/ 782 w 814"/>
                <a:gd name="T19" fmla="*/ 249 h 813"/>
                <a:gd name="T20" fmla="*/ 799 w 814"/>
                <a:gd name="T21" fmla="*/ 298 h 813"/>
                <a:gd name="T22" fmla="*/ 810 w 814"/>
                <a:gd name="T23" fmla="*/ 352 h 813"/>
                <a:gd name="T24" fmla="*/ 814 w 814"/>
                <a:gd name="T25" fmla="*/ 407 h 813"/>
                <a:gd name="T26" fmla="*/ 810 w 814"/>
                <a:gd name="T27" fmla="*/ 462 h 813"/>
                <a:gd name="T28" fmla="*/ 799 w 814"/>
                <a:gd name="T29" fmla="*/ 515 h 813"/>
                <a:gd name="T30" fmla="*/ 782 w 814"/>
                <a:gd name="T31" fmla="*/ 566 h 813"/>
                <a:gd name="T32" fmla="*/ 758 w 814"/>
                <a:gd name="T33" fmla="*/ 613 h 813"/>
                <a:gd name="T34" fmla="*/ 729 w 814"/>
                <a:gd name="T35" fmla="*/ 655 h 813"/>
                <a:gd name="T36" fmla="*/ 694 w 814"/>
                <a:gd name="T37" fmla="*/ 695 h 813"/>
                <a:gd name="T38" fmla="*/ 655 w 814"/>
                <a:gd name="T39" fmla="*/ 729 h 813"/>
                <a:gd name="T40" fmla="*/ 612 w 814"/>
                <a:gd name="T41" fmla="*/ 758 h 813"/>
                <a:gd name="T42" fmla="*/ 565 w 814"/>
                <a:gd name="T43" fmla="*/ 782 h 813"/>
                <a:gd name="T44" fmla="*/ 515 w 814"/>
                <a:gd name="T45" fmla="*/ 799 h 813"/>
                <a:gd name="T46" fmla="*/ 462 w 814"/>
                <a:gd name="T47" fmla="*/ 810 h 813"/>
                <a:gd name="T48" fmla="*/ 406 w 814"/>
                <a:gd name="T49" fmla="*/ 813 h 813"/>
                <a:gd name="T50" fmla="*/ 352 w 814"/>
                <a:gd name="T51" fmla="*/ 810 h 813"/>
                <a:gd name="T52" fmla="*/ 299 w 814"/>
                <a:gd name="T53" fmla="*/ 799 h 813"/>
                <a:gd name="T54" fmla="*/ 248 w 814"/>
                <a:gd name="T55" fmla="*/ 782 h 813"/>
                <a:gd name="T56" fmla="*/ 201 w 814"/>
                <a:gd name="T57" fmla="*/ 758 h 813"/>
                <a:gd name="T58" fmla="*/ 157 w 814"/>
                <a:gd name="T59" fmla="*/ 729 h 813"/>
                <a:gd name="T60" fmla="*/ 119 w 814"/>
                <a:gd name="T61" fmla="*/ 695 h 813"/>
                <a:gd name="T62" fmla="*/ 85 w 814"/>
                <a:gd name="T63" fmla="*/ 655 h 813"/>
                <a:gd name="T64" fmla="*/ 56 w 814"/>
                <a:gd name="T65" fmla="*/ 613 h 813"/>
                <a:gd name="T66" fmla="*/ 32 w 814"/>
                <a:gd name="T67" fmla="*/ 566 h 813"/>
                <a:gd name="T68" fmla="*/ 15 w 814"/>
                <a:gd name="T69" fmla="*/ 515 h 813"/>
                <a:gd name="T70" fmla="*/ 4 w 814"/>
                <a:gd name="T71" fmla="*/ 462 h 813"/>
                <a:gd name="T72" fmla="*/ 0 w 814"/>
                <a:gd name="T73" fmla="*/ 407 h 813"/>
                <a:gd name="T74" fmla="*/ 4 w 814"/>
                <a:gd name="T75" fmla="*/ 352 h 813"/>
                <a:gd name="T76" fmla="*/ 15 w 814"/>
                <a:gd name="T77" fmla="*/ 298 h 813"/>
                <a:gd name="T78" fmla="*/ 32 w 814"/>
                <a:gd name="T79" fmla="*/ 249 h 813"/>
                <a:gd name="T80" fmla="*/ 56 w 814"/>
                <a:gd name="T81" fmla="*/ 202 h 813"/>
                <a:gd name="T82" fmla="*/ 85 w 814"/>
                <a:gd name="T83" fmla="*/ 158 h 813"/>
                <a:gd name="T84" fmla="*/ 119 w 814"/>
                <a:gd name="T85" fmla="*/ 119 h 813"/>
                <a:gd name="T86" fmla="*/ 157 w 814"/>
                <a:gd name="T87" fmla="*/ 84 h 813"/>
                <a:gd name="T88" fmla="*/ 201 w 814"/>
                <a:gd name="T89" fmla="*/ 55 h 813"/>
                <a:gd name="T90" fmla="*/ 248 w 814"/>
                <a:gd name="T91" fmla="*/ 31 h 813"/>
                <a:gd name="T92" fmla="*/ 299 w 814"/>
                <a:gd name="T93" fmla="*/ 14 h 813"/>
                <a:gd name="T94" fmla="*/ 352 w 814"/>
                <a:gd name="T95" fmla="*/ 3 h 813"/>
                <a:gd name="T96" fmla="*/ 406 w 814"/>
                <a:gd name="T97" fmla="*/ 0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14" h="813">
                  <a:moveTo>
                    <a:pt x="406" y="0"/>
                  </a:moveTo>
                  <a:lnTo>
                    <a:pt x="462" y="3"/>
                  </a:lnTo>
                  <a:lnTo>
                    <a:pt x="515" y="14"/>
                  </a:lnTo>
                  <a:lnTo>
                    <a:pt x="565" y="31"/>
                  </a:lnTo>
                  <a:lnTo>
                    <a:pt x="612" y="55"/>
                  </a:lnTo>
                  <a:lnTo>
                    <a:pt x="655" y="84"/>
                  </a:lnTo>
                  <a:lnTo>
                    <a:pt x="694" y="119"/>
                  </a:lnTo>
                  <a:lnTo>
                    <a:pt x="729" y="158"/>
                  </a:lnTo>
                  <a:lnTo>
                    <a:pt x="758" y="202"/>
                  </a:lnTo>
                  <a:lnTo>
                    <a:pt x="782" y="249"/>
                  </a:lnTo>
                  <a:lnTo>
                    <a:pt x="799" y="298"/>
                  </a:lnTo>
                  <a:lnTo>
                    <a:pt x="810" y="352"/>
                  </a:lnTo>
                  <a:lnTo>
                    <a:pt x="814" y="407"/>
                  </a:lnTo>
                  <a:lnTo>
                    <a:pt x="810" y="462"/>
                  </a:lnTo>
                  <a:lnTo>
                    <a:pt x="799" y="515"/>
                  </a:lnTo>
                  <a:lnTo>
                    <a:pt x="782" y="566"/>
                  </a:lnTo>
                  <a:lnTo>
                    <a:pt x="758" y="613"/>
                  </a:lnTo>
                  <a:lnTo>
                    <a:pt x="729" y="655"/>
                  </a:lnTo>
                  <a:lnTo>
                    <a:pt x="694" y="695"/>
                  </a:lnTo>
                  <a:lnTo>
                    <a:pt x="655" y="729"/>
                  </a:lnTo>
                  <a:lnTo>
                    <a:pt x="612" y="758"/>
                  </a:lnTo>
                  <a:lnTo>
                    <a:pt x="565" y="782"/>
                  </a:lnTo>
                  <a:lnTo>
                    <a:pt x="515" y="799"/>
                  </a:lnTo>
                  <a:lnTo>
                    <a:pt x="462" y="810"/>
                  </a:lnTo>
                  <a:lnTo>
                    <a:pt x="406" y="813"/>
                  </a:lnTo>
                  <a:lnTo>
                    <a:pt x="352" y="810"/>
                  </a:lnTo>
                  <a:lnTo>
                    <a:pt x="299" y="799"/>
                  </a:lnTo>
                  <a:lnTo>
                    <a:pt x="248" y="782"/>
                  </a:lnTo>
                  <a:lnTo>
                    <a:pt x="201" y="758"/>
                  </a:lnTo>
                  <a:lnTo>
                    <a:pt x="157" y="729"/>
                  </a:lnTo>
                  <a:lnTo>
                    <a:pt x="119" y="695"/>
                  </a:lnTo>
                  <a:lnTo>
                    <a:pt x="85" y="655"/>
                  </a:lnTo>
                  <a:lnTo>
                    <a:pt x="56" y="613"/>
                  </a:lnTo>
                  <a:lnTo>
                    <a:pt x="32" y="566"/>
                  </a:lnTo>
                  <a:lnTo>
                    <a:pt x="15" y="515"/>
                  </a:lnTo>
                  <a:lnTo>
                    <a:pt x="4" y="462"/>
                  </a:lnTo>
                  <a:lnTo>
                    <a:pt x="0" y="407"/>
                  </a:lnTo>
                  <a:lnTo>
                    <a:pt x="4" y="352"/>
                  </a:lnTo>
                  <a:lnTo>
                    <a:pt x="15" y="298"/>
                  </a:lnTo>
                  <a:lnTo>
                    <a:pt x="32" y="249"/>
                  </a:lnTo>
                  <a:lnTo>
                    <a:pt x="56" y="202"/>
                  </a:lnTo>
                  <a:lnTo>
                    <a:pt x="85" y="158"/>
                  </a:lnTo>
                  <a:lnTo>
                    <a:pt x="119" y="119"/>
                  </a:lnTo>
                  <a:lnTo>
                    <a:pt x="157" y="84"/>
                  </a:lnTo>
                  <a:lnTo>
                    <a:pt x="201" y="55"/>
                  </a:lnTo>
                  <a:lnTo>
                    <a:pt x="248" y="31"/>
                  </a:lnTo>
                  <a:lnTo>
                    <a:pt x="299" y="14"/>
                  </a:lnTo>
                  <a:lnTo>
                    <a:pt x="352" y="3"/>
                  </a:lnTo>
                  <a:lnTo>
                    <a:pt x="406" y="0"/>
                  </a:lnTo>
                  <a:close/>
                </a:path>
              </a:pathLst>
            </a:custGeom>
            <a:grpFill/>
            <a:ln w="0">
              <a:noFill/>
              <a:prstDash val="solid"/>
              <a:round/>
              <a:headEnd/>
              <a:tailEnd/>
            </a:ln>
          </p:spPr>
          <p:txBody>
            <a:bodyPr lIns="68562" tIns="34281" rIns="68562" bIns="34281"/>
            <a:lstStyle/>
            <a:p>
              <a:pPr defTabSz="685595">
                <a:defRPr/>
              </a:pPr>
              <a:endParaRPr lang="en-US" sz="1349">
                <a:solidFill>
                  <a:prstClr val="black"/>
                </a:solidFill>
                <a:latin typeface="Segoe UI Semilight" panose="020B0402040204020203" pitchFamily="34" charset="0"/>
                <a:cs typeface="Segoe UI Semilight" panose="020B0402040204020203" pitchFamily="34" charset="0"/>
              </a:endParaRPr>
            </a:p>
          </p:txBody>
        </p:sp>
        <p:sp>
          <p:nvSpPr>
            <p:cNvPr id="15" name="Freeform 11">
              <a:extLst>
                <a:ext uri="{FF2B5EF4-FFF2-40B4-BE49-F238E27FC236}">
                  <a16:creationId xmlns:a16="http://schemas.microsoft.com/office/drawing/2014/main" id="{C2F6CFA6-3584-40E3-9743-C46AAA96BF11}"/>
                </a:ext>
              </a:extLst>
            </p:cNvPr>
            <p:cNvSpPr>
              <a:spLocks noEditPoints="1"/>
            </p:cNvSpPr>
            <p:nvPr/>
          </p:nvSpPr>
          <p:spPr bwMode="auto">
            <a:xfrm>
              <a:off x="-13" y="287"/>
              <a:ext cx="526" cy="629"/>
            </a:xfrm>
            <a:custGeom>
              <a:avLst/>
              <a:gdLst>
                <a:gd name="T0" fmla="*/ 1858 w 2633"/>
                <a:gd name="T1" fmla="*/ 956 h 3144"/>
                <a:gd name="T2" fmla="*/ 1861 w 2633"/>
                <a:gd name="T3" fmla="*/ 165 h 3144"/>
                <a:gd name="T4" fmla="*/ 711 w 2633"/>
                <a:gd name="T5" fmla="*/ 477 h 3144"/>
                <a:gd name="T6" fmla="*/ 782 w 2633"/>
                <a:gd name="T7" fmla="*/ 428 h 3144"/>
                <a:gd name="T8" fmla="*/ 869 w 2633"/>
                <a:gd name="T9" fmla="*/ 426 h 3144"/>
                <a:gd name="T10" fmla="*/ 985 w 2633"/>
                <a:gd name="T11" fmla="*/ 470 h 3144"/>
                <a:gd name="T12" fmla="*/ 1095 w 2633"/>
                <a:gd name="T13" fmla="*/ 483 h 3144"/>
                <a:gd name="T14" fmla="*/ 1198 w 2633"/>
                <a:gd name="T15" fmla="*/ 449 h 3144"/>
                <a:gd name="T16" fmla="*/ 1308 w 2633"/>
                <a:gd name="T17" fmla="*/ 373 h 3144"/>
                <a:gd name="T18" fmla="*/ 1443 w 2633"/>
                <a:gd name="T19" fmla="*/ 251 h 3144"/>
                <a:gd name="T20" fmla="*/ 1587 w 2633"/>
                <a:gd name="T21" fmla="*/ 124 h 3144"/>
                <a:gd name="T22" fmla="*/ 1708 w 2633"/>
                <a:gd name="T23" fmla="*/ 62 h 3144"/>
                <a:gd name="T24" fmla="*/ 1859 w 2633"/>
                <a:gd name="T25" fmla="*/ 149 h 3144"/>
                <a:gd name="T26" fmla="*/ 2062 w 2633"/>
                <a:gd name="T27" fmla="*/ 85 h 3144"/>
                <a:gd name="T28" fmla="*/ 2169 w 2633"/>
                <a:gd name="T29" fmla="*/ 147 h 3144"/>
                <a:gd name="T30" fmla="*/ 2279 w 2633"/>
                <a:gd name="T31" fmla="*/ 228 h 3144"/>
                <a:gd name="T32" fmla="*/ 2382 w 2633"/>
                <a:gd name="T33" fmla="*/ 326 h 3144"/>
                <a:gd name="T34" fmla="*/ 2471 w 2633"/>
                <a:gd name="T35" fmla="*/ 447 h 3144"/>
                <a:gd name="T36" fmla="*/ 2545 w 2633"/>
                <a:gd name="T37" fmla="*/ 597 h 3144"/>
                <a:gd name="T38" fmla="*/ 2599 w 2633"/>
                <a:gd name="T39" fmla="*/ 780 h 3144"/>
                <a:gd name="T40" fmla="*/ 2628 w 2633"/>
                <a:gd name="T41" fmla="*/ 1005 h 3144"/>
                <a:gd name="T42" fmla="*/ 2631 w 2633"/>
                <a:gd name="T43" fmla="*/ 1274 h 3144"/>
                <a:gd name="T44" fmla="*/ 2608 w 2633"/>
                <a:gd name="T45" fmla="*/ 1433 h 3144"/>
                <a:gd name="T46" fmla="*/ 2551 w 2633"/>
                <a:gd name="T47" fmla="*/ 1496 h 3144"/>
                <a:gd name="T48" fmla="*/ 2466 w 2633"/>
                <a:gd name="T49" fmla="*/ 1522 h 3144"/>
                <a:gd name="T50" fmla="*/ 2394 w 2633"/>
                <a:gd name="T51" fmla="*/ 1503 h 3144"/>
                <a:gd name="T52" fmla="*/ 2328 w 2633"/>
                <a:gd name="T53" fmla="*/ 1440 h 3144"/>
                <a:gd name="T54" fmla="*/ 2309 w 2633"/>
                <a:gd name="T55" fmla="*/ 1351 h 3144"/>
                <a:gd name="T56" fmla="*/ 2316 w 2633"/>
                <a:gd name="T57" fmla="*/ 1101 h 3144"/>
                <a:gd name="T58" fmla="*/ 2299 w 2633"/>
                <a:gd name="T59" fmla="*/ 901 h 3144"/>
                <a:gd name="T60" fmla="*/ 2276 w 2633"/>
                <a:gd name="T61" fmla="*/ 1300 h 3144"/>
                <a:gd name="T62" fmla="*/ 2253 w 2633"/>
                <a:gd name="T63" fmla="*/ 1418 h 3144"/>
                <a:gd name="T64" fmla="*/ 2234 w 2633"/>
                <a:gd name="T65" fmla="*/ 2991 h 3144"/>
                <a:gd name="T66" fmla="*/ 2194 w 2633"/>
                <a:gd name="T67" fmla="*/ 3078 h 3144"/>
                <a:gd name="T68" fmla="*/ 2116 w 2633"/>
                <a:gd name="T69" fmla="*/ 3132 h 3144"/>
                <a:gd name="T70" fmla="*/ 2018 w 2633"/>
                <a:gd name="T71" fmla="*/ 3140 h 3144"/>
                <a:gd name="T72" fmla="*/ 1931 w 2633"/>
                <a:gd name="T73" fmla="*/ 3101 h 3144"/>
                <a:gd name="T74" fmla="*/ 1876 w 2633"/>
                <a:gd name="T75" fmla="*/ 3022 h 3144"/>
                <a:gd name="T76" fmla="*/ 1864 w 2633"/>
                <a:gd name="T77" fmla="*/ 1659 h 3144"/>
                <a:gd name="T78" fmla="*/ 1838 w 2633"/>
                <a:gd name="T79" fmla="*/ 2958 h 3144"/>
                <a:gd name="T80" fmla="*/ 1812 w 2633"/>
                <a:gd name="T81" fmla="*/ 3051 h 3144"/>
                <a:gd name="T82" fmla="*/ 1744 w 2633"/>
                <a:gd name="T83" fmla="*/ 3119 h 3144"/>
                <a:gd name="T84" fmla="*/ 1650 w 2633"/>
                <a:gd name="T85" fmla="*/ 3144 h 3144"/>
                <a:gd name="T86" fmla="*/ 1556 w 2633"/>
                <a:gd name="T87" fmla="*/ 3119 h 3144"/>
                <a:gd name="T88" fmla="*/ 1489 w 2633"/>
                <a:gd name="T89" fmla="*/ 3051 h 3144"/>
                <a:gd name="T90" fmla="*/ 1464 w 2633"/>
                <a:gd name="T91" fmla="*/ 2958 h 3144"/>
                <a:gd name="T92" fmla="*/ 1453 w 2633"/>
                <a:gd name="T93" fmla="*/ 1381 h 3144"/>
                <a:gd name="T94" fmla="*/ 1443 w 2633"/>
                <a:gd name="T95" fmla="*/ 667 h 3144"/>
                <a:gd name="T96" fmla="*/ 1316 w 2633"/>
                <a:gd name="T97" fmla="*/ 743 h 3144"/>
                <a:gd name="T98" fmla="*/ 1176 w 2633"/>
                <a:gd name="T99" fmla="*/ 789 h 3144"/>
                <a:gd name="T100" fmla="*/ 1027 w 2633"/>
                <a:gd name="T101" fmla="*/ 797 h 3144"/>
                <a:gd name="T102" fmla="*/ 875 w 2633"/>
                <a:gd name="T103" fmla="*/ 766 h 3144"/>
                <a:gd name="T104" fmla="*/ 739 w 2633"/>
                <a:gd name="T105" fmla="*/ 707 h 3144"/>
                <a:gd name="T106" fmla="*/ 685 w 2633"/>
                <a:gd name="T107" fmla="*/ 640 h 3144"/>
                <a:gd name="T108" fmla="*/ 674 w 2633"/>
                <a:gd name="T109" fmla="*/ 555 h 3144"/>
                <a:gd name="T110" fmla="*/ 32 w 2633"/>
                <a:gd name="T111" fmla="*/ 0 h 3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33" h="3144">
                  <a:moveTo>
                    <a:pt x="1858" y="165"/>
                  </a:moveTo>
                  <a:lnTo>
                    <a:pt x="1760" y="821"/>
                  </a:lnTo>
                  <a:lnTo>
                    <a:pt x="1858" y="956"/>
                  </a:lnTo>
                  <a:lnTo>
                    <a:pt x="1861" y="956"/>
                  </a:lnTo>
                  <a:lnTo>
                    <a:pt x="1958" y="821"/>
                  </a:lnTo>
                  <a:lnTo>
                    <a:pt x="1861" y="165"/>
                  </a:lnTo>
                  <a:lnTo>
                    <a:pt x="1858" y="165"/>
                  </a:lnTo>
                  <a:close/>
                  <a:moveTo>
                    <a:pt x="32" y="0"/>
                  </a:moveTo>
                  <a:lnTo>
                    <a:pt x="711" y="477"/>
                  </a:lnTo>
                  <a:lnTo>
                    <a:pt x="732" y="456"/>
                  </a:lnTo>
                  <a:lnTo>
                    <a:pt x="757" y="441"/>
                  </a:lnTo>
                  <a:lnTo>
                    <a:pt x="782" y="428"/>
                  </a:lnTo>
                  <a:lnTo>
                    <a:pt x="811" y="422"/>
                  </a:lnTo>
                  <a:lnTo>
                    <a:pt x="840" y="421"/>
                  </a:lnTo>
                  <a:lnTo>
                    <a:pt x="869" y="426"/>
                  </a:lnTo>
                  <a:lnTo>
                    <a:pt x="898" y="436"/>
                  </a:lnTo>
                  <a:lnTo>
                    <a:pt x="943" y="455"/>
                  </a:lnTo>
                  <a:lnTo>
                    <a:pt x="985" y="470"/>
                  </a:lnTo>
                  <a:lnTo>
                    <a:pt x="1024" y="479"/>
                  </a:lnTo>
                  <a:lnTo>
                    <a:pt x="1060" y="483"/>
                  </a:lnTo>
                  <a:lnTo>
                    <a:pt x="1095" y="483"/>
                  </a:lnTo>
                  <a:lnTo>
                    <a:pt x="1130" y="477"/>
                  </a:lnTo>
                  <a:lnTo>
                    <a:pt x="1164" y="466"/>
                  </a:lnTo>
                  <a:lnTo>
                    <a:pt x="1198" y="449"/>
                  </a:lnTo>
                  <a:lnTo>
                    <a:pt x="1233" y="428"/>
                  </a:lnTo>
                  <a:lnTo>
                    <a:pt x="1269" y="403"/>
                  </a:lnTo>
                  <a:lnTo>
                    <a:pt x="1308" y="373"/>
                  </a:lnTo>
                  <a:lnTo>
                    <a:pt x="1349" y="337"/>
                  </a:lnTo>
                  <a:lnTo>
                    <a:pt x="1395" y="297"/>
                  </a:lnTo>
                  <a:lnTo>
                    <a:pt x="1443" y="251"/>
                  </a:lnTo>
                  <a:lnTo>
                    <a:pt x="1503" y="196"/>
                  </a:lnTo>
                  <a:lnTo>
                    <a:pt x="1567" y="140"/>
                  </a:lnTo>
                  <a:lnTo>
                    <a:pt x="1587" y="124"/>
                  </a:lnTo>
                  <a:lnTo>
                    <a:pt x="1609" y="113"/>
                  </a:lnTo>
                  <a:lnTo>
                    <a:pt x="1657" y="85"/>
                  </a:lnTo>
                  <a:lnTo>
                    <a:pt x="1708" y="62"/>
                  </a:lnTo>
                  <a:lnTo>
                    <a:pt x="1760" y="46"/>
                  </a:lnTo>
                  <a:lnTo>
                    <a:pt x="1761" y="46"/>
                  </a:lnTo>
                  <a:lnTo>
                    <a:pt x="1859" y="149"/>
                  </a:lnTo>
                  <a:lnTo>
                    <a:pt x="1961" y="48"/>
                  </a:lnTo>
                  <a:lnTo>
                    <a:pt x="2013" y="63"/>
                  </a:lnTo>
                  <a:lnTo>
                    <a:pt x="2062" y="85"/>
                  </a:lnTo>
                  <a:lnTo>
                    <a:pt x="2110" y="113"/>
                  </a:lnTo>
                  <a:lnTo>
                    <a:pt x="2130" y="123"/>
                  </a:lnTo>
                  <a:lnTo>
                    <a:pt x="2169" y="147"/>
                  </a:lnTo>
                  <a:lnTo>
                    <a:pt x="2206" y="172"/>
                  </a:lnTo>
                  <a:lnTo>
                    <a:pt x="2243" y="199"/>
                  </a:lnTo>
                  <a:lnTo>
                    <a:pt x="2279" y="228"/>
                  </a:lnTo>
                  <a:lnTo>
                    <a:pt x="2314" y="258"/>
                  </a:lnTo>
                  <a:lnTo>
                    <a:pt x="2349" y="291"/>
                  </a:lnTo>
                  <a:lnTo>
                    <a:pt x="2382" y="326"/>
                  </a:lnTo>
                  <a:lnTo>
                    <a:pt x="2413" y="363"/>
                  </a:lnTo>
                  <a:lnTo>
                    <a:pt x="2443" y="404"/>
                  </a:lnTo>
                  <a:lnTo>
                    <a:pt x="2471" y="447"/>
                  </a:lnTo>
                  <a:lnTo>
                    <a:pt x="2498" y="494"/>
                  </a:lnTo>
                  <a:lnTo>
                    <a:pt x="2523" y="543"/>
                  </a:lnTo>
                  <a:lnTo>
                    <a:pt x="2545" y="597"/>
                  </a:lnTo>
                  <a:lnTo>
                    <a:pt x="2565" y="655"/>
                  </a:lnTo>
                  <a:lnTo>
                    <a:pt x="2584" y="715"/>
                  </a:lnTo>
                  <a:lnTo>
                    <a:pt x="2599" y="780"/>
                  </a:lnTo>
                  <a:lnTo>
                    <a:pt x="2611" y="850"/>
                  </a:lnTo>
                  <a:lnTo>
                    <a:pt x="2621" y="925"/>
                  </a:lnTo>
                  <a:lnTo>
                    <a:pt x="2628" y="1005"/>
                  </a:lnTo>
                  <a:lnTo>
                    <a:pt x="2632" y="1089"/>
                  </a:lnTo>
                  <a:lnTo>
                    <a:pt x="2633" y="1179"/>
                  </a:lnTo>
                  <a:lnTo>
                    <a:pt x="2631" y="1274"/>
                  </a:lnTo>
                  <a:lnTo>
                    <a:pt x="2623" y="1375"/>
                  </a:lnTo>
                  <a:lnTo>
                    <a:pt x="2619" y="1405"/>
                  </a:lnTo>
                  <a:lnTo>
                    <a:pt x="2608" y="1433"/>
                  </a:lnTo>
                  <a:lnTo>
                    <a:pt x="2593" y="1457"/>
                  </a:lnTo>
                  <a:lnTo>
                    <a:pt x="2574" y="1479"/>
                  </a:lnTo>
                  <a:lnTo>
                    <a:pt x="2551" y="1496"/>
                  </a:lnTo>
                  <a:lnTo>
                    <a:pt x="2524" y="1509"/>
                  </a:lnTo>
                  <a:lnTo>
                    <a:pt x="2497" y="1518"/>
                  </a:lnTo>
                  <a:lnTo>
                    <a:pt x="2466" y="1522"/>
                  </a:lnTo>
                  <a:lnTo>
                    <a:pt x="2454" y="1520"/>
                  </a:lnTo>
                  <a:lnTo>
                    <a:pt x="2423" y="1514"/>
                  </a:lnTo>
                  <a:lnTo>
                    <a:pt x="2394" y="1503"/>
                  </a:lnTo>
                  <a:lnTo>
                    <a:pt x="2368" y="1486"/>
                  </a:lnTo>
                  <a:lnTo>
                    <a:pt x="2347" y="1466"/>
                  </a:lnTo>
                  <a:lnTo>
                    <a:pt x="2328" y="1440"/>
                  </a:lnTo>
                  <a:lnTo>
                    <a:pt x="2316" y="1413"/>
                  </a:lnTo>
                  <a:lnTo>
                    <a:pt x="2309" y="1382"/>
                  </a:lnTo>
                  <a:lnTo>
                    <a:pt x="2309" y="1351"/>
                  </a:lnTo>
                  <a:lnTo>
                    <a:pt x="2314" y="1262"/>
                  </a:lnTo>
                  <a:lnTo>
                    <a:pt x="2318" y="1178"/>
                  </a:lnTo>
                  <a:lnTo>
                    <a:pt x="2316" y="1101"/>
                  </a:lnTo>
                  <a:lnTo>
                    <a:pt x="2314" y="1029"/>
                  </a:lnTo>
                  <a:lnTo>
                    <a:pt x="2308" y="963"/>
                  </a:lnTo>
                  <a:lnTo>
                    <a:pt x="2299" y="901"/>
                  </a:lnTo>
                  <a:lnTo>
                    <a:pt x="2290" y="844"/>
                  </a:lnTo>
                  <a:lnTo>
                    <a:pt x="2276" y="792"/>
                  </a:lnTo>
                  <a:lnTo>
                    <a:pt x="2276" y="1300"/>
                  </a:lnTo>
                  <a:lnTo>
                    <a:pt x="2274" y="1341"/>
                  </a:lnTo>
                  <a:lnTo>
                    <a:pt x="2267" y="1380"/>
                  </a:lnTo>
                  <a:lnTo>
                    <a:pt x="2253" y="1418"/>
                  </a:lnTo>
                  <a:lnTo>
                    <a:pt x="2238" y="1453"/>
                  </a:lnTo>
                  <a:lnTo>
                    <a:pt x="2238" y="2958"/>
                  </a:lnTo>
                  <a:lnTo>
                    <a:pt x="2234" y="2991"/>
                  </a:lnTo>
                  <a:lnTo>
                    <a:pt x="2226" y="3022"/>
                  </a:lnTo>
                  <a:lnTo>
                    <a:pt x="2212" y="3051"/>
                  </a:lnTo>
                  <a:lnTo>
                    <a:pt x="2194" y="3078"/>
                  </a:lnTo>
                  <a:lnTo>
                    <a:pt x="2171" y="3101"/>
                  </a:lnTo>
                  <a:lnTo>
                    <a:pt x="2145" y="3119"/>
                  </a:lnTo>
                  <a:lnTo>
                    <a:pt x="2116" y="3132"/>
                  </a:lnTo>
                  <a:lnTo>
                    <a:pt x="2084" y="3140"/>
                  </a:lnTo>
                  <a:lnTo>
                    <a:pt x="2050" y="3144"/>
                  </a:lnTo>
                  <a:lnTo>
                    <a:pt x="2018" y="3140"/>
                  </a:lnTo>
                  <a:lnTo>
                    <a:pt x="1985" y="3132"/>
                  </a:lnTo>
                  <a:lnTo>
                    <a:pt x="1956" y="3119"/>
                  </a:lnTo>
                  <a:lnTo>
                    <a:pt x="1931" y="3101"/>
                  </a:lnTo>
                  <a:lnTo>
                    <a:pt x="1908" y="3078"/>
                  </a:lnTo>
                  <a:lnTo>
                    <a:pt x="1890" y="3051"/>
                  </a:lnTo>
                  <a:lnTo>
                    <a:pt x="1876" y="3022"/>
                  </a:lnTo>
                  <a:lnTo>
                    <a:pt x="1867" y="2991"/>
                  </a:lnTo>
                  <a:lnTo>
                    <a:pt x="1864" y="2958"/>
                  </a:lnTo>
                  <a:lnTo>
                    <a:pt x="1864" y="1659"/>
                  </a:lnTo>
                  <a:lnTo>
                    <a:pt x="1859" y="1659"/>
                  </a:lnTo>
                  <a:lnTo>
                    <a:pt x="1838" y="1658"/>
                  </a:lnTo>
                  <a:lnTo>
                    <a:pt x="1838" y="2958"/>
                  </a:lnTo>
                  <a:lnTo>
                    <a:pt x="1834" y="2991"/>
                  </a:lnTo>
                  <a:lnTo>
                    <a:pt x="1825" y="3022"/>
                  </a:lnTo>
                  <a:lnTo>
                    <a:pt x="1812" y="3051"/>
                  </a:lnTo>
                  <a:lnTo>
                    <a:pt x="1794" y="3078"/>
                  </a:lnTo>
                  <a:lnTo>
                    <a:pt x="1771" y="3101"/>
                  </a:lnTo>
                  <a:lnTo>
                    <a:pt x="1744" y="3119"/>
                  </a:lnTo>
                  <a:lnTo>
                    <a:pt x="1715" y="3132"/>
                  </a:lnTo>
                  <a:lnTo>
                    <a:pt x="1684" y="3140"/>
                  </a:lnTo>
                  <a:lnTo>
                    <a:pt x="1650" y="3144"/>
                  </a:lnTo>
                  <a:lnTo>
                    <a:pt x="1618" y="3140"/>
                  </a:lnTo>
                  <a:lnTo>
                    <a:pt x="1585" y="3132"/>
                  </a:lnTo>
                  <a:lnTo>
                    <a:pt x="1556" y="3119"/>
                  </a:lnTo>
                  <a:lnTo>
                    <a:pt x="1530" y="3101"/>
                  </a:lnTo>
                  <a:lnTo>
                    <a:pt x="1507" y="3078"/>
                  </a:lnTo>
                  <a:lnTo>
                    <a:pt x="1489" y="3051"/>
                  </a:lnTo>
                  <a:lnTo>
                    <a:pt x="1476" y="3022"/>
                  </a:lnTo>
                  <a:lnTo>
                    <a:pt x="1466" y="2991"/>
                  </a:lnTo>
                  <a:lnTo>
                    <a:pt x="1464" y="2958"/>
                  </a:lnTo>
                  <a:lnTo>
                    <a:pt x="1464" y="1444"/>
                  </a:lnTo>
                  <a:lnTo>
                    <a:pt x="1465" y="1419"/>
                  </a:lnTo>
                  <a:lnTo>
                    <a:pt x="1453" y="1381"/>
                  </a:lnTo>
                  <a:lnTo>
                    <a:pt x="1446" y="1341"/>
                  </a:lnTo>
                  <a:lnTo>
                    <a:pt x="1443" y="1300"/>
                  </a:lnTo>
                  <a:lnTo>
                    <a:pt x="1443" y="667"/>
                  </a:lnTo>
                  <a:lnTo>
                    <a:pt x="1402" y="694"/>
                  </a:lnTo>
                  <a:lnTo>
                    <a:pt x="1360" y="720"/>
                  </a:lnTo>
                  <a:lnTo>
                    <a:pt x="1316" y="743"/>
                  </a:lnTo>
                  <a:lnTo>
                    <a:pt x="1272" y="762"/>
                  </a:lnTo>
                  <a:lnTo>
                    <a:pt x="1226" y="778"/>
                  </a:lnTo>
                  <a:lnTo>
                    <a:pt x="1176" y="789"/>
                  </a:lnTo>
                  <a:lnTo>
                    <a:pt x="1127" y="797"/>
                  </a:lnTo>
                  <a:lnTo>
                    <a:pt x="1073" y="800"/>
                  </a:lnTo>
                  <a:lnTo>
                    <a:pt x="1027" y="797"/>
                  </a:lnTo>
                  <a:lnTo>
                    <a:pt x="978" y="791"/>
                  </a:lnTo>
                  <a:lnTo>
                    <a:pt x="928" y="782"/>
                  </a:lnTo>
                  <a:lnTo>
                    <a:pt x="875" y="766"/>
                  </a:lnTo>
                  <a:lnTo>
                    <a:pt x="821" y="746"/>
                  </a:lnTo>
                  <a:lnTo>
                    <a:pt x="764" y="722"/>
                  </a:lnTo>
                  <a:lnTo>
                    <a:pt x="739" y="707"/>
                  </a:lnTo>
                  <a:lnTo>
                    <a:pt x="716" y="687"/>
                  </a:lnTo>
                  <a:lnTo>
                    <a:pt x="699" y="665"/>
                  </a:lnTo>
                  <a:lnTo>
                    <a:pt x="685" y="640"/>
                  </a:lnTo>
                  <a:lnTo>
                    <a:pt x="677" y="612"/>
                  </a:lnTo>
                  <a:lnTo>
                    <a:pt x="673" y="584"/>
                  </a:lnTo>
                  <a:lnTo>
                    <a:pt x="674" y="555"/>
                  </a:lnTo>
                  <a:lnTo>
                    <a:pt x="682" y="526"/>
                  </a:lnTo>
                  <a:lnTo>
                    <a:pt x="0" y="48"/>
                  </a:lnTo>
                  <a:lnTo>
                    <a:pt x="32" y="0"/>
                  </a:lnTo>
                  <a:close/>
                </a:path>
              </a:pathLst>
            </a:custGeom>
            <a:grpFill/>
            <a:ln w="0">
              <a:noFill/>
              <a:prstDash val="solid"/>
              <a:round/>
              <a:headEnd/>
              <a:tailEnd/>
            </a:ln>
          </p:spPr>
          <p:txBody>
            <a:bodyPr lIns="68562" tIns="34281" rIns="68562" bIns="34281"/>
            <a:lstStyle/>
            <a:p>
              <a:pPr defTabSz="685595">
                <a:defRPr/>
              </a:pPr>
              <a:endParaRPr lang="en-US" sz="1349">
                <a:solidFill>
                  <a:prstClr val="black"/>
                </a:solidFill>
                <a:latin typeface="Segoe UI Semilight" panose="020B0402040204020203" pitchFamily="34" charset="0"/>
                <a:cs typeface="Segoe UI Semilight" panose="020B0402040204020203" pitchFamily="34" charset="0"/>
              </a:endParaRPr>
            </a:p>
          </p:txBody>
        </p:sp>
      </p:grpSp>
      <p:sp>
        <p:nvSpPr>
          <p:cNvPr id="16" name="TextBox 1">
            <a:extLst>
              <a:ext uri="{FF2B5EF4-FFF2-40B4-BE49-F238E27FC236}">
                <a16:creationId xmlns:a16="http://schemas.microsoft.com/office/drawing/2014/main" id="{5AE55FB6-F914-48FB-B296-9D1794AABF4F}"/>
              </a:ext>
            </a:extLst>
          </p:cNvPr>
          <p:cNvSpPr txBox="1"/>
          <p:nvPr/>
        </p:nvSpPr>
        <p:spPr>
          <a:xfrm>
            <a:off x="1723564" y="1759588"/>
            <a:ext cx="8085350" cy="923330"/>
          </a:xfrm>
          <a:prstGeom prst="rect">
            <a:avLst/>
          </a:prstGeom>
          <a:noFill/>
        </p:spPr>
        <p:txBody>
          <a:bodyPr wrap="square" rtlCol="0">
            <a:spAutoFit/>
          </a:bodyPr>
          <a:lstStyle/>
          <a:p>
            <a:pPr algn="just"/>
            <a:r>
              <a:rPr lang="es-PE" dirty="0"/>
              <a:t>Se desarrollara un Sistema Web que permitirá a los usuarios, conectarse mediante un dispositivo (Celular, Tablet, Laptop, </a:t>
            </a:r>
            <a:r>
              <a:rPr lang="es-PE" dirty="0" err="1"/>
              <a:t>etc</a:t>
            </a:r>
            <a:r>
              <a:rPr lang="es-PE" dirty="0"/>
              <a:t>) y conexión a internet al sistema. El sistema presentará 3 características principales</a:t>
            </a:r>
          </a:p>
        </p:txBody>
      </p:sp>
      <p:sp>
        <p:nvSpPr>
          <p:cNvPr id="17" name="Rectangle 21">
            <a:extLst>
              <a:ext uri="{FF2B5EF4-FFF2-40B4-BE49-F238E27FC236}">
                <a16:creationId xmlns:a16="http://schemas.microsoft.com/office/drawing/2014/main" id="{6C51334B-2C79-493C-A51D-3C041E095B47}"/>
              </a:ext>
            </a:extLst>
          </p:cNvPr>
          <p:cNvSpPr>
            <a:spLocks noChangeArrowheads="1"/>
          </p:cNvSpPr>
          <p:nvPr/>
        </p:nvSpPr>
        <p:spPr bwMode="auto">
          <a:xfrm>
            <a:off x="2912012" y="1111137"/>
            <a:ext cx="48513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213">
              <a:spcBef>
                <a:spcPct val="20000"/>
              </a:spcBef>
              <a:buFont typeface="Arial" panose="020B0604020202020204" pitchFamily="34" charset="0"/>
              <a:buChar char="•"/>
              <a:defRPr sz="1600" b="1">
                <a:solidFill>
                  <a:srgbClr val="36A9A7"/>
                </a:solidFill>
                <a:latin typeface="Segoe UI Semilight" panose="020B0402040204020203" pitchFamily="34" charset="0"/>
                <a:ea typeface="MS PGothic" panose="020B0600070205080204" pitchFamily="34" charset="-128"/>
                <a:cs typeface="Segoe UI Semilight" panose="020B0402040204020203" pitchFamily="34" charset="0"/>
              </a:defRPr>
            </a:lvl1pPr>
            <a:lvl2pPr marL="742950" indent="-285750" defTabSz="684213">
              <a:spcBef>
                <a:spcPct val="20000"/>
              </a:spcBef>
              <a:buClr>
                <a:srgbClr val="36A9A7"/>
              </a:buClr>
              <a:buFont typeface="Arial" panose="020B0604020202020204" pitchFamily="34" charset="0"/>
              <a:buChar char="–"/>
              <a:defRPr sz="1400">
                <a:solidFill>
                  <a:schemeClr val="tx1"/>
                </a:solidFill>
                <a:latin typeface="Segoe UI Semilight" panose="020B0402040204020203" pitchFamily="34" charset="0"/>
                <a:ea typeface="MS PGothic" panose="020B0600070205080204" pitchFamily="34" charset="-128"/>
                <a:cs typeface="Segoe UI Semilight" panose="020B0402040204020203" pitchFamily="34" charset="0"/>
              </a:defRPr>
            </a:lvl2pPr>
            <a:lvl3pPr marL="1143000" indent="-228600" defTabSz="684213">
              <a:spcBef>
                <a:spcPct val="20000"/>
              </a:spcBef>
              <a:buClr>
                <a:srgbClr val="36A9A7"/>
              </a:buClr>
              <a:buFont typeface="Arial" panose="020B0604020202020204" pitchFamily="34" charset="0"/>
              <a:buChar char="•"/>
              <a:defRPr sz="1400">
                <a:solidFill>
                  <a:schemeClr val="tx1"/>
                </a:solidFill>
                <a:latin typeface="Segoe UI Semilight" panose="020B0402040204020203" pitchFamily="34" charset="0"/>
                <a:ea typeface="Avenir 35 Light" pitchFamily="-84" charset="0"/>
                <a:cs typeface="Segoe UI Semilight" panose="020B0402040204020203" pitchFamily="34" charset="0"/>
              </a:defRPr>
            </a:lvl3pPr>
            <a:lvl4pPr marL="1600200" indent="-228600" defTabSz="684213">
              <a:spcBef>
                <a:spcPct val="20000"/>
              </a:spcBef>
              <a:buClr>
                <a:srgbClr val="36A9A7"/>
              </a:buClr>
              <a:buFont typeface="Arial" panose="020B0604020202020204" pitchFamily="34" charset="0"/>
              <a:buChar char="–"/>
              <a:defRPr sz="1400">
                <a:solidFill>
                  <a:schemeClr val="tx1"/>
                </a:solidFill>
                <a:latin typeface="Segoe UI Semilight" panose="020B0402040204020203" pitchFamily="34" charset="0"/>
                <a:ea typeface="Avenir 35 Light" pitchFamily="-84" charset="0"/>
                <a:cs typeface="Segoe UI Semilight" panose="020B0402040204020203" pitchFamily="34" charset="0"/>
              </a:defRPr>
            </a:lvl4pPr>
            <a:lvl5pPr marL="2057400" indent="-228600" defTabSz="684213">
              <a:spcBef>
                <a:spcPct val="20000"/>
              </a:spcBef>
              <a:buClr>
                <a:srgbClr val="36A9A7"/>
              </a:buClr>
              <a:buFont typeface="Arial" panose="020B0604020202020204" pitchFamily="34" charset="0"/>
              <a:buChar char="»"/>
              <a:defRPr sz="1400">
                <a:solidFill>
                  <a:schemeClr val="tx1"/>
                </a:solidFill>
                <a:latin typeface="Segoe UI Semilight" panose="020B0402040204020203" pitchFamily="34" charset="0"/>
                <a:ea typeface="Avenir 35 Light" pitchFamily="-84" charset="0"/>
                <a:cs typeface="Segoe UI Semilight" panose="020B0402040204020203" pitchFamily="34" charset="0"/>
              </a:defRPr>
            </a:lvl5pPr>
            <a:lvl6pPr marL="2514600" indent="-228600" defTabSz="684213" eaLnBrk="0" fontAlgn="base" hangingPunct="0">
              <a:spcBef>
                <a:spcPct val="20000"/>
              </a:spcBef>
              <a:spcAft>
                <a:spcPct val="0"/>
              </a:spcAft>
              <a:buClr>
                <a:srgbClr val="36A9A7"/>
              </a:buClr>
              <a:buFont typeface="Arial" panose="020B0604020202020204" pitchFamily="34" charset="0"/>
              <a:buChar char="»"/>
              <a:defRPr sz="1400">
                <a:solidFill>
                  <a:schemeClr val="tx1"/>
                </a:solidFill>
                <a:latin typeface="Segoe UI Semilight" panose="020B0402040204020203" pitchFamily="34" charset="0"/>
                <a:ea typeface="Avenir 35 Light" pitchFamily="-84" charset="0"/>
                <a:cs typeface="Segoe UI Semilight" panose="020B0402040204020203" pitchFamily="34" charset="0"/>
              </a:defRPr>
            </a:lvl6pPr>
            <a:lvl7pPr marL="2971800" indent="-228600" defTabSz="684213" eaLnBrk="0" fontAlgn="base" hangingPunct="0">
              <a:spcBef>
                <a:spcPct val="20000"/>
              </a:spcBef>
              <a:spcAft>
                <a:spcPct val="0"/>
              </a:spcAft>
              <a:buClr>
                <a:srgbClr val="36A9A7"/>
              </a:buClr>
              <a:buFont typeface="Arial" panose="020B0604020202020204" pitchFamily="34" charset="0"/>
              <a:buChar char="»"/>
              <a:defRPr sz="1400">
                <a:solidFill>
                  <a:schemeClr val="tx1"/>
                </a:solidFill>
                <a:latin typeface="Segoe UI Semilight" panose="020B0402040204020203" pitchFamily="34" charset="0"/>
                <a:ea typeface="Avenir 35 Light" pitchFamily="-84" charset="0"/>
                <a:cs typeface="Segoe UI Semilight" panose="020B0402040204020203" pitchFamily="34" charset="0"/>
              </a:defRPr>
            </a:lvl7pPr>
            <a:lvl8pPr marL="3429000" indent="-228600" defTabSz="684213" eaLnBrk="0" fontAlgn="base" hangingPunct="0">
              <a:spcBef>
                <a:spcPct val="20000"/>
              </a:spcBef>
              <a:spcAft>
                <a:spcPct val="0"/>
              </a:spcAft>
              <a:buClr>
                <a:srgbClr val="36A9A7"/>
              </a:buClr>
              <a:buFont typeface="Arial" panose="020B0604020202020204" pitchFamily="34" charset="0"/>
              <a:buChar char="»"/>
              <a:defRPr sz="1400">
                <a:solidFill>
                  <a:schemeClr val="tx1"/>
                </a:solidFill>
                <a:latin typeface="Segoe UI Semilight" panose="020B0402040204020203" pitchFamily="34" charset="0"/>
                <a:ea typeface="Avenir 35 Light" pitchFamily="-84" charset="0"/>
                <a:cs typeface="Segoe UI Semilight" panose="020B0402040204020203" pitchFamily="34" charset="0"/>
              </a:defRPr>
            </a:lvl8pPr>
            <a:lvl9pPr marL="3886200" indent="-228600" defTabSz="684213" eaLnBrk="0" fontAlgn="base" hangingPunct="0">
              <a:spcBef>
                <a:spcPct val="20000"/>
              </a:spcBef>
              <a:spcAft>
                <a:spcPct val="0"/>
              </a:spcAft>
              <a:buClr>
                <a:srgbClr val="36A9A7"/>
              </a:buClr>
              <a:buFont typeface="Arial" panose="020B0604020202020204" pitchFamily="34" charset="0"/>
              <a:buChar char="»"/>
              <a:defRPr sz="1400">
                <a:solidFill>
                  <a:schemeClr val="tx1"/>
                </a:solidFill>
                <a:latin typeface="Segoe UI Semilight" panose="020B0402040204020203" pitchFamily="34" charset="0"/>
                <a:ea typeface="Avenir 35 Light" pitchFamily="-84" charset="0"/>
                <a:cs typeface="Segoe UI Semilight" panose="020B0402040204020203" pitchFamily="34" charset="0"/>
              </a:defRPr>
            </a:lvl9pPr>
          </a:lstStyle>
          <a:p>
            <a:pPr>
              <a:spcBef>
                <a:spcPct val="0"/>
              </a:spcBef>
              <a:buFontTx/>
              <a:buNone/>
            </a:pPr>
            <a:r>
              <a:rPr lang="en-US" altLang="es-PE" sz="2400" dirty="0">
                <a:solidFill>
                  <a:srgbClr val="404040"/>
                </a:solidFill>
              </a:rPr>
              <a:t>DESCRIPCIÓN DE LA SOLUCIÓN</a:t>
            </a:r>
          </a:p>
        </p:txBody>
      </p:sp>
      <p:pic>
        <p:nvPicPr>
          <p:cNvPr id="3" name="Imagen 2">
            <a:extLst>
              <a:ext uri="{FF2B5EF4-FFF2-40B4-BE49-F238E27FC236}">
                <a16:creationId xmlns:a16="http://schemas.microsoft.com/office/drawing/2014/main" id="{5DA54D78-AC85-4764-9346-F629CF5A74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309" y="3508191"/>
            <a:ext cx="3372526" cy="2202727"/>
          </a:xfrm>
          <a:prstGeom prst="rect">
            <a:avLst/>
          </a:prstGeom>
        </p:spPr>
      </p:pic>
      <p:pic>
        <p:nvPicPr>
          <p:cNvPr id="5" name="Imagen 4">
            <a:extLst>
              <a:ext uri="{FF2B5EF4-FFF2-40B4-BE49-F238E27FC236}">
                <a16:creationId xmlns:a16="http://schemas.microsoft.com/office/drawing/2014/main" id="{E0BC4A79-23C1-41A9-8BE6-61076BD51C4E}"/>
              </a:ext>
            </a:extLst>
          </p:cNvPr>
          <p:cNvPicPr>
            <a:picLocks noChangeAspect="1"/>
          </p:cNvPicPr>
          <p:nvPr/>
        </p:nvPicPr>
        <p:blipFill rotWithShape="1">
          <a:blip r:embed="rId4">
            <a:extLst>
              <a:ext uri="{28A0092B-C50C-407E-A947-70E740481C1C}">
                <a14:useLocalDpi xmlns:a14="http://schemas.microsoft.com/office/drawing/2010/main" val="0"/>
              </a:ext>
            </a:extLst>
          </a:blip>
          <a:srcRect t="6792" r="3780" b="18359"/>
          <a:stretch/>
        </p:blipFill>
        <p:spPr>
          <a:xfrm>
            <a:off x="4858592" y="3458982"/>
            <a:ext cx="2930802" cy="1842868"/>
          </a:xfrm>
          <a:prstGeom prst="rect">
            <a:avLst/>
          </a:prstGeom>
        </p:spPr>
      </p:pic>
      <p:pic>
        <p:nvPicPr>
          <p:cNvPr id="8" name="Imagen 7">
            <a:extLst>
              <a:ext uri="{FF2B5EF4-FFF2-40B4-BE49-F238E27FC236}">
                <a16:creationId xmlns:a16="http://schemas.microsoft.com/office/drawing/2014/main" id="{39FFFD00-CE38-44F4-BE11-E89E206F03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93300" y="3361241"/>
            <a:ext cx="2238375" cy="2038350"/>
          </a:xfrm>
          <a:prstGeom prst="rect">
            <a:avLst/>
          </a:prstGeom>
        </p:spPr>
      </p:pic>
      <p:sp>
        <p:nvSpPr>
          <p:cNvPr id="18" name="CuadroTexto 17">
            <a:extLst>
              <a:ext uri="{FF2B5EF4-FFF2-40B4-BE49-F238E27FC236}">
                <a16:creationId xmlns:a16="http://schemas.microsoft.com/office/drawing/2014/main" id="{1C05F3F3-89A8-460D-AD55-D009FD16539C}"/>
              </a:ext>
            </a:extLst>
          </p:cNvPr>
          <p:cNvSpPr txBox="1"/>
          <p:nvPr/>
        </p:nvSpPr>
        <p:spPr>
          <a:xfrm>
            <a:off x="870967" y="5761987"/>
            <a:ext cx="2548711" cy="523220"/>
          </a:xfrm>
          <a:prstGeom prst="rect">
            <a:avLst/>
          </a:prstGeom>
          <a:noFill/>
        </p:spPr>
        <p:txBody>
          <a:bodyPr wrap="square" rtlCol="0">
            <a:spAutoFit/>
          </a:bodyPr>
          <a:lstStyle/>
          <a:p>
            <a:r>
              <a:rPr lang="es-PE" sz="1400" dirty="0"/>
              <a:t>Se podrá acceder de cualquier dispositivo conectado a Internet</a:t>
            </a:r>
          </a:p>
        </p:txBody>
      </p:sp>
      <p:sp>
        <p:nvSpPr>
          <p:cNvPr id="23" name="CuadroTexto 22">
            <a:extLst>
              <a:ext uri="{FF2B5EF4-FFF2-40B4-BE49-F238E27FC236}">
                <a16:creationId xmlns:a16="http://schemas.microsoft.com/office/drawing/2014/main" id="{3A0AA78F-F6DB-4CC5-BE08-5B8AF0E5A080}"/>
              </a:ext>
            </a:extLst>
          </p:cNvPr>
          <p:cNvSpPr txBox="1"/>
          <p:nvPr/>
        </p:nvSpPr>
        <p:spPr>
          <a:xfrm>
            <a:off x="5011793" y="5710918"/>
            <a:ext cx="3066819" cy="523220"/>
          </a:xfrm>
          <a:prstGeom prst="rect">
            <a:avLst/>
          </a:prstGeom>
          <a:noFill/>
        </p:spPr>
        <p:txBody>
          <a:bodyPr wrap="square" rtlCol="0">
            <a:spAutoFit/>
          </a:bodyPr>
          <a:lstStyle/>
          <a:p>
            <a:r>
              <a:rPr lang="es-PE" sz="1400" dirty="0"/>
              <a:t>Al ser un sistema transaccional debe tener un tiempo de respuesta óptimo</a:t>
            </a:r>
          </a:p>
        </p:txBody>
      </p:sp>
      <p:sp>
        <p:nvSpPr>
          <p:cNvPr id="24" name="CuadroTexto 23">
            <a:extLst>
              <a:ext uri="{FF2B5EF4-FFF2-40B4-BE49-F238E27FC236}">
                <a16:creationId xmlns:a16="http://schemas.microsoft.com/office/drawing/2014/main" id="{51153AD6-55AD-4157-B95B-5DBAE5E8B3DA}"/>
              </a:ext>
            </a:extLst>
          </p:cNvPr>
          <p:cNvSpPr txBox="1"/>
          <p:nvPr/>
        </p:nvSpPr>
        <p:spPr>
          <a:xfrm>
            <a:off x="8780770" y="5708008"/>
            <a:ext cx="2876438" cy="523220"/>
          </a:xfrm>
          <a:prstGeom prst="rect">
            <a:avLst/>
          </a:prstGeom>
          <a:noFill/>
        </p:spPr>
        <p:txBody>
          <a:bodyPr wrap="square" rtlCol="0">
            <a:spAutoFit/>
          </a:bodyPr>
          <a:lstStyle/>
          <a:p>
            <a:r>
              <a:rPr lang="es-PE" sz="1400" dirty="0"/>
              <a:t>Debe estar disponible las 24 horas del día, los 7 días de la semana</a:t>
            </a:r>
          </a:p>
        </p:txBody>
      </p:sp>
    </p:spTree>
    <p:extLst>
      <p:ext uri="{BB962C8B-B14F-4D97-AF65-F5344CB8AC3E}">
        <p14:creationId xmlns:p14="http://schemas.microsoft.com/office/powerpoint/2010/main" val="289333377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ángulo 13"/>
          <p:cNvSpPr/>
          <p:nvPr/>
        </p:nvSpPr>
        <p:spPr>
          <a:xfrm>
            <a:off x="-2" y="257175"/>
            <a:ext cx="3053920" cy="644525"/>
          </a:xfrm>
          <a:custGeom>
            <a:avLst/>
            <a:gdLst>
              <a:gd name="connsiteX0" fmla="*/ 0 w 4494727"/>
              <a:gd name="connsiteY0" fmla="*/ 0 h 1146220"/>
              <a:gd name="connsiteX1" fmla="*/ 4494727 w 4494727"/>
              <a:gd name="connsiteY1" fmla="*/ 0 h 1146220"/>
              <a:gd name="connsiteX2" fmla="*/ 4494727 w 4494727"/>
              <a:gd name="connsiteY2" fmla="*/ 1146220 h 1146220"/>
              <a:gd name="connsiteX3" fmla="*/ 0 w 4494727"/>
              <a:gd name="connsiteY3" fmla="*/ 1146220 h 1146220"/>
              <a:gd name="connsiteX4" fmla="*/ 0 w 4494727"/>
              <a:gd name="connsiteY4" fmla="*/ 0 h 1146220"/>
              <a:gd name="connsiteX0" fmla="*/ 0 w 4494727"/>
              <a:gd name="connsiteY0" fmla="*/ 0 h 1146220"/>
              <a:gd name="connsiteX1" fmla="*/ 4494727 w 4494727"/>
              <a:gd name="connsiteY1" fmla="*/ 0 h 1146220"/>
              <a:gd name="connsiteX2" fmla="*/ 3644721 w 4494727"/>
              <a:gd name="connsiteY2" fmla="*/ 1146220 h 1146220"/>
              <a:gd name="connsiteX3" fmla="*/ 0 w 4494727"/>
              <a:gd name="connsiteY3" fmla="*/ 1146220 h 1146220"/>
              <a:gd name="connsiteX4" fmla="*/ 0 w 4494727"/>
              <a:gd name="connsiteY4" fmla="*/ 0 h 1146220"/>
              <a:gd name="connsiteX0" fmla="*/ 0 w 4494727"/>
              <a:gd name="connsiteY0" fmla="*/ 0 h 1146220"/>
              <a:gd name="connsiteX1" fmla="*/ 4494727 w 4494727"/>
              <a:gd name="connsiteY1" fmla="*/ 0 h 1146220"/>
              <a:gd name="connsiteX2" fmla="*/ 3937737 w 4494727"/>
              <a:gd name="connsiteY2" fmla="*/ 1131711 h 1146220"/>
              <a:gd name="connsiteX3" fmla="*/ 0 w 4494727"/>
              <a:gd name="connsiteY3" fmla="*/ 1146220 h 1146220"/>
              <a:gd name="connsiteX4" fmla="*/ 0 w 4494727"/>
              <a:gd name="connsiteY4" fmla="*/ 0 h 114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4727" h="1146220">
                <a:moveTo>
                  <a:pt x="0" y="0"/>
                </a:moveTo>
                <a:lnTo>
                  <a:pt x="4494727" y="0"/>
                </a:lnTo>
                <a:lnTo>
                  <a:pt x="3937737" y="1131711"/>
                </a:lnTo>
                <a:lnTo>
                  <a:pt x="0" y="1146220"/>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PE" dirty="0"/>
          </a:p>
        </p:txBody>
      </p:sp>
      <p:sp>
        <p:nvSpPr>
          <p:cNvPr id="42" name="CuadroTexto 5"/>
          <p:cNvSpPr txBox="1"/>
          <p:nvPr/>
        </p:nvSpPr>
        <p:spPr>
          <a:xfrm>
            <a:off x="193675" y="358775"/>
            <a:ext cx="1165575" cy="369332"/>
          </a:xfrm>
          <a:prstGeom prst="rect">
            <a:avLst/>
          </a:prstGeom>
          <a:noFill/>
        </p:spPr>
        <p:txBody>
          <a:bodyPr wrap="none">
            <a:spAutoFit/>
          </a:bodyPr>
          <a:lstStyle>
            <a:defPPr>
              <a:defRPr lang="es-PE"/>
            </a:defPPr>
            <a:lvl1pPr>
              <a:defRPr>
                <a:solidFill>
                  <a:schemeClr val="bg1">
                    <a:lumMod val="50000"/>
                  </a:schemeClr>
                </a:solidFill>
              </a:defRPr>
            </a:lvl1pPr>
          </a:lstStyle>
          <a:p>
            <a:r>
              <a:rPr lang="es-PE" dirty="0"/>
              <a:t>SOLUCION</a:t>
            </a:r>
          </a:p>
        </p:txBody>
      </p:sp>
      <p:cxnSp>
        <p:nvCxnSpPr>
          <p:cNvPr id="43" name="Conector recto 6"/>
          <p:cNvCxnSpPr/>
          <p:nvPr/>
        </p:nvCxnSpPr>
        <p:spPr>
          <a:xfrm>
            <a:off x="248573" y="728107"/>
            <a:ext cx="2388095" cy="0"/>
          </a:xfrm>
          <a:prstGeom prst="line">
            <a:avLst/>
          </a:prstGeom>
          <a:ln w="28575">
            <a:solidFill>
              <a:srgbClr val="00B0F0"/>
            </a:solidFill>
          </a:ln>
        </p:spPr>
        <p:style>
          <a:lnRef idx="3">
            <a:schemeClr val="accent2"/>
          </a:lnRef>
          <a:fillRef idx="0">
            <a:schemeClr val="accent2"/>
          </a:fillRef>
          <a:effectRef idx="2">
            <a:schemeClr val="accent2"/>
          </a:effectRef>
          <a:fontRef idx="minor">
            <a:schemeClr val="tx1"/>
          </a:fontRef>
        </p:style>
      </p:cxnSp>
      <p:grpSp>
        <p:nvGrpSpPr>
          <p:cNvPr id="9" name="Group 4">
            <a:extLst>
              <a:ext uri="{FF2B5EF4-FFF2-40B4-BE49-F238E27FC236}">
                <a16:creationId xmlns:a16="http://schemas.microsoft.com/office/drawing/2014/main" id="{BA4DB788-5DC0-4D7E-9ABC-D31FD66ED209}"/>
              </a:ext>
            </a:extLst>
          </p:cNvPr>
          <p:cNvGrpSpPr>
            <a:grpSpLocks noChangeAspect="1"/>
          </p:cNvGrpSpPr>
          <p:nvPr/>
        </p:nvGrpSpPr>
        <p:grpSpPr bwMode="auto">
          <a:xfrm>
            <a:off x="7514727" y="728107"/>
            <a:ext cx="411480" cy="409398"/>
            <a:chOff x="-278" y="129"/>
            <a:chExt cx="791" cy="787"/>
          </a:xfrm>
          <a:solidFill>
            <a:schemeClr val="tx2"/>
          </a:solidFill>
        </p:grpSpPr>
        <p:sp>
          <p:nvSpPr>
            <p:cNvPr id="10" name="Freeform 6">
              <a:extLst>
                <a:ext uri="{FF2B5EF4-FFF2-40B4-BE49-F238E27FC236}">
                  <a16:creationId xmlns:a16="http://schemas.microsoft.com/office/drawing/2014/main" id="{285958F5-9371-48CA-A251-F4C72CB80974}"/>
                </a:ext>
              </a:extLst>
            </p:cNvPr>
            <p:cNvSpPr>
              <a:spLocks/>
            </p:cNvSpPr>
            <p:nvPr/>
          </p:nvSpPr>
          <p:spPr bwMode="auto">
            <a:xfrm>
              <a:off x="-278" y="135"/>
              <a:ext cx="397" cy="633"/>
            </a:xfrm>
            <a:custGeom>
              <a:avLst/>
              <a:gdLst>
                <a:gd name="T0" fmla="*/ 1753 w 1983"/>
                <a:gd name="T1" fmla="*/ 0 h 3164"/>
                <a:gd name="T2" fmla="*/ 1833 w 1983"/>
                <a:gd name="T3" fmla="*/ 13 h 3164"/>
                <a:gd name="T4" fmla="*/ 1901 w 1983"/>
                <a:gd name="T5" fmla="*/ 53 h 3164"/>
                <a:gd name="T6" fmla="*/ 1951 w 1983"/>
                <a:gd name="T7" fmla="*/ 113 h 3164"/>
                <a:gd name="T8" fmla="*/ 1979 w 1983"/>
                <a:gd name="T9" fmla="*/ 188 h 3164"/>
                <a:gd name="T10" fmla="*/ 1983 w 1983"/>
                <a:gd name="T11" fmla="*/ 1151 h 3164"/>
                <a:gd name="T12" fmla="*/ 1810 w 1983"/>
                <a:gd name="T13" fmla="*/ 229 h 3164"/>
                <a:gd name="T14" fmla="*/ 1799 w 1983"/>
                <a:gd name="T15" fmla="*/ 195 h 3164"/>
                <a:gd name="T16" fmla="*/ 1771 w 1983"/>
                <a:gd name="T17" fmla="*/ 175 h 3164"/>
                <a:gd name="T18" fmla="*/ 230 w 1983"/>
                <a:gd name="T19" fmla="*/ 171 h 3164"/>
                <a:gd name="T20" fmla="*/ 196 w 1983"/>
                <a:gd name="T21" fmla="*/ 182 h 3164"/>
                <a:gd name="T22" fmla="*/ 175 w 1983"/>
                <a:gd name="T23" fmla="*/ 211 h 3164"/>
                <a:gd name="T24" fmla="*/ 173 w 1983"/>
                <a:gd name="T25" fmla="*/ 1594 h 3164"/>
                <a:gd name="T26" fmla="*/ 184 w 1983"/>
                <a:gd name="T27" fmla="*/ 1628 h 3164"/>
                <a:gd name="T28" fmla="*/ 212 w 1983"/>
                <a:gd name="T29" fmla="*/ 1649 h 3164"/>
                <a:gd name="T30" fmla="*/ 1753 w 1983"/>
                <a:gd name="T31" fmla="*/ 1651 h 3164"/>
                <a:gd name="T32" fmla="*/ 1787 w 1983"/>
                <a:gd name="T33" fmla="*/ 1640 h 3164"/>
                <a:gd name="T34" fmla="*/ 1808 w 1983"/>
                <a:gd name="T35" fmla="*/ 1612 h 3164"/>
                <a:gd name="T36" fmla="*/ 1810 w 1983"/>
                <a:gd name="T37" fmla="*/ 1205 h 3164"/>
                <a:gd name="T38" fmla="*/ 1955 w 1983"/>
                <a:gd name="T39" fmla="*/ 1344 h 3164"/>
                <a:gd name="T40" fmla="*/ 1968 w 1983"/>
                <a:gd name="T41" fmla="*/ 1413 h 3164"/>
                <a:gd name="T42" fmla="*/ 1983 w 1983"/>
                <a:gd name="T43" fmla="*/ 1594 h 3164"/>
                <a:gd name="T44" fmla="*/ 1968 w 1983"/>
                <a:gd name="T45" fmla="*/ 1674 h 3164"/>
                <a:gd name="T46" fmla="*/ 1929 w 1983"/>
                <a:gd name="T47" fmla="*/ 1742 h 3164"/>
                <a:gd name="T48" fmla="*/ 1869 w 1983"/>
                <a:gd name="T49" fmla="*/ 1793 h 3164"/>
                <a:gd name="T50" fmla="*/ 1794 w 1983"/>
                <a:gd name="T51" fmla="*/ 1820 h 3164"/>
                <a:gd name="T52" fmla="*/ 1068 w 1983"/>
                <a:gd name="T53" fmla="*/ 1824 h 3164"/>
                <a:gd name="T54" fmla="*/ 1583 w 1983"/>
                <a:gd name="T55" fmla="*/ 3049 h 3164"/>
                <a:gd name="T56" fmla="*/ 1580 w 1983"/>
                <a:gd name="T57" fmla="*/ 3092 h 3164"/>
                <a:gd name="T58" fmla="*/ 1561 w 1983"/>
                <a:gd name="T59" fmla="*/ 3130 h 3164"/>
                <a:gd name="T60" fmla="*/ 1525 w 1983"/>
                <a:gd name="T61" fmla="*/ 3156 h 3164"/>
                <a:gd name="T62" fmla="*/ 1481 w 1983"/>
                <a:gd name="T63" fmla="*/ 3164 h 3164"/>
                <a:gd name="T64" fmla="*/ 1440 w 1983"/>
                <a:gd name="T65" fmla="*/ 3152 h 3164"/>
                <a:gd name="T66" fmla="*/ 1407 w 1983"/>
                <a:gd name="T67" fmla="*/ 3124 h 3164"/>
                <a:gd name="T68" fmla="*/ 954 w 1983"/>
                <a:gd name="T69" fmla="*/ 2060 h 3164"/>
                <a:gd name="T70" fmla="*/ 501 w 1983"/>
                <a:gd name="T71" fmla="*/ 3125 h 3164"/>
                <a:gd name="T72" fmla="*/ 466 w 1983"/>
                <a:gd name="T73" fmla="*/ 3153 h 3164"/>
                <a:gd name="T74" fmla="*/ 422 w 1983"/>
                <a:gd name="T75" fmla="*/ 3164 h 3164"/>
                <a:gd name="T76" fmla="*/ 384 w 1983"/>
                <a:gd name="T77" fmla="*/ 3156 h 3164"/>
                <a:gd name="T78" fmla="*/ 348 w 1983"/>
                <a:gd name="T79" fmla="*/ 3130 h 3164"/>
                <a:gd name="T80" fmla="*/ 328 w 1983"/>
                <a:gd name="T81" fmla="*/ 3092 h 3164"/>
                <a:gd name="T82" fmla="*/ 325 w 1983"/>
                <a:gd name="T83" fmla="*/ 3049 h 3164"/>
                <a:gd name="T84" fmla="*/ 842 w 1983"/>
                <a:gd name="T85" fmla="*/ 1824 h 3164"/>
                <a:gd name="T86" fmla="*/ 189 w 1983"/>
                <a:gd name="T87" fmla="*/ 1820 h 3164"/>
                <a:gd name="T88" fmla="*/ 114 w 1983"/>
                <a:gd name="T89" fmla="*/ 1793 h 3164"/>
                <a:gd name="T90" fmla="*/ 54 w 1983"/>
                <a:gd name="T91" fmla="*/ 1742 h 3164"/>
                <a:gd name="T92" fmla="*/ 15 w 1983"/>
                <a:gd name="T93" fmla="*/ 1674 h 3164"/>
                <a:gd name="T94" fmla="*/ 0 w 1983"/>
                <a:gd name="T95" fmla="*/ 1594 h 3164"/>
                <a:gd name="T96" fmla="*/ 4 w 1983"/>
                <a:gd name="T97" fmla="*/ 188 h 3164"/>
                <a:gd name="T98" fmla="*/ 31 w 1983"/>
                <a:gd name="T99" fmla="*/ 113 h 3164"/>
                <a:gd name="T100" fmla="*/ 82 w 1983"/>
                <a:gd name="T101" fmla="*/ 53 h 3164"/>
                <a:gd name="T102" fmla="*/ 150 w 1983"/>
                <a:gd name="T103" fmla="*/ 13 h 3164"/>
                <a:gd name="T104" fmla="*/ 230 w 1983"/>
                <a:gd name="T105" fmla="*/ 0 h 3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83" h="3164">
                  <a:moveTo>
                    <a:pt x="230" y="0"/>
                  </a:moveTo>
                  <a:lnTo>
                    <a:pt x="1753" y="0"/>
                  </a:lnTo>
                  <a:lnTo>
                    <a:pt x="1794" y="3"/>
                  </a:lnTo>
                  <a:lnTo>
                    <a:pt x="1833" y="13"/>
                  </a:lnTo>
                  <a:lnTo>
                    <a:pt x="1869" y="31"/>
                  </a:lnTo>
                  <a:lnTo>
                    <a:pt x="1901" y="53"/>
                  </a:lnTo>
                  <a:lnTo>
                    <a:pt x="1929" y="81"/>
                  </a:lnTo>
                  <a:lnTo>
                    <a:pt x="1951" y="113"/>
                  </a:lnTo>
                  <a:lnTo>
                    <a:pt x="1968" y="148"/>
                  </a:lnTo>
                  <a:lnTo>
                    <a:pt x="1979" y="188"/>
                  </a:lnTo>
                  <a:lnTo>
                    <a:pt x="1983" y="229"/>
                  </a:lnTo>
                  <a:lnTo>
                    <a:pt x="1983" y="1151"/>
                  </a:lnTo>
                  <a:lnTo>
                    <a:pt x="1810" y="1030"/>
                  </a:lnTo>
                  <a:lnTo>
                    <a:pt x="1810" y="229"/>
                  </a:lnTo>
                  <a:lnTo>
                    <a:pt x="1808" y="211"/>
                  </a:lnTo>
                  <a:lnTo>
                    <a:pt x="1799" y="195"/>
                  </a:lnTo>
                  <a:lnTo>
                    <a:pt x="1787" y="182"/>
                  </a:lnTo>
                  <a:lnTo>
                    <a:pt x="1771" y="175"/>
                  </a:lnTo>
                  <a:lnTo>
                    <a:pt x="1753" y="171"/>
                  </a:lnTo>
                  <a:lnTo>
                    <a:pt x="230" y="171"/>
                  </a:lnTo>
                  <a:lnTo>
                    <a:pt x="212" y="175"/>
                  </a:lnTo>
                  <a:lnTo>
                    <a:pt x="196" y="182"/>
                  </a:lnTo>
                  <a:lnTo>
                    <a:pt x="184" y="195"/>
                  </a:lnTo>
                  <a:lnTo>
                    <a:pt x="175" y="211"/>
                  </a:lnTo>
                  <a:lnTo>
                    <a:pt x="173" y="229"/>
                  </a:lnTo>
                  <a:lnTo>
                    <a:pt x="173" y="1594"/>
                  </a:lnTo>
                  <a:lnTo>
                    <a:pt x="175" y="1612"/>
                  </a:lnTo>
                  <a:lnTo>
                    <a:pt x="184" y="1628"/>
                  </a:lnTo>
                  <a:lnTo>
                    <a:pt x="196" y="1640"/>
                  </a:lnTo>
                  <a:lnTo>
                    <a:pt x="212" y="1649"/>
                  </a:lnTo>
                  <a:lnTo>
                    <a:pt x="230" y="1651"/>
                  </a:lnTo>
                  <a:lnTo>
                    <a:pt x="1753" y="1651"/>
                  </a:lnTo>
                  <a:lnTo>
                    <a:pt x="1771" y="1649"/>
                  </a:lnTo>
                  <a:lnTo>
                    <a:pt x="1787" y="1640"/>
                  </a:lnTo>
                  <a:lnTo>
                    <a:pt x="1799" y="1628"/>
                  </a:lnTo>
                  <a:lnTo>
                    <a:pt x="1808" y="1612"/>
                  </a:lnTo>
                  <a:lnTo>
                    <a:pt x="1810" y="1594"/>
                  </a:lnTo>
                  <a:lnTo>
                    <a:pt x="1810" y="1205"/>
                  </a:lnTo>
                  <a:lnTo>
                    <a:pt x="1959" y="1309"/>
                  </a:lnTo>
                  <a:lnTo>
                    <a:pt x="1955" y="1344"/>
                  </a:lnTo>
                  <a:lnTo>
                    <a:pt x="1959" y="1379"/>
                  </a:lnTo>
                  <a:lnTo>
                    <a:pt x="1968" y="1413"/>
                  </a:lnTo>
                  <a:lnTo>
                    <a:pt x="1983" y="1444"/>
                  </a:lnTo>
                  <a:lnTo>
                    <a:pt x="1983" y="1594"/>
                  </a:lnTo>
                  <a:lnTo>
                    <a:pt x="1979" y="1635"/>
                  </a:lnTo>
                  <a:lnTo>
                    <a:pt x="1968" y="1674"/>
                  </a:lnTo>
                  <a:lnTo>
                    <a:pt x="1951" y="1710"/>
                  </a:lnTo>
                  <a:lnTo>
                    <a:pt x="1929" y="1742"/>
                  </a:lnTo>
                  <a:lnTo>
                    <a:pt x="1901" y="1770"/>
                  </a:lnTo>
                  <a:lnTo>
                    <a:pt x="1869" y="1793"/>
                  </a:lnTo>
                  <a:lnTo>
                    <a:pt x="1833" y="1810"/>
                  </a:lnTo>
                  <a:lnTo>
                    <a:pt x="1794" y="1820"/>
                  </a:lnTo>
                  <a:lnTo>
                    <a:pt x="1753" y="1824"/>
                  </a:lnTo>
                  <a:lnTo>
                    <a:pt x="1068" y="1824"/>
                  </a:lnTo>
                  <a:lnTo>
                    <a:pt x="1577" y="3027"/>
                  </a:lnTo>
                  <a:lnTo>
                    <a:pt x="1583" y="3049"/>
                  </a:lnTo>
                  <a:lnTo>
                    <a:pt x="1584" y="3071"/>
                  </a:lnTo>
                  <a:lnTo>
                    <a:pt x="1580" y="3092"/>
                  </a:lnTo>
                  <a:lnTo>
                    <a:pt x="1573" y="3112"/>
                  </a:lnTo>
                  <a:lnTo>
                    <a:pt x="1561" y="3130"/>
                  </a:lnTo>
                  <a:lnTo>
                    <a:pt x="1544" y="3144"/>
                  </a:lnTo>
                  <a:lnTo>
                    <a:pt x="1525" y="3156"/>
                  </a:lnTo>
                  <a:lnTo>
                    <a:pt x="1503" y="3163"/>
                  </a:lnTo>
                  <a:lnTo>
                    <a:pt x="1481" y="3164"/>
                  </a:lnTo>
                  <a:lnTo>
                    <a:pt x="1459" y="3160"/>
                  </a:lnTo>
                  <a:lnTo>
                    <a:pt x="1440" y="3152"/>
                  </a:lnTo>
                  <a:lnTo>
                    <a:pt x="1422" y="3140"/>
                  </a:lnTo>
                  <a:lnTo>
                    <a:pt x="1407" y="3124"/>
                  </a:lnTo>
                  <a:lnTo>
                    <a:pt x="1395" y="3104"/>
                  </a:lnTo>
                  <a:lnTo>
                    <a:pt x="954" y="2060"/>
                  </a:lnTo>
                  <a:lnTo>
                    <a:pt x="513" y="3104"/>
                  </a:lnTo>
                  <a:lnTo>
                    <a:pt x="501" y="3125"/>
                  </a:lnTo>
                  <a:lnTo>
                    <a:pt x="485" y="3141"/>
                  </a:lnTo>
                  <a:lnTo>
                    <a:pt x="466" y="3153"/>
                  </a:lnTo>
                  <a:lnTo>
                    <a:pt x="445" y="3161"/>
                  </a:lnTo>
                  <a:lnTo>
                    <a:pt x="422" y="3164"/>
                  </a:lnTo>
                  <a:lnTo>
                    <a:pt x="403" y="3161"/>
                  </a:lnTo>
                  <a:lnTo>
                    <a:pt x="384" y="3156"/>
                  </a:lnTo>
                  <a:lnTo>
                    <a:pt x="364" y="3144"/>
                  </a:lnTo>
                  <a:lnTo>
                    <a:pt x="348" y="3130"/>
                  </a:lnTo>
                  <a:lnTo>
                    <a:pt x="336" y="3112"/>
                  </a:lnTo>
                  <a:lnTo>
                    <a:pt x="328" y="3092"/>
                  </a:lnTo>
                  <a:lnTo>
                    <a:pt x="324" y="3071"/>
                  </a:lnTo>
                  <a:lnTo>
                    <a:pt x="325" y="3049"/>
                  </a:lnTo>
                  <a:lnTo>
                    <a:pt x="331" y="3027"/>
                  </a:lnTo>
                  <a:lnTo>
                    <a:pt x="842" y="1824"/>
                  </a:lnTo>
                  <a:lnTo>
                    <a:pt x="230" y="1824"/>
                  </a:lnTo>
                  <a:lnTo>
                    <a:pt x="189" y="1820"/>
                  </a:lnTo>
                  <a:lnTo>
                    <a:pt x="150" y="1810"/>
                  </a:lnTo>
                  <a:lnTo>
                    <a:pt x="114" y="1793"/>
                  </a:lnTo>
                  <a:lnTo>
                    <a:pt x="82" y="1770"/>
                  </a:lnTo>
                  <a:lnTo>
                    <a:pt x="54" y="1742"/>
                  </a:lnTo>
                  <a:lnTo>
                    <a:pt x="31" y="1710"/>
                  </a:lnTo>
                  <a:lnTo>
                    <a:pt x="15" y="1674"/>
                  </a:lnTo>
                  <a:lnTo>
                    <a:pt x="4" y="1635"/>
                  </a:lnTo>
                  <a:lnTo>
                    <a:pt x="0" y="1594"/>
                  </a:lnTo>
                  <a:lnTo>
                    <a:pt x="0" y="229"/>
                  </a:lnTo>
                  <a:lnTo>
                    <a:pt x="4" y="188"/>
                  </a:lnTo>
                  <a:lnTo>
                    <a:pt x="15" y="148"/>
                  </a:lnTo>
                  <a:lnTo>
                    <a:pt x="31" y="113"/>
                  </a:lnTo>
                  <a:lnTo>
                    <a:pt x="54" y="81"/>
                  </a:lnTo>
                  <a:lnTo>
                    <a:pt x="82" y="53"/>
                  </a:lnTo>
                  <a:lnTo>
                    <a:pt x="114" y="31"/>
                  </a:lnTo>
                  <a:lnTo>
                    <a:pt x="150" y="13"/>
                  </a:lnTo>
                  <a:lnTo>
                    <a:pt x="189" y="3"/>
                  </a:lnTo>
                  <a:lnTo>
                    <a:pt x="230" y="0"/>
                  </a:lnTo>
                  <a:close/>
                </a:path>
              </a:pathLst>
            </a:custGeom>
            <a:grpFill/>
            <a:ln w="0">
              <a:noFill/>
              <a:prstDash val="solid"/>
              <a:round/>
              <a:headEnd/>
              <a:tailEnd/>
            </a:ln>
          </p:spPr>
          <p:txBody>
            <a:bodyPr lIns="68562" tIns="34281" rIns="68562" bIns="34281"/>
            <a:lstStyle/>
            <a:p>
              <a:pPr defTabSz="685595">
                <a:defRPr/>
              </a:pPr>
              <a:endParaRPr lang="en-US" sz="1349">
                <a:solidFill>
                  <a:prstClr val="black"/>
                </a:solidFill>
                <a:latin typeface="Segoe UI Semilight" panose="020B0402040204020203" pitchFamily="34" charset="0"/>
                <a:cs typeface="Segoe UI Semilight" panose="020B0402040204020203" pitchFamily="34" charset="0"/>
              </a:endParaRPr>
            </a:p>
          </p:txBody>
        </p:sp>
        <p:sp>
          <p:nvSpPr>
            <p:cNvPr id="11" name="Rectangle 7">
              <a:extLst>
                <a:ext uri="{FF2B5EF4-FFF2-40B4-BE49-F238E27FC236}">
                  <a16:creationId xmlns:a16="http://schemas.microsoft.com/office/drawing/2014/main" id="{2F45067B-E2C2-4C82-A2A8-5A63A5ACDE2E}"/>
                </a:ext>
              </a:extLst>
            </p:cNvPr>
            <p:cNvSpPr>
              <a:spLocks noChangeArrowheads="1"/>
            </p:cNvSpPr>
            <p:nvPr/>
          </p:nvSpPr>
          <p:spPr bwMode="auto">
            <a:xfrm>
              <a:off x="-190" y="232"/>
              <a:ext cx="60" cy="186"/>
            </a:xfrm>
            <a:prstGeom prst="rect">
              <a:avLst/>
            </a:prstGeom>
            <a:grpFill/>
            <a:ln w="0">
              <a:noFill/>
              <a:prstDash val="solid"/>
              <a:miter lim="800000"/>
              <a:headEnd/>
              <a:tailEnd/>
            </a:ln>
          </p:spPr>
          <p:txBody>
            <a:bodyPr lIns="68562" tIns="34281" rIns="68562" bIns="34281"/>
            <a:lstStyle/>
            <a:p>
              <a:pPr defTabSz="685595">
                <a:defRPr/>
              </a:pPr>
              <a:endParaRPr lang="en-US" sz="1349">
                <a:solidFill>
                  <a:prstClr val="black"/>
                </a:solidFill>
                <a:latin typeface="Segoe UI Semilight" panose="020B0402040204020203" pitchFamily="34" charset="0"/>
                <a:cs typeface="Segoe UI Semilight" panose="020B0402040204020203" pitchFamily="34" charset="0"/>
              </a:endParaRPr>
            </a:p>
          </p:txBody>
        </p:sp>
        <p:sp>
          <p:nvSpPr>
            <p:cNvPr id="12" name="Rectangle 8">
              <a:extLst>
                <a:ext uri="{FF2B5EF4-FFF2-40B4-BE49-F238E27FC236}">
                  <a16:creationId xmlns:a16="http://schemas.microsoft.com/office/drawing/2014/main" id="{028740E3-9201-4FF8-BE0C-56F8B1AF59CB}"/>
                </a:ext>
              </a:extLst>
            </p:cNvPr>
            <p:cNvSpPr>
              <a:spLocks noChangeArrowheads="1"/>
            </p:cNvSpPr>
            <p:nvPr/>
          </p:nvSpPr>
          <p:spPr bwMode="auto">
            <a:xfrm>
              <a:off x="-110" y="282"/>
              <a:ext cx="61" cy="136"/>
            </a:xfrm>
            <a:prstGeom prst="rect">
              <a:avLst/>
            </a:prstGeom>
            <a:grpFill/>
            <a:ln w="0">
              <a:noFill/>
              <a:prstDash val="solid"/>
              <a:miter lim="800000"/>
              <a:headEnd/>
              <a:tailEnd/>
            </a:ln>
          </p:spPr>
          <p:txBody>
            <a:bodyPr lIns="68562" tIns="34281" rIns="68562" bIns="34281"/>
            <a:lstStyle/>
            <a:p>
              <a:pPr defTabSz="685595">
                <a:defRPr/>
              </a:pPr>
              <a:endParaRPr lang="en-US" sz="1349">
                <a:solidFill>
                  <a:prstClr val="black"/>
                </a:solidFill>
                <a:latin typeface="Segoe UI Semilight" panose="020B0402040204020203" pitchFamily="34" charset="0"/>
                <a:cs typeface="Segoe UI Semilight" panose="020B0402040204020203" pitchFamily="34" charset="0"/>
              </a:endParaRPr>
            </a:p>
          </p:txBody>
        </p:sp>
        <p:sp>
          <p:nvSpPr>
            <p:cNvPr id="13" name="Freeform 9">
              <a:extLst>
                <a:ext uri="{FF2B5EF4-FFF2-40B4-BE49-F238E27FC236}">
                  <a16:creationId xmlns:a16="http://schemas.microsoft.com/office/drawing/2014/main" id="{8DA7453E-DCC9-47EC-9153-9F8BA41D394E}"/>
                </a:ext>
              </a:extLst>
            </p:cNvPr>
            <p:cNvSpPr>
              <a:spLocks/>
            </p:cNvSpPr>
            <p:nvPr/>
          </p:nvSpPr>
          <p:spPr bwMode="auto">
            <a:xfrm>
              <a:off x="-29" y="216"/>
              <a:ext cx="60" cy="202"/>
            </a:xfrm>
            <a:custGeom>
              <a:avLst/>
              <a:gdLst>
                <a:gd name="T0" fmla="*/ 0 w 302"/>
                <a:gd name="T1" fmla="*/ 0 h 1013"/>
                <a:gd name="T2" fmla="*/ 302 w 302"/>
                <a:gd name="T3" fmla="*/ 0 h 1013"/>
                <a:gd name="T4" fmla="*/ 302 w 302"/>
                <a:gd name="T5" fmla="*/ 438 h 1013"/>
                <a:gd name="T6" fmla="*/ 105 w 302"/>
                <a:gd name="T7" fmla="*/ 299 h 1013"/>
                <a:gd name="T8" fmla="*/ 22 w 302"/>
                <a:gd name="T9" fmla="*/ 417 h 1013"/>
                <a:gd name="T10" fmla="*/ 302 w 302"/>
                <a:gd name="T11" fmla="*/ 614 h 1013"/>
                <a:gd name="T12" fmla="*/ 302 w 302"/>
                <a:gd name="T13" fmla="*/ 1013 h 1013"/>
                <a:gd name="T14" fmla="*/ 0 w 302"/>
                <a:gd name="T15" fmla="*/ 1013 h 1013"/>
                <a:gd name="T16" fmla="*/ 0 w 302"/>
                <a:gd name="T17" fmla="*/ 0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2" h="1013">
                  <a:moveTo>
                    <a:pt x="0" y="0"/>
                  </a:moveTo>
                  <a:lnTo>
                    <a:pt x="302" y="0"/>
                  </a:lnTo>
                  <a:lnTo>
                    <a:pt x="302" y="438"/>
                  </a:lnTo>
                  <a:lnTo>
                    <a:pt x="105" y="299"/>
                  </a:lnTo>
                  <a:lnTo>
                    <a:pt x="22" y="417"/>
                  </a:lnTo>
                  <a:lnTo>
                    <a:pt x="302" y="614"/>
                  </a:lnTo>
                  <a:lnTo>
                    <a:pt x="302" y="1013"/>
                  </a:lnTo>
                  <a:lnTo>
                    <a:pt x="0" y="1013"/>
                  </a:lnTo>
                  <a:lnTo>
                    <a:pt x="0" y="0"/>
                  </a:lnTo>
                  <a:close/>
                </a:path>
              </a:pathLst>
            </a:custGeom>
            <a:grpFill/>
            <a:ln w="0">
              <a:noFill/>
              <a:prstDash val="solid"/>
              <a:round/>
              <a:headEnd/>
              <a:tailEnd/>
            </a:ln>
          </p:spPr>
          <p:txBody>
            <a:bodyPr lIns="68562" tIns="34281" rIns="68562" bIns="34281"/>
            <a:lstStyle/>
            <a:p>
              <a:pPr defTabSz="685595">
                <a:defRPr/>
              </a:pPr>
              <a:endParaRPr lang="en-US" sz="1349">
                <a:solidFill>
                  <a:prstClr val="black"/>
                </a:solidFill>
                <a:latin typeface="Segoe UI Semilight" panose="020B0402040204020203" pitchFamily="34" charset="0"/>
                <a:cs typeface="Segoe UI Semilight" panose="020B0402040204020203" pitchFamily="34" charset="0"/>
              </a:endParaRPr>
            </a:p>
          </p:txBody>
        </p:sp>
        <p:sp>
          <p:nvSpPr>
            <p:cNvPr id="14" name="Freeform 10">
              <a:extLst>
                <a:ext uri="{FF2B5EF4-FFF2-40B4-BE49-F238E27FC236}">
                  <a16:creationId xmlns:a16="http://schemas.microsoft.com/office/drawing/2014/main" id="{22D637B8-BEFC-423D-B25F-662CFC234209}"/>
                </a:ext>
              </a:extLst>
            </p:cNvPr>
            <p:cNvSpPr>
              <a:spLocks/>
            </p:cNvSpPr>
            <p:nvPr/>
          </p:nvSpPr>
          <p:spPr bwMode="auto">
            <a:xfrm>
              <a:off x="277" y="129"/>
              <a:ext cx="163" cy="163"/>
            </a:xfrm>
            <a:custGeom>
              <a:avLst/>
              <a:gdLst>
                <a:gd name="T0" fmla="*/ 406 w 814"/>
                <a:gd name="T1" fmla="*/ 0 h 813"/>
                <a:gd name="T2" fmla="*/ 462 w 814"/>
                <a:gd name="T3" fmla="*/ 3 h 813"/>
                <a:gd name="T4" fmla="*/ 515 w 814"/>
                <a:gd name="T5" fmla="*/ 14 h 813"/>
                <a:gd name="T6" fmla="*/ 565 w 814"/>
                <a:gd name="T7" fmla="*/ 31 h 813"/>
                <a:gd name="T8" fmla="*/ 612 w 814"/>
                <a:gd name="T9" fmla="*/ 55 h 813"/>
                <a:gd name="T10" fmla="*/ 655 w 814"/>
                <a:gd name="T11" fmla="*/ 84 h 813"/>
                <a:gd name="T12" fmla="*/ 694 w 814"/>
                <a:gd name="T13" fmla="*/ 119 h 813"/>
                <a:gd name="T14" fmla="*/ 729 w 814"/>
                <a:gd name="T15" fmla="*/ 158 h 813"/>
                <a:gd name="T16" fmla="*/ 758 w 814"/>
                <a:gd name="T17" fmla="*/ 202 h 813"/>
                <a:gd name="T18" fmla="*/ 782 w 814"/>
                <a:gd name="T19" fmla="*/ 249 h 813"/>
                <a:gd name="T20" fmla="*/ 799 w 814"/>
                <a:gd name="T21" fmla="*/ 298 h 813"/>
                <a:gd name="T22" fmla="*/ 810 w 814"/>
                <a:gd name="T23" fmla="*/ 352 h 813"/>
                <a:gd name="T24" fmla="*/ 814 w 814"/>
                <a:gd name="T25" fmla="*/ 407 h 813"/>
                <a:gd name="T26" fmla="*/ 810 w 814"/>
                <a:gd name="T27" fmla="*/ 462 h 813"/>
                <a:gd name="T28" fmla="*/ 799 w 814"/>
                <a:gd name="T29" fmla="*/ 515 h 813"/>
                <a:gd name="T30" fmla="*/ 782 w 814"/>
                <a:gd name="T31" fmla="*/ 566 h 813"/>
                <a:gd name="T32" fmla="*/ 758 w 814"/>
                <a:gd name="T33" fmla="*/ 613 h 813"/>
                <a:gd name="T34" fmla="*/ 729 w 814"/>
                <a:gd name="T35" fmla="*/ 655 h 813"/>
                <a:gd name="T36" fmla="*/ 694 w 814"/>
                <a:gd name="T37" fmla="*/ 695 h 813"/>
                <a:gd name="T38" fmla="*/ 655 w 814"/>
                <a:gd name="T39" fmla="*/ 729 h 813"/>
                <a:gd name="T40" fmla="*/ 612 w 814"/>
                <a:gd name="T41" fmla="*/ 758 h 813"/>
                <a:gd name="T42" fmla="*/ 565 w 814"/>
                <a:gd name="T43" fmla="*/ 782 h 813"/>
                <a:gd name="T44" fmla="*/ 515 w 814"/>
                <a:gd name="T45" fmla="*/ 799 h 813"/>
                <a:gd name="T46" fmla="*/ 462 w 814"/>
                <a:gd name="T47" fmla="*/ 810 h 813"/>
                <a:gd name="T48" fmla="*/ 406 w 814"/>
                <a:gd name="T49" fmla="*/ 813 h 813"/>
                <a:gd name="T50" fmla="*/ 352 w 814"/>
                <a:gd name="T51" fmla="*/ 810 h 813"/>
                <a:gd name="T52" fmla="*/ 299 w 814"/>
                <a:gd name="T53" fmla="*/ 799 h 813"/>
                <a:gd name="T54" fmla="*/ 248 w 814"/>
                <a:gd name="T55" fmla="*/ 782 h 813"/>
                <a:gd name="T56" fmla="*/ 201 w 814"/>
                <a:gd name="T57" fmla="*/ 758 h 813"/>
                <a:gd name="T58" fmla="*/ 157 w 814"/>
                <a:gd name="T59" fmla="*/ 729 h 813"/>
                <a:gd name="T60" fmla="*/ 119 w 814"/>
                <a:gd name="T61" fmla="*/ 695 h 813"/>
                <a:gd name="T62" fmla="*/ 85 w 814"/>
                <a:gd name="T63" fmla="*/ 655 h 813"/>
                <a:gd name="T64" fmla="*/ 56 w 814"/>
                <a:gd name="T65" fmla="*/ 613 h 813"/>
                <a:gd name="T66" fmla="*/ 32 w 814"/>
                <a:gd name="T67" fmla="*/ 566 h 813"/>
                <a:gd name="T68" fmla="*/ 15 w 814"/>
                <a:gd name="T69" fmla="*/ 515 h 813"/>
                <a:gd name="T70" fmla="*/ 4 w 814"/>
                <a:gd name="T71" fmla="*/ 462 h 813"/>
                <a:gd name="T72" fmla="*/ 0 w 814"/>
                <a:gd name="T73" fmla="*/ 407 h 813"/>
                <a:gd name="T74" fmla="*/ 4 w 814"/>
                <a:gd name="T75" fmla="*/ 352 h 813"/>
                <a:gd name="T76" fmla="*/ 15 w 814"/>
                <a:gd name="T77" fmla="*/ 298 h 813"/>
                <a:gd name="T78" fmla="*/ 32 w 814"/>
                <a:gd name="T79" fmla="*/ 249 h 813"/>
                <a:gd name="T80" fmla="*/ 56 w 814"/>
                <a:gd name="T81" fmla="*/ 202 h 813"/>
                <a:gd name="T82" fmla="*/ 85 w 814"/>
                <a:gd name="T83" fmla="*/ 158 h 813"/>
                <a:gd name="T84" fmla="*/ 119 w 814"/>
                <a:gd name="T85" fmla="*/ 119 h 813"/>
                <a:gd name="T86" fmla="*/ 157 w 814"/>
                <a:gd name="T87" fmla="*/ 84 h 813"/>
                <a:gd name="T88" fmla="*/ 201 w 814"/>
                <a:gd name="T89" fmla="*/ 55 h 813"/>
                <a:gd name="T90" fmla="*/ 248 w 814"/>
                <a:gd name="T91" fmla="*/ 31 h 813"/>
                <a:gd name="T92" fmla="*/ 299 w 814"/>
                <a:gd name="T93" fmla="*/ 14 h 813"/>
                <a:gd name="T94" fmla="*/ 352 w 814"/>
                <a:gd name="T95" fmla="*/ 3 h 813"/>
                <a:gd name="T96" fmla="*/ 406 w 814"/>
                <a:gd name="T97" fmla="*/ 0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14" h="813">
                  <a:moveTo>
                    <a:pt x="406" y="0"/>
                  </a:moveTo>
                  <a:lnTo>
                    <a:pt x="462" y="3"/>
                  </a:lnTo>
                  <a:lnTo>
                    <a:pt x="515" y="14"/>
                  </a:lnTo>
                  <a:lnTo>
                    <a:pt x="565" y="31"/>
                  </a:lnTo>
                  <a:lnTo>
                    <a:pt x="612" y="55"/>
                  </a:lnTo>
                  <a:lnTo>
                    <a:pt x="655" y="84"/>
                  </a:lnTo>
                  <a:lnTo>
                    <a:pt x="694" y="119"/>
                  </a:lnTo>
                  <a:lnTo>
                    <a:pt x="729" y="158"/>
                  </a:lnTo>
                  <a:lnTo>
                    <a:pt x="758" y="202"/>
                  </a:lnTo>
                  <a:lnTo>
                    <a:pt x="782" y="249"/>
                  </a:lnTo>
                  <a:lnTo>
                    <a:pt x="799" y="298"/>
                  </a:lnTo>
                  <a:lnTo>
                    <a:pt x="810" y="352"/>
                  </a:lnTo>
                  <a:lnTo>
                    <a:pt x="814" y="407"/>
                  </a:lnTo>
                  <a:lnTo>
                    <a:pt x="810" y="462"/>
                  </a:lnTo>
                  <a:lnTo>
                    <a:pt x="799" y="515"/>
                  </a:lnTo>
                  <a:lnTo>
                    <a:pt x="782" y="566"/>
                  </a:lnTo>
                  <a:lnTo>
                    <a:pt x="758" y="613"/>
                  </a:lnTo>
                  <a:lnTo>
                    <a:pt x="729" y="655"/>
                  </a:lnTo>
                  <a:lnTo>
                    <a:pt x="694" y="695"/>
                  </a:lnTo>
                  <a:lnTo>
                    <a:pt x="655" y="729"/>
                  </a:lnTo>
                  <a:lnTo>
                    <a:pt x="612" y="758"/>
                  </a:lnTo>
                  <a:lnTo>
                    <a:pt x="565" y="782"/>
                  </a:lnTo>
                  <a:lnTo>
                    <a:pt x="515" y="799"/>
                  </a:lnTo>
                  <a:lnTo>
                    <a:pt x="462" y="810"/>
                  </a:lnTo>
                  <a:lnTo>
                    <a:pt x="406" y="813"/>
                  </a:lnTo>
                  <a:lnTo>
                    <a:pt x="352" y="810"/>
                  </a:lnTo>
                  <a:lnTo>
                    <a:pt x="299" y="799"/>
                  </a:lnTo>
                  <a:lnTo>
                    <a:pt x="248" y="782"/>
                  </a:lnTo>
                  <a:lnTo>
                    <a:pt x="201" y="758"/>
                  </a:lnTo>
                  <a:lnTo>
                    <a:pt x="157" y="729"/>
                  </a:lnTo>
                  <a:lnTo>
                    <a:pt x="119" y="695"/>
                  </a:lnTo>
                  <a:lnTo>
                    <a:pt x="85" y="655"/>
                  </a:lnTo>
                  <a:lnTo>
                    <a:pt x="56" y="613"/>
                  </a:lnTo>
                  <a:lnTo>
                    <a:pt x="32" y="566"/>
                  </a:lnTo>
                  <a:lnTo>
                    <a:pt x="15" y="515"/>
                  </a:lnTo>
                  <a:lnTo>
                    <a:pt x="4" y="462"/>
                  </a:lnTo>
                  <a:lnTo>
                    <a:pt x="0" y="407"/>
                  </a:lnTo>
                  <a:lnTo>
                    <a:pt x="4" y="352"/>
                  </a:lnTo>
                  <a:lnTo>
                    <a:pt x="15" y="298"/>
                  </a:lnTo>
                  <a:lnTo>
                    <a:pt x="32" y="249"/>
                  </a:lnTo>
                  <a:lnTo>
                    <a:pt x="56" y="202"/>
                  </a:lnTo>
                  <a:lnTo>
                    <a:pt x="85" y="158"/>
                  </a:lnTo>
                  <a:lnTo>
                    <a:pt x="119" y="119"/>
                  </a:lnTo>
                  <a:lnTo>
                    <a:pt x="157" y="84"/>
                  </a:lnTo>
                  <a:lnTo>
                    <a:pt x="201" y="55"/>
                  </a:lnTo>
                  <a:lnTo>
                    <a:pt x="248" y="31"/>
                  </a:lnTo>
                  <a:lnTo>
                    <a:pt x="299" y="14"/>
                  </a:lnTo>
                  <a:lnTo>
                    <a:pt x="352" y="3"/>
                  </a:lnTo>
                  <a:lnTo>
                    <a:pt x="406" y="0"/>
                  </a:lnTo>
                  <a:close/>
                </a:path>
              </a:pathLst>
            </a:custGeom>
            <a:grpFill/>
            <a:ln w="0">
              <a:noFill/>
              <a:prstDash val="solid"/>
              <a:round/>
              <a:headEnd/>
              <a:tailEnd/>
            </a:ln>
          </p:spPr>
          <p:txBody>
            <a:bodyPr lIns="68562" tIns="34281" rIns="68562" bIns="34281"/>
            <a:lstStyle/>
            <a:p>
              <a:pPr defTabSz="685595">
                <a:defRPr/>
              </a:pPr>
              <a:endParaRPr lang="en-US" sz="1349">
                <a:solidFill>
                  <a:prstClr val="black"/>
                </a:solidFill>
                <a:latin typeface="Segoe UI Semilight" panose="020B0402040204020203" pitchFamily="34" charset="0"/>
                <a:cs typeface="Segoe UI Semilight" panose="020B0402040204020203" pitchFamily="34" charset="0"/>
              </a:endParaRPr>
            </a:p>
          </p:txBody>
        </p:sp>
        <p:sp>
          <p:nvSpPr>
            <p:cNvPr id="15" name="Freeform 11">
              <a:extLst>
                <a:ext uri="{FF2B5EF4-FFF2-40B4-BE49-F238E27FC236}">
                  <a16:creationId xmlns:a16="http://schemas.microsoft.com/office/drawing/2014/main" id="{C2F6CFA6-3584-40E3-9743-C46AAA96BF11}"/>
                </a:ext>
              </a:extLst>
            </p:cNvPr>
            <p:cNvSpPr>
              <a:spLocks noEditPoints="1"/>
            </p:cNvSpPr>
            <p:nvPr/>
          </p:nvSpPr>
          <p:spPr bwMode="auto">
            <a:xfrm>
              <a:off x="-13" y="287"/>
              <a:ext cx="526" cy="629"/>
            </a:xfrm>
            <a:custGeom>
              <a:avLst/>
              <a:gdLst>
                <a:gd name="T0" fmla="*/ 1858 w 2633"/>
                <a:gd name="T1" fmla="*/ 956 h 3144"/>
                <a:gd name="T2" fmla="*/ 1861 w 2633"/>
                <a:gd name="T3" fmla="*/ 165 h 3144"/>
                <a:gd name="T4" fmla="*/ 711 w 2633"/>
                <a:gd name="T5" fmla="*/ 477 h 3144"/>
                <a:gd name="T6" fmla="*/ 782 w 2633"/>
                <a:gd name="T7" fmla="*/ 428 h 3144"/>
                <a:gd name="T8" fmla="*/ 869 w 2633"/>
                <a:gd name="T9" fmla="*/ 426 h 3144"/>
                <a:gd name="T10" fmla="*/ 985 w 2633"/>
                <a:gd name="T11" fmla="*/ 470 h 3144"/>
                <a:gd name="T12" fmla="*/ 1095 w 2633"/>
                <a:gd name="T13" fmla="*/ 483 h 3144"/>
                <a:gd name="T14" fmla="*/ 1198 w 2633"/>
                <a:gd name="T15" fmla="*/ 449 h 3144"/>
                <a:gd name="T16" fmla="*/ 1308 w 2633"/>
                <a:gd name="T17" fmla="*/ 373 h 3144"/>
                <a:gd name="T18" fmla="*/ 1443 w 2633"/>
                <a:gd name="T19" fmla="*/ 251 h 3144"/>
                <a:gd name="T20" fmla="*/ 1587 w 2633"/>
                <a:gd name="T21" fmla="*/ 124 h 3144"/>
                <a:gd name="T22" fmla="*/ 1708 w 2633"/>
                <a:gd name="T23" fmla="*/ 62 h 3144"/>
                <a:gd name="T24" fmla="*/ 1859 w 2633"/>
                <a:gd name="T25" fmla="*/ 149 h 3144"/>
                <a:gd name="T26" fmla="*/ 2062 w 2633"/>
                <a:gd name="T27" fmla="*/ 85 h 3144"/>
                <a:gd name="T28" fmla="*/ 2169 w 2633"/>
                <a:gd name="T29" fmla="*/ 147 h 3144"/>
                <a:gd name="T30" fmla="*/ 2279 w 2633"/>
                <a:gd name="T31" fmla="*/ 228 h 3144"/>
                <a:gd name="T32" fmla="*/ 2382 w 2633"/>
                <a:gd name="T33" fmla="*/ 326 h 3144"/>
                <a:gd name="T34" fmla="*/ 2471 w 2633"/>
                <a:gd name="T35" fmla="*/ 447 h 3144"/>
                <a:gd name="T36" fmla="*/ 2545 w 2633"/>
                <a:gd name="T37" fmla="*/ 597 h 3144"/>
                <a:gd name="T38" fmla="*/ 2599 w 2633"/>
                <a:gd name="T39" fmla="*/ 780 h 3144"/>
                <a:gd name="T40" fmla="*/ 2628 w 2633"/>
                <a:gd name="T41" fmla="*/ 1005 h 3144"/>
                <a:gd name="T42" fmla="*/ 2631 w 2633"/>
                <a:gd name="T43" fmla="*/ 1274 h 3144"/>
                <a:gd name="T44" fmla="*/ 2608 w 2633"/>
                <a:gd name="T45" fmla="*/ 1433 h 3144"/>
                <a:gd name="T46" fmla="*/ 2551 w 2633"/>
                <a:gd name="T47" fmla="*/ 1496 h 3144"/>
                <a:gd name="T48" fmla="*/ 2466 w 2633"/>
                <a:gd name="T49" fmla="*/ 1522 h 3144"/>
                <a:gd name="T50" fmla="*/ 2394 w 2633"/>
                <a:gd name="T51" fmla="*/ 1503 h 3144"/>
                <a:gd name="T52" fmla="*/ 2328 w 2633"/>
                <a:gd name="T53" fmla="*/ 1440 h 3144"/>
                <a:gd name="T54" fmla="*/ 2309 w 2633"/>
                <a:gd name="T55" fmla="*/ 1351 h 3144"/>
                <a:gd name="T56" fmla="*/ 2316 w 2633"/>
                <a:gd name="T57" fmla="*/ 1101 h 3144"/>
                <a:gd name="T58" fmla="*/ 2299 w 2633"/>
                <a:gd name="T59" fmla="*/ 901 h 3144"/>
                <a:gd name="T60" fmla="*/ 2276 w 2633"/>
                <a:gd name="T61" fmla="*/ 1300 h 3144"/>
                <a:gd name="T62" fmla="*/ 2253 w 2633"/>
                <a:gd name="T63" fmla="*/ 1418 h 3144"/>
                <a:gd name="T64" fmla="*/ 2234 w 2633"/>
                <a:gd name="T65" fmla="*/ 2991 h 3144"/>
                <a:gd name="T66" fmla="*/ 2194 w 2633"/>
                <a:gd name="T67" fmla="*/ 3078 h 3144"/>
                <a:gd name="T68" fmla="*/ 2116 w 2633"/>
                <a:gd name="T69" fmla="*/ 3132 h 3144"/>
                <a:gd name="T70" fmla="*/ 2018 w 2633"/>
                <a:gd name="T71" fmla="*/ 3140 h 3144"/>
                <a:gd name="T72" fmla="*/ 1931 w 2633"/>
                <a:gd name="T73" fmla="*/ 3101 h 3144"/>
                <a:gd name="T74" fmla="*/ 1876 w 2633"/>
                <a:gd name="T75" fmla="*/ 3022 h 3144"/>
                <a:gd name="T76" fmla="*/ 1864 w 2633"/>
                <a:gd name="T77" fmla="*/ 1659 h 3144"/>
                <a:gd name="T78" fmla="*/ 1838 w 2633"/>
                <a:gd name="T79" fmla="*/ 2958 h 3144"/>
                <a:gd name="T80" fmla="*/ 1812 w 2633"/>
                <a:gd name="T81" fmla="*/ 3051 h 3144"/>
                <a:gd name="T82" fmla="*/ 1744 w 2633"/>
                <a:gd name="T83" fmla="*/ 3119 h 3144"/>
                <a:gd name="T84" fmla="*/ 1650 w 2633"/>
                <a:gd name="T85" fmla="*/ 3144 h 3144"/>
                <a:gd name="T86" fmla="*/ 1556 w 2633"/>
                <a:gd name="T87" fmla="*/ 3119 h 3144"/>
                <a:gd name="T88" fmla="*/ 1489 w 2633"/>
                <a:gd name="T89" fmla="*/ 3051 h 3144"/>
                <a:gd name="T90" fmla="*/ 1464 w 2633"/>
                <a:gd name="T91" fmla="*/ 2958 h 3144"/>
                <a:gd name="T92" fmla="*/ 1453 w 2633"/>
                <a:gd name="T93" fmla="*/ 1381 h 3144"/>
                <a:gd name="T94" fmla="*/ 1443 w 2633"/>
                <a:gd name="T95" fmla="*/ 667 h 3144"/>
                <a:gd name="T96" fmla="*/ 1316 w 2633"/>
                <a:gd name="T97" fmla="*/ 743 h 3144"/>
                <a:gd name="T98" fmla="*/ 1176 w 2633"/>
                <a:gd name="T99" fmla="*/ 789 h 3144"/>
                <a:gd name="T100" fmla="*/ 1027 w 2633"/>
                <a:gd name="T101" fmla="*/ 797 h 3144"/>
                <a:gd name="T102" fmla="*/ 875 w 2633"/>
                <a:gd name="T103" fmla="*/ 766 h 3144"/>
                <a:gd name="T104" fmla="*/ 739 w 2633"/>
                <a:gd name="T105" fmla="*/ 707 h 3144"/>
                <a:gd name="T106" fmla="*/ 685 w 2633"/>
                <a:gd name="T107" fmla="*/ 640 h 3144"/>
                <a:gd name="T108" fmla="*/ 674 w 2633"/>
                <a:gd name="T109" fmla="*/ 555 h 3144"/>
                <a:gd name="T110" fmla="*/ 32 w 2633"/>
                <a:gd name="T111" fmla="*/ 0 h 3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33" h="3144">
                  <a:moveTo>
                    <a:pt x="1858" y="165"/>
                  </a:moveTo>
                  <a:lnTo>
                    <a:pt x="1760" y="821"/>
                  </a:lnTo>
                  <a:lnTo>
                    <a:pt x="1858" y="956"/>
                  </a:lnTo>
                  <a:lnTo>
                    <a:pt x="1861" y="956"/>
                  </a:lnTo>
                  <a:lnTo>
                    <a:pt x="1958" y="821"/>
                  </a:lnTo>
                  <a:lnTo>
                    <a:pt x="1861" y="165"/>
                  </a:lnTo>
                  <a:lnTo>
                    <a:pt x="1858" y="165"/>
                  </a:lnTo>
                  <a:close/>
                  <a:moveTo>
                    <a:pt x="32" y="0"/>
                  </a:moveTo>
                  <a:lnTo>
                    <a:pt x="711" y="477"/>
                  </a:lnTo>
                  <a:lnTo>
                    <a:pt x="732" y="456"/>
                  </a:lnTo>
                  <a:lnTo>
                    <a:pt x="757" y="441"/>
                  </a:lnTo>
                  <a:lnTo>
                    <a:pt x="782" y="428"/>
                  </a:lnTo>
                  <a:lnTo>
                    <a:pt x="811" y="422"/>
                  </a:lnTo>
                  <a:lnTo>
                    <a:pt x="840" y="421"/>
                  </a:lnTo>
                  <a:lnTo>
                    <a:pt x="869" y="426"/>
                  </a:lnTo>
                  <a:lnTo>
                    <a:pt x="898" y="436"/>
                  </a:lnTo>
                  <a:lnTo>
                    <a:pt x="943" y="455"/>
                  </a:lnTo>
                  <a:lnTo>
                    <a:pt x="985" y="470"/>
                  </a:lnTo>
                  <a:lnTo>
                    <a:pt x="1024" y="479"/>
                  </a:lnTo>
                  <a:lnTo>
                    <a:pt x="1060" y="483"/>
                  </a:lnTo>
                  <a:lnTo>
                    <a:pt x="1095" y="483"/>
                  </a:lnTo>
                  <a:lnTo>
                    <a:pt x="1130" y="477"/>
                  </a:lnTo>
                  <a:lnTo>
                    <a:pt x="1164" y="466"/>
                  </a:lnTo>
                  <a:lnTo>
                    <a:pt x="1198" y="449"/>
                  </a:lnTo>
                  <a:lnTo>
                    <a:pt x="1233" y="428"/>
                  </a:lnTo>
                  <a:lnTo>
                    <a:pt x="1269" y="403"/>
                  </a:lnTo>
                  <a:lnTo>
                    <a:pt x="1308" y="373"/>
                  </a:lnTo>
                  <a:lnTo>
                    <a:pt x="1349" y="337"/>
                  </a:lnTo>
                  <a:lnTo>
                    <a:pt x="1395" y="297"/>
                  </a:lnTo>
                  <a:lnTo>
                    <a:pt x="1443" y="251"/>
                  </a:lnTo>
                  <a:lnTo>
                    <a:pt x="1503" y="196"/>
                  </a:lnTo>
                  <a:lnTo>
                    <a:pt x="1567" y="140"/>
                  </a:lnTo>
                  <a:lnTo>
                    <a:pt x="1587" y="124"/>
                  </a:lnTo>
                  <a:lnTo>
                    <a:pt x="1609" y="113"/>
                  </a:lnTo>
                  <a:lnTo>
                    <a:pt x="1657" y="85"/>
                  </a:lnTo>
                  <a:lnTo>
                    <a:pt x="1708" y="62"/>
                  </a:lnTo>
                  <a:lnTo>
                    <a:pt x="1760" y="46"/>
                  </a:lnTo>
                  <a:lnTo>
                    <a:pt x="1761" y="46"/>
                  </a:lnTo>
                  <a:lnTo>
                    <a:pt x="1859" y="149"/>
                  </a:lnTo>
                  <a:lnTo>
                    <a:pt x="1961" y="48"/>
                  </a:lnTo>
                  <a:lnTo>
                    <a:pt x="2013" y="63"/>
                  </a:lnTo>
                  <a:lnTo>
                    <a:pt x="2062" y="85"/>
                  </a:lnTo>
                  <a:lnTo>
                    <a:pt x="2110" y="113"/>
                  </a:lnTo>
                  <a:lnTo>
                    <a:pt x="2130" y="123"/>
                  </a:lnTo>
                  <a:lnTo>
                    <a:pt x="2169" y="147"/>
                  </a:lnTo>
                  <a:lnTo>
                    <a:pt x="2206" y="172"/>
                  </a:lnTo>
                  <a:lnTo>
                    <a:pt x="2243" y="199"/>
                  </a:lnTo>
                  <a:lnTo>
                    <a:pt x="2279" y="228"/>
                  </a:lnTo>
                  <a:lnTo>
                    <a:pt x="2314" y="258"/>
                  </a:lnTo>
                  <a:lnTo>
                    <a:pt x="2349" y="291"/>
                  </a:lnTo>
                  <a:lnTo>
                    <a:pt x="2382" y="326"/>
                  </a:lnTo>
                  <a:lnTo>
                    <a:pt x="2413" y="363"/>
                  </a:lnTo>
                  <a:lnTo>
                    <a:pt x="2443" y="404"/>
                  </a:lnTo>
                  <a:lnTo>
                    <a:pt x="2471" y="447"/>
                  </a:lnTo>
                  <a:lnTo>
                    <a:pt x="2498" y="494"/>
                  </a:lnTo>
                  <a:lnTo>
                    <a:pt x="2523" y="543"/>
                  </a:lnTo>
                  <a:lnTo>
                    <a:pt x="2545" y="597"/>
                  </a:lnTo>
                  <a:lnTo>
                    <a:pt x="2565" y="655"/>
                  </a:lnTo>
                  <a:lnTo>
                    <a:pt x="2584" y="715"/>
                  </a:lnTo>
                  <a:lnTo>
                    <a:pt x="2599" y="780"/>
                  </a:lnTo>
                  <a:lnTo>
                    <a:pt x="2611" y="850"/>
                  </a:lnTo>
                  <a:lnTo>
                    <a:pt x="2621" y="925"/>
                  </a:lnTo>
                  <a:lnTo>
                    <a:pt x="2628" y="1005"/>
                  </a:lnTo>
                  <a:lnTo>
                    <a:pt x="2632" y="1089"/>
                  </a:lnTo>
                  <a:lnTo>
                    <a:pt x="2633" y="1179"/>
                  </a:lnTo>
                  <a:lnTo>
                    <a:pt x="2631" y="1274"/>
                  </a:lnTo>
                  <a:lnTo>
                    <a:pt x="2623" y="1375"/>
                  </a:lnTo>
                  <a:lnTo>
                    <a:pt x="2619" y="1405"/>
                  </a:lnTo>
                  <a:lnTo>
                    <a:pt x="2608" y="1433"/>
                  </a:lnTo>
                  <a:lnTo>
                    <a:pt x="2593" y="1457"/>
                  </a:lnTo>
                  <a:lnTo>
                    <a:pt x="2574" y="1479"/>
                  </a:lnTo>
                  <a:lnTo>
                    <a:pt x="2551" y="1496"/>
                  </a:lnTo>
                  <a:lnTo>
                    <a:pt x="2524" y="1509"/>
                  </a:lnTo>
                  <a:lnTo>
                    <a:pt x="2497" y="1518"/>
                  </a:lnTo>
                  <a:lnTo>
                    <a:pt x="2466" y="1522"/>
                  </a:lnTo>
                  <a:lnTo>
                    <a:pt x="2454" y="1520"/>
                  </a:lnTo>
                  <a:lnTo>
                    <a:pt x="2423" y="1514"/>
                  </a:lnTo>
                  <a:lnTo>
                    <a:pt x="2394" y="1503"/>
                  </a:lnTo>
                  <a:lnTo>
                    <a:pt x="2368" y="1486"/>
                  </a:lnTo>
                  <a:lnTo>
                    <a:pt x="2347" y="1466"/>
                  </a:lnTo>
                  <a:lnTo>
                    <a:pt x="2328" y="1440"/>
                  </a:lnTo>
                  <a:lnTo>
                    <a:pt x="2316" y="1413"/>
                  </a:lnTo>
                  <a:lnTo>
                    <a:pt x="2309" y="1382"/>
                  </a:lnTo>
                  <a:lnTo>
                    <a:pt x="2309" y="1351"/>
                  </a:lnTo>
                  <a:lnTo>
                    <a:pt x="2314" y="1262"/>
                  </a:lnTo>
                  <a:lnTo>
                    <a:pt x="2318" y="1178"/>
                  </a:lnTo>
                  <a:lnTo>
                    <a:pt x="2316" y="1101"/>
                  </a:lnTo>
                  <a:lnTo>
                    <a:pt x="2314" y="1029"/>
                  </a:lnTo>
                  <a:lnTo>
                    <a:pt x="2308" y="963"/>
                  </a:lnTo>
                  <a:lnTo>
                    <a:pt x="2299" y="901"/>
                  </a:lnTo>
                  <a:lnTo>
                    <a:pt x="2290" y="844"/>
                  </a:lnTo>
                  <a:lnTo>
                    <a:pt x="2276" y="792"/>
                  </a:lnTo>
                  <a:lnTo>
                    <a:pt x="2276" y="1300"/>
                  </a:lnTo>
                  <a:lnTo>
                    <a:pt x="2274" y="1341"/>
                  </a:lnTo>
                  <a:lnTo>
                    <a:pt x="2267" y="1380"/>
                  </a:lnTo>
                  <a:lnTo>
                    <a:pt x="2253" y="1418"/>
                  </a:lnTo>
                  <a:lnTo>
                    <a:pt x="2238" y="1453"/>
                  </a:lnTo>
                  <a:lnTo>
                    <a:pt x="2238" y="2958"/>
                  </a:lnTo>
                  <a:lnTo>
                    <a:pt x="2234" y="2991"/>
                  </a:lnTo>
                  <a:lnTo>
                    <a:pt x="2226" y="3022"/>
                  </a:lnTo>
                  <a:lnTo>
                    <a:pt x="2212" y="3051"/>
                  </a:lnTo>
                  <a:lnTo>
                    <a:pt x="2194" y="3078"/>
                  </a:lnTo>
                  <a:lnTo>
                    <a:pt x="2171" y="3101"/>
                  </a:lnTo>
                  <a:lnTo>
                    <a:pt x="2145" y="3119"/>
                  </a:lnTo>
                  <a:lnTo>
                    <a:pt x="2116" y="3132"/>
                  </a:lnTo>
                  <a:lnTo>
                    <a:pt x="2084" y="3140"/>
                  </a:lnTo>
                  <a:lnTo>
                    <a:pt x="2050" y="3144"/>
                  </a:lnTo>
                  <a:lnTo>
                    <a:pt x="2018" y="3140"/>
                  </a:lnTo>
                  <a:lnTo>
                    <a:pt x="1985" y="3132"/>
                  </a:lnTo>
                  <a:lnTo>
                    <a:pt x="1956" y="3119"/>
                  </a:lnTo>
                  <a:lnTo>
                    <a:pt x="1931" y="3101"/>
                  </a:lnTo>
                  <a:lnTo>
                    <a:pt x="1908" y="3078"/>
                  </a:lnTo>
                  <a:lnTo>
                    <a:pt x="1890" y="3051"/>
                  </a:lnTo>
                  <a:lnTo>
                    <a:pt x="1876" y="3022"/>
                  </a:lnTo>
                  <a:lnTo>
                    <a:pt x="1867" y="2991"/>
                  </a:lnTo>
                  <a:lnTo>
                    <a:pt x="1864" y="2958"/>
                  </a:lnTo>
                  <a:lnTo>
                    <a:pt x="1864" y="1659"/>
                  </a:lnTo>
                  <a:lnTo>
                    <a:pt x="1859" y="1659"/>
                  </a:lnTo>
                  <a:lnTo>
                    <a:pt x="1838" y="1658"/>
                  </a:lnTo>
                  <a:lnTo>
                    <a:pt x="1838" y="2958"/>
                  </a:lnTo>
                  <a:lnTo>
                    <a:pt x="1834" y="2991"/>
                  </a:lnTo>
                  <a:lnTo>
                    <a:pt x="1825" y="3022"/>
                  </a:lnTo>
                  <a:lnTo>
                    <a:pt x="1812" y="3051"/>
                  </a:lnTo>
                  <a:lnTo>
                    <a:pt x="1794" y="3078"/>
                  </a:lnTo>
                  <a:lnTo>
                    <a:pt x="1771" y="3101"/>
                  </a:lnTo>
                  <a:lnTo>
                    <a:pt x="1744" y="3119"/>
                  </a:lnTo>
                  <a:lnTo>
                    <a:pt x="1715" y="3132"/>
                  </a:lnTo>
                  <a:lnTo>
                    <a:pt x="1684" y="3140"/>
                  </a:lnTo>
                  <a:lnTo>
                    <a:pt x="1650" y="3144"/>
                  </a:lnTo>
                  <a:lnTo>
                    <a:pt x="1618" y="3140"/>
                  </a:lnTo>
                  <a:lnTo>
                    <a:pt x="1585" y="3132"/>
                  </a:lnTo>
                  <a:lnTo>
                    <a:pt x="1556" y="3119"/>
                  </a:lnTo>
                  <a:lnTo>
                    <a:pt x="1530" y="3101"/>
                  </a:lnTo>
                  <a:lnTo>
                    <a:pt x="1507" y="3078"/>
                  </a:lnTo>
                  <a:lnTo>
                    <a:pt x="1489" y="3051"/>
                  </a:lnTo>
                  <a:lnTo>
                    <a:pt x="1476" y="3022"/>
                  </a:lnTo>
                  <a:lnTo>
                    <a:pt x="1466" y="2991"/>
                  </a:lnTo>
                  <a:lnTo>
                    <a:pt x="1464" y="2958"/>
                  </a:lnTo>
                  <a:lnTo>
                    <a:pt x="1464" y="1444"/>
                  </a:lnTo>
                  <a:lnTo>
                    <a:pt x="1465" y="1419"/>
                  </a:lnTo>
                  <a:lnTo>
                    <a:pt x="1453" y="1381"/>
                  </a:lnTo>
                  <a:lnTo>
                    <a:pt x="1446" y="1341"/>
                  </a:lnTo>
                  <a:lnTo>
                    <a:pt x="1443" y="1300"/>
                  </a:lnTo>
                  <a:lnTo>
                    <a:pt x="1443" y="667"/>
                  </a:lnTo>
                  <a:lnTo>
                    <a:pt x="1402" y="694"/>
                  </a:lnTo>
                  <a:lnTo>
                    <a:pt x="1360" y="720"/>
                  </a:lnTo>
                  <a:lnTo>
                    <a:pt x="1316" y="743"/>
                  </a:lnTo>
                  <a:lnTo>
                    <a:pt x="1272" y="762"/>
                  </a:lnTo>
                  <a:lnTo>
                    <a:pt x="1226" y="778"/>
                  </a:lnTo>
                  <a:lnTo>
                    <a:pt x="1176" y="789"/>
                  </a:lnTo>
                  <a:lnTo>
                    <a:pt x="1127" y="797"/>
                  </a:lnTo>
                  <a:lnTo>
                    <a:pt x="1073" y="800"/>
                  </a:lnTo>
                  <a:lnTo>
                    <a:pt x="1027" y="797"/>
                  </a:lnTo>
                  <a:lnTo>
                    <a:pt x="978" y="791"/>
                  </a:lnTo>
                  <a:lnTo>
                    <a:pt x="928" y="782"/>
                  </a:lnTo>
                  <a:lnTo>
                    <a:pt x="875" y="766"/>
                  </a:lnTo>
                  <a:lnTo>
                    <a:pt x="821" y="746"/>
                  </a:lnTo>
                  <a:lnTo>
                    <a:pt x="764" y="722"/>
                  </a:lnTo>
                  <a:lnTo>
                    <a:pt x="739" y="707"/>
                  </a:lnTo>
                  <a:lnTo>
                    <a:pt x="716" y="687"/>
                  </a:lnTo>
                  <a:lnTo>
                    <a:pt x="699" y="665"/>
                  </a:lnTo>
                  <a:lnTo>
                    <a:pt x="685" y="640"/>
                  </a:lnTo>
                  <a:lnTo>
                    <a:pt x="677" y="612"/>
                  </a:lnTo>
                  <a:lnTo>
                    <a:pt x="673" y="584"/>
                  </a:lnTo>
                  <a:lnTo>
                    <a:pt x="674" y="555"/>
                  </a:lnTo>
                  <a:lnTo>
                    <a:pt x="682" y="526"/>
                  </a:lnTo>
                  <a:lnTo>
                    <a:pt x="0" y="48"/>
                  </a:lnTo>
                  <a:lnTo>
                    <a:pt x="32" y="0"/>
                  </a:lnTo>
                  <a:close/>
                </a:path>
              </a:pathLst>
            </a:custGeom>
            <a:grpFill/>
            <a:ln w="0">
              <a:noFill/>
              <a:prstDash val="solid"/>
              <a:round/>
              <a:headEnd/>
              <a:tailEnd/>
            </a:ln>
          </p:spPr>
          <p:txBody>
            <a:bodyPr lIns="68562" tIns="34281" rIns="68562" bIns="34281"/>
            <a:lstStyle/>
            <a:p>
              <a:pPr defTabSz="685595">
                <a:defRPr/>
              </a:pPr>
              <a:endParaRPr lang="en-US" sz="1349">
                <a:solidFill>
                  <a:prstClr val="black"/>
                </a:solidFill>
                <a:latin typeface="Segoe UI Semilight" panose="020B0402040204020203" pitchFamily="34" charset="0"/>
                <a:cs typeface="Segoe UI Semilight" panose="020B0402040204020203" pitchFamily="34" charset="0"/>
              </a:endParaRPr>
            </a:p>
          </p:txBody>
        </p:sp>
      </p:grpSp>
      <p:sp>
        <p:nvSpPr>
          <p:cNvPr id="16" name="TextBox 1">
            <a:extLst>
              <a:ext uri="{FF2B5EF4-FFF2-40B4-BE49-F238E27FC236}">
                <a16:creationId xmlns:a16="http://schemas.microsoft.com/office/drawing/2014/main" id="{5AE55FB6-F914-48FB-B296-9D1794AABF4F}"/>
              </a:ext>
            </a:extLst>
          </p:cNvPr>
          <p:cNvSpPr txBox="1"/>
          <p:nvPr/>
        </p:nvSpPr>
        <p:spPr>
          <a:xfrm>
            <a:off x="1681361" y="1630573"/>
            <a:ext cx="8085350" cy="1200329"/>
          </a:xfrm>
          <a:prstGeom prst="rect">
            <a:avLst/>
          </a:prstGeom>
          <a:noFill/>
        </p:spPr>
        <p:txBody>
          <a:bodyPr wrap="square" rtlCol="0">
            <a:spAutoFit/>
          </a:bodyPr>
          <a:lstStyle/>
          <a:p>
            <a:pPr algn="just"/>
            <a:r>
              <a:rPr lang="es-PE" dirty="0"/>
              <a:t>Para que tanto nuestros usuarios internos (trabajadores) y externos (clientes) puedan interactuar cómodamente con el sistema, se tendrá en cuenta las mejores opciones de diseño, desde colores hasta imágenes que ayuden a que su uso sea intuitivo</a:t>
            </a:r>
          </a:p>
        </p:txBody>
      </p:sp>
      <p:sp>
        <p:nvSpPr>
          <p:cNvPr id="17" name="Rectangle 21">
            <a:extLst>
              <a:ext uri="{FF2B5EF4-FFF2-40B4-BE49-F238E27FC236}">
                <a16:creationId xmlns:a16="http://schemas.microsoft.com/office/drawing/2014/main" id="{6C51334B-2C79-493C-A51D-3C041E095B47}"/>
              </a:ext>
            </a:extLst>
          </p:cNvPr>
          <p:cNvSpPr>
            <a:spLocks noChangeArrowheads="1"/>
          </p:cNvSpPr>
          <p:nvPr/>
        </p:nvSpPr>
        <p:spPr bwMode="auto">
          <a:xfrm>
            <a:off x="3409118" y="790009"/>
            <a:ext cx="40824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213">
              <a:spcBef>
                <a:spcPct val="20000"/>
              </a:spcBef>
              <a:buFont typeface="Arial" panose="020B0604020202020204" pitchFamily="34" charset="0"/>
              <a:buChar char="•"/>
              <a:defRPr sz="1600" b="1">
                <a:solidFill>
                  <a:srgbClr val="36A9A7"/>
                </a:solidFill>
                <a:latin typeface="Segoe UI Semilight" panose="020B0402040204020203" pitchFamily="34" charset="0"/>
                <a:ea typeface="MS PGothic" panose="020B0600070205080204" pitchFamily="34" charset="-128"/>
                <a:cs typeface="Segoe UI Semilight" panose="020B0402040204020203" pitchFamily="34" charset="0"/>
              </a:defRPr>
            </a:lvl1pPr>
            <a:lvl2pPr marL="742950" indent="-285750" defTabSz="684213">
              <a:spcBef>
                <a:spcPct val="20000"/>
              </a:spcBef>
              <a:buClr>
                <a:srgbClr val="36A9A7"/>
              </a:buClr>
              <a:buFont typeface="Arial" panose="020B0604020202020204" pitchFamily="34" charset="0"/>
              <a:buChar char="–"/>
              <a:defRPr sz="1400">
                <a:solidFill>
                  <a:schemeClr val="tx1"/>
                </a:solidFill>
                <a:latin typeface="Segoe UI Semilight" panose="020B0402040204020203" pitchFamily="34" charset="0"/>
                <a:ea typeface="MS PGothic" panose="020B0600070205080204" pitchFamily="34" charset="-128"/>
                <a:cs typeface="Segoe UI Semilight" panose="020B0402040204020203" pitchFamily="34" charset="0"/>
              </a:defRPr>
            </a:lvl2pPr>
            <a:lvl3pPr marL="1143000" indent="-228600" defTabSz="684213">
              <a:spcBef>
                <a:spcPct val="20000"/>
              </a:spcBef>
              <a:buClr>
                <a:srgbClr val="36A9A7"/>
              </a:buClr>
              <a:buFont typeface="Arial" panose="020B0604020202020204" pitchFamily="34" charset="0"/>
              <a:buChar char="•"/>
              <a:defRPr sz="1400">
                <a:solidFill>
                  <a:schemeClr val="tx1"/>
                </a:solidFill>
                <a:latin typeface="Segoe UI Semilight" panose="020B0402040204020203" pitchFamily="34" charset="0"/>
                <a:ea typeface="Avenir 35 Light" pitchFamily="-84" charset="0"/>
                <a:cs typeface="Segoe UI Semilight" panose="020B0402040204020203" pitchFamily="34" charset="0"/>
              </a:defRPr>
            </a:lvl3pPr>
            <a:lvl4pPr marL="1600200" indent="-228600" defTabSz="684213">
              <a:spcBef>
                <a:spcPct val="20000"/>
              </a:spcBef>
              <a:buClr>
                <a:srgbClr val="36A9A7"/>
              </a:buClr>
              <a:buFont typeface="Arial" panose="020B0604020202020204" pitchFamily="34" charset="0"/>
              <a:buChar char="–"/>
              <a:defRPr sz="1400">
                <a:solidFill>
                  <a:schemeClr val="tx1"/>
                </a:solidFill>
                <a:latin typeface="Segoe UI Semilight" panose="020B0402040204020203" pitchFamily="34" charset="0"/>
                <a:ea typeface="Avenir 35 Light" pitchFamily="-84" charset="0"/>
                <a:cs typeface="Segoe UI Semilight" panose="020B0402040204020203" pitchFamily="34" charset="0"/>
              </a:defRPr>
            </a:lvl4pPr>
            <a:lvl5pPr marL="2057400" indent="-228600" defTabSz="684213">
              <a:spcBef>
                <a:spcPct val="20000"/>
              </a:spcBef>
              <a:buClr>
                <a:srgbClr val="36A9A7"/>
              </a:buClr>
              <a:buFont typeface="Arial" panose="020B0604020202020204" pitchFamily="34" charset="0"/>
              <a:buChar char="»"/>
              <a:defRPr sz="1400">
                <a:solidFill>
                  <a:schemeClr val="tx1"/>
                </a:solidFill>
                <a:latin typeface="Segoe UI Semilight" panose="020B0402040204020203" pitchFamily="34" charset="0"/>
                <a:ea typeface="Avenir 35 Light" pitchFamily="-84" charset="0"/>
                <a:cs typeface="Segoe UI Semilight" panose="020B0402040204020203" pitchFamily="34" charset="0"/>
              </a:defRPr>
            </a:lvl5pPr>
            <a:lvl6pPr marL="2514600" indent="-228600" defTabSz="684213" eaLnBrk="0" fontAlgn="base" hangingPunct="0">
              <a:spcBef>
                <a:spcPct val="20000"/>
              </a:spcBef>
              <a:spcAft>
                <a:spcPct val="0"/>
              </a:spcAft>
              <a:buClr>
                <a:srgbClr val="36A9A7"/>
              </a:buClr>
              <a:buFont typeface="Arial" panose="020B0604020202020204" pitchFamily="34" charset="0"/>
              <a:buChar char="»"/>
              <a:defRPr sz="1400">
                <a:solidFill>
                  <a:schemeClr val="tx1"/>
                </a:solidFill>
                <a:latin typeface="Segoe UI Semilight" panose="020B0402040204020203" pitchFamily="34" charset="0"/>
                <a:ea typeface="Avenir 35 Light" pitchFamily="-84" charset="0"/>
                <a:cs typeface="Segoe UI Semilight" panose="020B0402040204020203" pitchFamily="34" charset="0"/>
              </a:defRPr>
            </a:lvl6pPr>
            <a:lvl7pPr marL="2971800" indent="-228600" defTabSz="684213" eaLnBrk="0" fontAlgn="base" hangingPunct="0">
              <a:spcBef>
                <a:spcPct val="20000"/>
              </a:spcBef>
              <a:spcAft>
                <a:spcPct val="0"/>
              </a:spcAft>
              <a:buClr>
                <a:srgbClr val="36A9A7"/>
              </a:buClr>
              <a:buFont typeface="Arial" panose="020B0604020202020204" pitchFamily="34" charset="0"/>
              <a:buChar char="»"/>
              <a:defRPr sz="1400">
                <a:solidFill>
                  <a:schemeClr val="tx1"/>
                </a:solidFill>
                <a:latin typeface="Segoe UI Semilight" panose="020B0402040204020203" pitchFamily="34" charset="0"/>
                <a:ea typeface="Avenir 35 Light" pitchFamily="-84" charset="0"/>
                <a:cs typeface="Segoe UI Semilight" panose="020B0402040204020203" pitchFamily="34" charset="0"/>
              </a:defRPr>
            </a:lvl7pPr>
            <a:lvl8pPr marL="3429000" indent="-228600" defTabSz="684213" eaLnBrk="0" fontAlgn="base" hangingPunct="0">
              <a:spcBef>
                <a:spcPct val="20000"/>
              </a:spcBef>
              <a:spcAft>
                <a:spcPct val="0"/>
              </a:spcAft>
              <a:buClr>
                <a:srgbClr val="36A9A7"/>
              </a:buClr>
              <a:buFont typeface="Arial" panose="020B0604020202020204" pitchFamily="34" charset="0"/>
              <a:buChar char="»"/>
              <a:defRPr sz="1400">
                <a:solidFill>
                  <a:schemeClr val="tx1"/>
                </a:solidFill>
                <a:latin typeface="Segoe UI Semilight" panose="020B0402040204020203" pitchFamily="34" charset="0"/>
                <a:ea typeface="Avenir 35 Light" pitchFamily="-84" charset="0"/>
                <a:cs typeface="Segoe UI Semilight" panose="020B0402040204020203" pitchFamily="34" charset="0"/>
              </a:defRPr>
            </a:lvl8pPr>
            <a:lvl9pPr marL="3886200" indent="-228600" defTabSz="684213" eaLnBrk="0" fontAlgn="base" hangingPunct="0">
              <a:spcBef>
                <a:spcPct val="20000"/>
              </a:spcBef>
              <a:spcAft>
                <a:spcPct val="0"/>
              </a:spcAft>
              <a:buClr>
                <a:srgbClr val="36A9A7"/>
              </a:buClr>
              <a:buFont typeface="Arial" panose="020B0604020202020204" pitchFamily="34" charset="0"/>
              <a:buChar char="»"/>
              <a:defRPr sz="1400">
                <a:solidFill>
                  <a:schemeClr val="tx1"/>
                </a:solidFill>
                <a:latin typeface="Segoe UI Semilight" panose="020B0402040204020203" pitchFamily="34" charset="0"/>
                <a:ea typeface="Avenir 35 Light" pitchFamily="-84" charset="0"/>
                <a:cs typeface="Segoe UI Semilight" panose="020B0402040204020203" pitchFamily="34" charset="0"/>
              </a:defRPr>
            </a:lvl9pPr>
          </a:lstStyle>
          <a:p>
            <a:pPr>
              <a:spcBef>
                <a:spcPct val="0"/>
              </a:spcBef>
              <a:buFontTx/>
              <a:buNone/>
            </a:pPr>
            <a:r>
              <a:rPr lang="en-US" altLang="es-PE" sz="2400" dirty="0">
                <a:solidFill>
                  <a:srgbClr val="404040"/>
                </a:solidFill>
              </a:rPr>
              <a:t>EXPERIENCIA  DEL USUARIO</a:t>
            </a:r>
          </a:p>
        </p:txBody>
      </p:sp>
      <p:sp>
        <p:nvSpPr>
          <p:cNvPr id="18" name="CuadroTexto 17">
            <a:extLst>
              <a:ext uri="{FF2B5EF4-FFF2-40B4-BE49-F238E27FC236}">
                <a16:creationId xmlns:a16="http://schemas.microsoft.com/office/drawing/2014/main" id="{1C05F3F3-89A8-460D-AD55-D009FD16539C}"/>
              </a:ext>
            </a:extLst>
          </p:cNvPr>
          <p:cNvSpPr txBox="1"/>
          <p:nvPr/>
        </p:nvSpPr>
        <p:spPr>
          <a:xfrm>
            <a:off x="860407" y="5666492"/>
            <a:ext cx="2548711" cy="523220"/>
          </a:xfrm>
          <a:prstGeom prst="rect">
            <a:avLst/>
          </a:prstGeom>
          <a:noFill/>
        </p:spPr>
        <p:txBody>
          <a:bodyPr wrap="square" rtlCol="0">
            <a:spAutoFit/>
          </a:bodyPr>
          <a:lstStyle/>
          <a:p>
            <a:r>
              <a:rPr lang="es-PE" sz="1400" dirty="0"/>
              <a:t>Diseño amigable, el contenido correctamente distribuido</a:t>
            </a:r>
          </a:p>
        </p:txBody>
      </p:sp>
      <p:sp>
        <p:nvSpPr>
          <p:cNvPr id="23" name="CuadroTexto 22">
            <a:extLst>
              <a:ext uri="{FF2B5EF4-FFF2-40B4-BE49-F238E27FC236}">
                <a16:creationId xmlns:a16="http://schemas.microsoft.com/office/drawing/2014/main" id="{3A0AA78F-F6DB-4CC5-BE08-5B8AF0E5A080}"/>
              </a:ext>
            </a:extLst>
          </p:cNvPr>
          <p:cNvSpPr txBox="1"/>
          <p:nvPr/>
        </p:nvSpPr>
        <p:spPr>
          <a:xfrm>
            <a:off x="4567034" y="5666492"/>
            <a:ext cx="3066819" cy="523220"/>
          </a:xfrm>
          <a:prstGeom prst="rect">
            <a:avLst/>
          </a:prstGeom>
          <a:noFill/>
        </p:spPr>
        <p:txBody>
          <a:bodyPr wrap="square" rtlCol="0">
            <a:spAutoFit/>
          </a:bodyPr>
          <a:lstStyle/>
          <a:p>
            <a:r>
              <a:rPr lang="es-PE" sz="1400" dirty="0"/>
              <a:t>Uso de íconos e imágenes que ayuden a interactuar al usuario con el sistema</a:t>
            </a:r>
          </a:p>
        </p:txBody>
      </p:sp>
      <p:sp>
        <p:nvSpPr>
          <p:cNvPr id="24" name="CuadroTexto 23">
            <a:extLst>
              <a:ext uri="{FF2B5EF4-FFF2-40B4-BE49-F238E27FC236}">
                <a16:creationId xmlns:a16="http://schemas.microsoft.com/office/drawing/2014/main" id="{51153AD6-55AD-4157-B95B-5DBAE5E8B3DA}"/>
              </a:ext>
            </a:extLst>
          </p:cNvPr>
          <p:cNvSpPr txBox="1"/>
          <p:nvPr/>
        </p:nvSpPr>
        <p:spPr>
          <a:xfrm>
            <a:off x="8461188" y="5666492"/>
            <a:ext cx="2876438" cy="523220"/>
          </a:xfrm>
          <a:prstGeom prst="rect">
            <a:avLst/>
          </a:prstGeom>
          <a:noFill/>
        </p:spPr>
        <p:txBody>
          <a:bodyPr wrap="square" rtlCol="0">
            <a:spAutoFit/>
          </a:bodyPr>
          <a:lstStyle/>
          <a:p>
            <a:r>
              <a:rPr lang="es-PE" sz="1400" dirty="0"/>
              <a:t>La interfaz ayudará a disminuir la curva de aprendizaje del usuario</a:t>
            </a:r>
          </a:p>
        </p:txBody>
      </p:sp>
      <p:pic>
        <p:nvPicPr>
          <p:cNvPr id="7" name="Imagen 6">
            <a:extLst>
              <a:ext uri="{FF2B5EF4-FFF2-40B4-BE49-F238E27FC236}">
                <a16:creationId xmlns:a16="http://schemas.microsoft.com/office/drawing/2014/main" id="{FC183A31-2A84-4117-B72B-2BB3F87488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726" y="3137986"/>
            <a:ext cx="3694359" cy="2040272"/>
          </a:xfrm>
          <a:prstGeom prst="rect">
            <a:avLst/>
          </a:prstGeom>
        </p:spPr>
      </p:pic>
      <p:pic>
        <p:nvPicPr>
          <p:cNvPr id="20" name="Imagen 19">
            <a:extLst>
              <a:ext uri="{FF2B5EF4-FFF2-40B4-BE49-F238E27FC236}">
                <a16:creationId xmlns:a16="http://schemas.microsoft.com/office/drawing/2014/main" id="{BB548A7F-168E-4CD4-8446-DEFC10AF58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5140" y="3137986"/>
            <a:ext cx="2876438" cy="2148577"/>
          </a:xfrm>
          <a:prstGeom prst="rect">
            <a:avLst/>
          </a:prstGeom>
        </p:spPr>
      </p:pic>
      <p:pic>
        <p:nvPicPr>
          <p:cNvPr id="22" name="Imagen 21">
            <a:extLst>
              <a:ext uri="{FF2B5EF4-FFF2-40B4-BE49-F238E27FC236}">
                <a16:creationId xmlns:a16="http://schemas.microsoft.com/office/drawing/2014/main" id="{A4A2171B-F0EE-42AB-A7A1-5843699EB2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50541" y="3209801"/>
            <a:ext cx="3097732" cy="2076762"/>
          </a:xfrm>
          <a:prstGeom prst="rect">
            <a:avLst/>
          </a:prstGeom>
        </p:spPr>
      </p:pic>
    </p:spTree>
    <p:extLst>
      <p:ext uri="{BB962C8B-B14F-4D97-AF65-F5344CB8AC3E}">
        <p14:creationId xmlns:p14="http://schemas.microsoft.com/office/powerpoint/2010/main" val="195716842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ángulo 13"/>
          <p:cNvSpPr/>
          <p:nvPr/>
        </p:nvSpPr>
        <p:spPr>
          <a:xfrm>
            <a:off x="-2" y="257175"/>
            <a:ext cx="3053920" cy="644525"/>
          </a:xfrm>
          <a:custGeom>
            <a:avLst/>
            <a:gdLst>
              <a:gd name="connsiteX0" fmla="*/ 0 w 4494727"/>
              <a:gd name="connsiteY0" fmla="*/ 0 h 1146220"/>
              <a:gd name="connsiteX1" fmla="*/ 4494727 w 4494727"/>
              <a:gd name="connsiteY1" fmla="*/ 0 h 1146220"/>
              <a:gd name="connsiteX2" fmla="*/ 4494727 w 4494727"/>
              <a:gd name="connsiteY2" fmla="*/ 1146220 h 1146220"/>
              <a:gd name="connsiteX3" fmla="*/ 0 w 4494727"/>
              <a:gd name="connsiteY3" fmla="*/ 1146220 h 1146220"/>
              <a:gd name="connsiteX4" fmla="*/ 0 w 4494727"/>
              <a:gd name="connsiteY4" fmla="*/ 0 h 1146220"/>
              <a:gd name="connsiteX0" fmla="*/ 0 w 4494727"/>
              <a:gd name="connsiteY0" fmla="*/ 0 h 1146220"/>
              <a:gd name="connsiteX1" fmla="*/ 4494727 w 4494727"/>
              <a:gd name="connsiteY1" fmla="*/ 0 h 1146220"/>
              <a:gd name="connsiteX2" fmla="*/ 3644721 w 4494727"/>
              <a:gd name="connsiteY2" fmla="*/ 1146220 h 1146220"/>
              <a:gd name="connsiteX3" fmla="*/ 0 w 4494727"/>
              <a:gd name="connsiteY3" fmla="*/ 1146220 h 1146220"/>
              <a:gd name="connsiteX4" fmla="*/ 0 w 4494727"/>
              <a:gd name="connsiteY4" fmla="*/ 0 h 1146220"/>
              <a:gd name="connsiteX0" fmla="*/ 0 w 4494727"/>
              <a:gd name="connsiteY0" fmla="*/ 0 h 1146220"/>
              <a:gd name="connsiteX1" fmla="*/ 4494727 w 4494727"/>
              <a:gd name="connsiteY1" fmla="*/ 0 h 1146220"/>
              <a:gd name="connsiteX2" fmla="*/ 3937737 w 4494727"/>
              <a:gd name="connsiteY2" fmla="*/ 1131711 h 1146220"/>
              <a:gd name="connsiteX3" fmla="*/ 0 w 4494727"/>
              <a:gd name="connsiteY3" fmla="*/ 1146220 h 1146220"/>
              <a:gd name="connsiteX4" fmla="*/ 0 w 4494727"/>
              <a:gd name="connsiteY4" fmla="*/ 0 h 114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4727" h="1146220">
                <a:moveTo>
                  <a:pt x="0" y="0"/>
                </a:moveTo>
                <a:lnTo>
                  <a:pt x="4494727" y="0"/>
                </a:lnTo>
                <a:lnTo>
                  <a:pt x="3937737" y="1131711"/>
                </a:lnTo>
                <a:lnTo>
                  <a:pt x="0" y="1146220"/>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PE" dirty="0"/>
          </a:p>
        </p:txBody>
      </p:sp>
      <p:sp>
        <p:nvSpPr>
          <p:cNvPr id="42" name="CuadroTexto 5"/>
          <p:cNvSpPr txBox="1"/>
          <p:nvPr/>
        </p:nvSpPr>
        <p:spPr>
          <a:xfrm>
            <a:off x="193675" y="358775"/>
            <a:ext cx="1412823" cy="369332"/>
          </a:xfrm>
          <a:prstGeom prst="rect">
            <a:avLst/>
          </a:prstGeom>
          <a:noFill/>
        </p:spPr>
        <p:txBody>
          <a:bodyPr wrap="none">
            <a:spAutoFit/>
          </a:bodyPr>
          <a:lstStyle>
            <a:defPPr>
              <a:defRPr lang="es-PE"/>
            </a:defPPr>
            <a:lvl1pPr>
              <a:defRPr>
                <a:solidFill>
                  <a:schemeClr val="bg1">
                    <a:lumMod val="50000"/>
                  </a:schemeClr>
                </a:solidFill>
              </a:defRPr>
            </a:lvl1pPr>
          </a:lstStyle>
          <a:p>
            <a:r>
              <a:rPr lang="es-PE" dirty="0"/>
              <a:t>TECNOLOGÍA</a:t>
            </a:r>
          </a:p>
        </p:txBody>
      </p:sp>
      <p:cxnSp>
        <p:nvCxnSpPr>
          <p:cNvPr id="43" name="Conector recto 6"/>
          <p:cNvCxnSpPr/>
          <p:nvPr/>
        </p:nvCxnSpPr>
        <p:spPr>
          <a:xfrm>
            <a:off x="248573" y="728107"/>
            <a:ext cx="2388095" cy="0"/>
          </a:xfrm>
          <a:prstGeom prst="line">
            <a:avLst/>
          </a:prstGeom>
          <a:ln w="28575">
            <a:solidFill>
              <a:srgbClr val="00B0F0"/>
            </a:solidFill>
          </a:ln>
        </p:spPr>
        <p:style>
          <a:lnRef idx="3">
            <a:schemeClr val="accent2"/>
          </a:lnRef>
          <a:fillRef idx="0">
            <a:schemeClr val="accent2"/>
          </a:fillRef>
          <a:effectRef idx="2">
            <a:schemeClr val="accent2"/>
          </a:effectRef>
          <a:fontRef idx="minor">
            <a:schemeClr val="tx1"/>
          </a:fontRef>
        </p:style>
      </p:cxnSp>
      <p:grpSp>
        <p:nvGrpSpPr>
          <p:cNvPr id="9" name="Group 4">
            <a:extLst>
              <a:ext uri="{FF2B5EF4-FFF2-40B4-BE49-F238E27FC236}">
                <a16:creationId xmlns:a16="http://schemas.microsoft.com/office/drawing/2014/main" id="{BA4DB788-5DC0-4D7E-9ABC-D31FD66ED209}"/>
              </a:ext>
            </a:extLst>
          </p:cNvPr>
          <p:cNvGrpSpPr>
            <a:grpSpLocks noChangeAspect="1"/>
          </p:cNvGrpSpPr>
          <p:nvPr/>
        </p:nvGrpSpPr>
        <p:grpSpPr bwMode="auto">
          <a:xfrm>
            <a:off x="7514727" y="728107"/>
            <a:ext cx="411480" cy="409398"/>
            <a:chOff x="-278" y="129"/>
            <a:chExt cx="791" cy="787"/>
          </a:xfrm>
          <a:solidFill>
            <a:schemeClr val="tx2"/>
          </a:solidFill>
        </p:grpSpPr>
        <p:sp>
          <p:nvSpPr>
            <p:cNvPr id="10" name="Freeform 6">
              <a:extLst>
                <a:ext uri="{FF2B5EF4-FFF2-40B4-BE49-F238E27FC236}">
                  <a16:creationId xmlns:a16="http://schemas.microsoft.com/office/drawing/2014/main" id="{285958F5-9371-48CA-A251-F4C72CB80974}"/>
                </a:ext>
              </a:extLst>
            </p:cNvPr>
            <p:cNvSpPr>
              <a:spLocks/>
            </p:cNvSpPr>
            <p:nvPr/>
          </p:nvSpPr>
          <p:spPr bwMode="auto">
            <a:xfrm>
              <a:off x="-278" y="135"/>
              <a:ext cx="397" cy="633"/>
            </a:xfrm>
            <a:custGeom>
              <a:avLst/>
              <a:gdLst>
                <a:gd name="T0" fmla="*/ 1753 w 1983"/>
                <a:gd name="T1" fmla="*/ 0 h 3164"/>
                <a:gd name="T2" fmla="*/ 1833 w 1983"/>
                <a:gd name="T3" fmla="*/ 13 h 3164"/>
                <a:gd name="T4" fmla="*/ 1901 w 1983"/>
                <a:gd name="T5" fmla="*/ 53 h 3164"/>
                <a:gd name="T6" fmla="*/ 1951 w 1983"/>
                <a:gd name="T7" fmla="*/ 113 h 3164"/>
                <a:gd name="T8" fmla="*/ 1979 w 1983"/>
                <a:gd name="T9" fmla="*/ 188 h 3164"/>
                <a:gd name="T10" fmla="*/ 1983 w 1983"/>
                <a:gd name="T11" fmla="*/ 1151 h 3164"/>
                <a:gd name="T12" fmla="*/ 1810 w 1983"/>
                <a:gd name="T13" fmla="*/ 229 h 3164"/>
                <a:gd name="T14" fmla="*/ 1799 w 1983"/>
                <a:gd name="T15" fmla="*/ 195 h 3164"/>
                <a:gd name="T16" fmla="*/ 1771 w 1983"/>
                <a:gd name="T17" fmla="*/ 175 h 3164"/>
                <a:gd name="T18" fmla="*/ 230 w 1983"/>
                <a:gd name="T19" fmla="*/ 171 h 3164"/>
                <a:gd name="T20" fmla="*/ 196 w 1983"/>
                <a:gd name="T21" fmla="*/ 182 h 3164"/>
                <a:gd name="T22" fmla="*/ 175 w 1983"/>
                <a:gd name="T23" fmla="*/ 211 h 3164"/>
                <a:gd name="T24" fmla="*/ 173 w 1983"/>
                <a:gd name="T25" fmla="*/ 1594 h 3164"/>
                <a:gd name="T26" fmla="*/ 184 w 1983"/>
                <a:gd name="T27" fmla="*/ 1628 h 3164"/>
                <a:gd name="T28" fmla="*/ 212 w 1983"/>
                <a:gd name="T29" fmla="*/ 1649 h 3164"/>
                <a:gd name="T30" fmla="*/ 1753 w 1983"/>
                <a:gd name="T31" fmla="*/ 1651 h 3164"/>
                <a:gd name="T32" fmla="*/ 1787 w 1983"/>
                <a:gd name="T33" fmla="*/ 1640 h 3164"/>
                <a:gd name="T34" fmla="*/ 1808 w 1983"/>
                <a:gd name="T35" fmla="*/ 1612 h 3164"/>
                <a:gd name="T36" fmla="*/ 1810 w 1983"/>
                <a:gd name="T37" fmla="*/ 1205 h 3164"/>
                <a:gd name="T38" fmla="*/ 1955 w 1983"/>
                <a:gd name="T39" fmla="*/ 1344 h 3164"/>
                <a:gd name="T40" fmla="*/ 1968 w 1983"/>
                <a:gd name="T41" fmla="*/ 1413 h 3164"/>
                <a:gd name="T42" fmla="*/ 1983 w 1983"/>
                <a:gd name="T43" fmla="*/ 1594 h 3164"/>
                <a:gd name="T44" fmla="*/ 1968 w 1983"/>
                <a:gd name="T45" fmla="*/ 1674 h 3164"/>
                <a:gd name="T46" fmla="*/ 1929 w 1983"/>
                <a:gd name="T47" fmla="*/ 1742 h 3164"/>
                <a:gd name="T48" fmla="*/ 1869 w 1983"/>
                <a:gd name="T49" fmla="*/ 1793 h 3164"/>
                <a:gd name="T50" fmla="*/ 1794 w 1983"/>
                <a:gd name="T51" fmla="*/ 1820 h 3164"/>
                <a:gd name="T52" fmla="*/ 1068 w 1983"/>
                <a:gd name="T53" fmla="*/ 1824 h 3164"/>
                <a:gd name="T54" fmla="*/ 1583 w 1983"/>
                <a:gd name="T55" fmla="*/ 3049 h 3164"/>
                <a:gd name="T56" fmla="*/ 1580 w 1983"/>
                <a:gd name="T57" fmla="*/ 3092 h 3164"/>
                <a:gd name="T58" fmla="*/ 1561 w 1983"/>
                <a:gd name="T59" fmla="*/ 3130 h 3164"/>
                <a:gd name="T60" fmla="*/ 1525 w 1983"/>
                <a:gd name="T61" fmla="*/ 3156 h 3164"/>
                <a:gd name="T62" fmla="*/ 1481 w 1983"/>
                <a:gd name="T63" fmla="*/ 3164 h 3164"/>
                <a:gd name="T64" fmla="*/ 1440 w 1983"/>
                <a:gd name="T65" fmla="*/ 3152 h 3164"/>
                <a:gd name="T66" fmla="*/ 1407 w 1983"/>
                <a:gd name="T67" fmla="*/ 3124 h 3164"/>
                <a:gd name="T68" fmla="*/ 954 w 1983"/>
                <a:gd name="T69" fmla="*/ 2060 h 3164"/>
                <a:gd name="T70" fmla="*/ 501 w 1983"/>
                <a:gd name="T71" fmla="*/ 3125 h 3164"/>
                <a:gd name="T72" fmla="*/ 466 w 1983"/>
                <a:gd name="T73" fmla="*/ 3153 h 3164"/>
                <a:gd name="T74" fmla="*/ 422 w 1983"/>
                <a:gd name="T75" fmla="*/ 3164 h 3164"/>
                <a:gd name="T76" fmla="*/ 384 w 1983"/>
                <a:gd name="T77" fmla="*/ 3156 h 3164"/>
                <a:gd name="T78" fmla="*/ 348 w 1983"/>
                <a:gd name="T79" fmla="*/ 3130 h 3164"/>
                <a:gd name="T80" fmla="*/ 328 w 1983"/>
                <a:gd name="T81" fmla="*/ 3092 h 3164"/>
                <a:gd name="T82" fmla="*/ 325 w 1983"/>
                <a:gd name="T83" fmla="*/ 3049 h 3164"/>
                <a:gd name="T84" fmla="*/ 842 w 1983"/>
                <a:gd name="T85" fmla="*/ 1824 h 3164"/>
                <a:gd name="T86" fmla="*/ 189 w 1983"/>
                <a:gd name="T87" fmla="*/ 1820 h 3164"/>
                <a:gd name="T88" fmla="*/ 114 w 1983"/>
                <a:gd name="T89" fmla="*/ 1793 h 3164"/>
                <a:gd name="T90" fmla="*/ 54 w 1983"/>
                <a:gd name="T91" fmla="*/ 1742 h 3164"/>
                <a:gd name="T92" fmla="*/ 15 w 1983"/>
                <a:gd name="T93" fmla="*/ 1674 h 3164"/>
                <a:gd name="T94" fmla="*/ 0 w 1983"/>
                <a:gd name="T95" fmla="*/ 1594 h 3164"/>
                <a:gd name="T96" fmla="*/ 4 w 1983"/>
                <a:gd name="T97" fmla="*/ 188 h 3164"/>
                <a:gd name="T98" fmla="*/ 31 w 1983"/>
                <a:gd name="T99" fmla="*/ 113 h 3164"/>
                <a:gd name="T100" fmla="*/ 82 w 1983"/>
                <a:gd name="T101" fmla="*/ 53 h 3164"/>
                <a:gd name="T102" fmla="*/ 150 w 1983"/>
                <a:gd name="T103" fmla="*/ 13 h 3164"/>
                <a:gd name="T104" fmla="*/ 230 w 1983"/>
                <a:gd name="T105" fmla="*/ 0 h 3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83" h="3164">
                  <a:moveTo>
                    <a:pt x="230" y="0"/>
                  </a:moveTo>
                  <a:lnTo>
                    <a:pt x="1753" y="0"/>
                  </a:lnTo>
                  <a:lnTo>
                    <a:pt x="1794" y="3"/>
                  </a:lnTo>
                  <a:lnTo>
                    <a:pt x="1833" y="13"/>
                  </a:lnTo>
                  <a:lnTo>
                    <a:pt x="1869" y="31"/>
                  </a:lnTo>
                  <a:lnTo>
                    <a:pt x="1901" y="53"/>
                  </a:lnTo>
                  <a:lnTo>
                    <a:pt x="1929" y="81"/>
                  </a:lnTo>
                  <a:lnTo>
                    <a:pt x="1951" y="113"/>
                  </a:lnTo>
                  <a:lnTo>
                    <a:pt x="1968" y="148"/>
                  </a:lnTo>
                  <a:lnTo>
                    <a:pt x="1979" y="188"/>
                  </a:lnTo>
                  <a:lnTo>
                    <a:pt x="1983" y="229"/>
                  </a:lnTo>
                  <a:lnTo>
                    <a:pt x="1983" y="1151"/>
                  </a:lnTo>
                  <a:lnTo>
                    <a:pt x="1810" y="1030"/>
                  </a:lnTo>
                  <a:lnTo>
                    <a:pt x="1810" y="229"/>
                  </a:lnTo>
                  <a:lnTo>
                    <a:pt x="1808" y="211"/>
                  </a:lnTo>
                  <a:lnTo>
                    <a:pt x="1799" y="195"/>
                  </a:lnTo>
                  <a:lnTo>
                    <a:pt x="1787" y="182"/>
                  </a:lnTo>
                  <a:lnTo>
                    <a:pt x="1771" y="175"/>
                  </a:lnTo>
                  <a:lnTo>
                    <a:pt x="1753" y="171"/>
                  </a:lnTo>
                  <a:lnTo>
                    <a:pt x="230" y="171"/>
                  </a:lnTo>
                  <a:lnTo>
                    <a:pt x="212" y="175"/>
                  </a:lnTo>
                  <a:lnTo>
                    <a:pt x="196" y="182"/>
                  </a:lnTo>
                  <a:lnTo>
                    <a:pt x="184" y="195"/>
                  </a:lnTo>
                  <a:lnTo>
                    <a:pt x="175" y="211"/>
                  </a:lnTo>
                  <a:lnTo>
                    <a:pt x="173" y="229"/>
                  </a:lnTo>
                  <a:lnTo>
                    <a:pt x="173" y="1594"/>
                  </a:lnTo>
                  <a:lnTo>
                    <a:pt x="175" y="1612"/>
                  </a:lnTo>
                  <a:lnTo>
                    <a:pt x="184" y="1628"/>
                  </a:lnTo>
                  <a:lnTo>
                    <a:pt x="196" y="1640"/>
                  </a:lnTo>
                  <a:lnTo>
                    <a:pt x="212" y="1649"/>
                  </a:lnTo>
                  <a:lnTo>
                    <a:pt x="230" y="1651"/>
                  </a:lnTo>
                  <a:lnTo>
                    <a:pt x="1753" y="1651"/>
                  </a:lnTo>
                  <a:lnTo>
                    <a:pt x="1771" y="1649"/>
                  </a:lnTo>
                  <a:lnTo>
                    <a:pt x="1787" y="1640"/>
                  </a:lnTo>
                  <a:lnTo>
                    <a:pt x="1799" y="1628"/>
                  </a:lnTo>
                  <a:lnTo>
                    <a:pt x="1808" y="1612"/>
                  </a:lnTo>
                  <a:lnTo>
                    <a:pt x="1810" y="1594"/>
                  </a:lnTo>
                  <a:lnTo>
                    <a:pt x="1810" y="1205"/>
                  </a:lnTo>
                  <a:lnTo>
                    <a:pt x="1959" y="1309"/>
                  </a:lnTo>
                  <a:lnTo>
                    <a:pt x="1955" y="1344"/>
                  </a:lnTo>
                  <a:lnTo>
                    <a:pt x="1959" y="1379"/>
                  </a:lnTo>
                  <a:lnTo>
                    <a:pt x="1968" y="1413"/>
                  </a:lnTo>
                  <a:lnTo>
                    <a:pt x="1983" y="1444"/>
                  </a:lnTo>
                  <a:lnTo>
                    <a:pt x="1983" y="1594"/>
                  </a:lnTo>
                  <a:lnTo>
                    <a:pt x="1979" y="1635"/>
                  </a:lnTo>
                  <a:lnTo>
                    <a:pt x="1968" y="1674"/>
                  </a:lnTo>
                  <a:lnTo>
                    <a:pt x="1951" y="1710"/>
                  </a:lnTo>
                  <a:lnTo>
                    <a:pt x="1929" y="1742"/>
                  </a:lnTo>
                  <a:lnTo>
                    <a:pt x="1901" y="1770"/>
                  </a:lnTo>
                  <a:lnTo>
                    <a:pt x="1869" y="1793"/>
                  </a:lnTo>
                  <a:lnTo>
                    <a:pt x="1833" y="1810"/>
                  </a:lnTo>
                  <a:lnTo>
                    <a:pt x="1794" y="1820"/>
                  </a:lnTo>
                  <a:lnTo>
                    <a:pt x="1753" y="1824"/>
                  </a:lnTo>
                  <a:lnTo>
                    <a:pt x="1068" y="1824"/>
                  </a:lnTo>
                  <a:lnTo>
                    <a:pt x="1577" y="3027"/>
                  </a:lnTo>
                  <a:lnTo>
                    <a:pt x="1583" y="3049"/>
                  </a:lnTo>
                  <a:lnTo>
                    <a:pt x="1584" y="3071"/>
                  </a:lnTo>
                  <a:lnTo>
                    <a:pt x="1580" y="3092"/>
                  </a:lnTo>
                  <a:lnTo>
                    <a:pt x="1573" y="3112"/>
                  </a:lnTo>
                  <a:lnTo>
                    <a:pt x="1561" y="3130"/>
                  </a:lnTo>
                  <a:lnTo>
                    <a:pt x="1544" y="3144"/>
                  </a:lnTo>
                  <a:lnTo>
                    <a:pt x="1525" y="3156"/>
                  </a:lnTo>
                  <a:lnTo>
                    <a:pt x="1503" y="3163"/>
                  </a:lnTo>
                  <a:lnTo>
                    <a:pt x="1481" y="3164"/>
                  </a:lnTo>
                  <a:lnTo>
                    <a:pt x="1459" y="3160"/>
                  </a:lnTo>
                  <a:lnTo>
                    <a:pt x="1440" y="3152"/>
                  </a:lnTo>
                  <a:lnTo>
                    <a:pt x="1422" y="3140"/>
                  </a:lnTo>
                  <a:lnTo>
                    <a:pt x="1407" y="3124"/>
                  </a:lnTo>
                  <a:lnTo>
                    <a:pt x="1395" y="3104"/>
                  </a:lnTo>
                  <a:lnTo>
                    <a:pt x="954" y="2060"/>
                  </a:lnTo>
                  <a:lnTo>
                    <a:pt x="513" y="3104"/>
                  </a:lnTo>
                  <a:lnTo>
                    <a:pt x="501" y="3125"/>
                  </a:lnTo>
                  <a:lnTo>
                    <a:pt x="485" y="3141"/>
                  </a:lnTo>
                  <a:lnTo>
                    <a:pt x="466" y="3153"/>
                  </a:lnTo>
                  <a:lnTo>
                    <a:pt x="445" y="3161"/>
                  </a:lnTo>
                  <a:lnTo>
                    <a:pt x="422" y="3164"/>
                  </a:lnTo>
                  <a:lnTo>
                    <a:pt x="403" y="3161"/>
                  </a:lnTo>
                  <a:lnTo>
                    <a:pt x="384" y="3156"/>
                  </a:lnTo>
                  <a:lnTo>
                    <a:pt x="364" y="3144"/>
                  </a:lnTo>
                  <a:lnTo>
                    <a:pt x="348" y="3130"/>
                  </a:lnTo>
                  <a:lnTo>
                    <a:pt x="336" y="3112"/>
                  </a:lnTo>
                  <a:lnTo>
                    <a:pt x="328" y="3092"/>
                  </a:lnTo>
                  <a:lnTo>
                    <a:pt x="324" y="3071"/>
                  </a:lnTo>
                  <a:lnTo>
                    <a:pt x="325" y="3049"/>
                  </a:lnTo>
                  <a:lnTo>
                    <a:pt x="331" y="3027"/>
                  </a:lnTo>
                  <a:lnTo>
                    <a:pt x="842" y="1824"/>
                  </a:lnTo>
                  <a:lnTo>
                    <a:pt x="230" y="1824"/>
                  </a:lnTo>
                  <a:lnTo>
                    <a:pt x="189" y="1820"/>
                  </a:lnTo>
                  <a:lnTo>
                    <a:pt x="150" y="1810"/>
                  </a:lnTo>
                  <a:lnTo>
                    <a:pt x="114" y="1793"/>
                  </a:lnTo>
                  <a:lnTo>
                    <a:pt x="82" y="1770"/>
                  </a:lnTo>
                  <a:lnTo>
                    <a:pt x="54" y="1742"/>
                  </a:lnTo>
                  <a:lnTo>
                    <a:pt x="31" y="1710"/>
                  </a:lnTo>
                  <a:lnTo>
                    <a:pt x="15" y="1674"/>
                  </a:lnTo>
                  <a:lnTo>
                    <a:pt x="4" y="1635"/>
                  </a:lnTo>
                  <a:lnTo>
                    <a:pt x="0" y="1594"/>
                  </a:lnTo>
                  <a:lnTo>
                    <a:pt x="0" y="229"/>
                  </a:lnTo>
                  <a:lnTo>
                    <a:pt x="4" y="188"/>
                  </a:lnTo>
                  <a:lnTo>
                    <a:pt x="15" y="148"/>
                  </a:lnTo>
                  <a:lnTo>
                    <a:pt x="31" y="113"/>
                  </a:lnTo>
                  <a:lnTo>
                    <a:pt x="54" y="81"/>
                  </a:lnTo>
                  <a:lnTo>
                    <a:pt x="82" y="53"/>
                  </a:lnTo>
                  <a:lnTo>
                    <a:pt x="114" y="31"/>
                  </a:lnTo>
                  <a:lnTo>
                    <a:pt x="150" y="13"/>
                  </a:lnTo>
                  <a:lnTo>
                    <a:pt x="189" y="3"/>
                  </a:lnTo>
                  <a:lnTo>
                    <a:pt x="230" y="0"/>
                  </a:lnTo>
                  <a:close/>
                </a:path>
              </a:pathLst>
            </a:custGeom>
            <a:grpFill/>
            <a:ln w="0">
              <a:noFill/>
              <a:prstDash val="solid"/>
              <a:round/>
              <a:headEnd/>
              <a:tailEnd/>
            </a:ln>
          </p:spPr>
          <p:txBody>
            <a:bodyPr lIns="68562" tIns="34281" rIns="68562" bIns="34281"/>
            <a:lstStyle/>
            <a:p>
              <a:pPr defTabSz="685595">
                <a:defRPr/>
              </a:pPr>
              <a:endParaRPr lang="en-US" sz="1349">
                <a:solidFill>
                  <a:prstClr val="black"/>
                </a:solidFill>
                <a:latin typeface="Segoe UI Semilight" panose="020B0402040204020203" pitchFamily="34" charset="0"/>
                <a:cs typeface="Segoe UI Semilight" panose="020B0402040204020203" pitchFamily="34" charset="0"/>
              </a:endParaRPr>
            </a:p>
          </p:txBody>
        </p:sp>
        <p:sp>
          <p:nvSpPr>
            <p:cNvPr id="11" name="Rectangle 7">
              <a:extLst>
                <a:ext uri="{FF2B5EF4-FFF2-40B4-BE49-F238E27FC236}">
                  <a16:creationId xmlns:a16="http://schemas.microsoft.com/office/drawing/2014/main" id="{2F45067B-E2C2-4C82-A2A8-5A63A5ACDE2E}"/>
                </a:ext>
              </a:extLst>
            </p:cNvPr>
            <p:cNvSpPr>
              <a:spLocks noChangeArrowheads="1"/>
            </p:cNvSpPr>
            <p:nvPr/>
          </p:nvSpPr>
          <p:spPr bwMode="auto">
            <a:xfrm>
              <a:off x="-190" y="232"/>
              <a:ext cx="60" cy="186"/>
            </a:xfrm>
            <a:prstGeom prst="rect">
              <a:avLst/>
            </a:prstGeom>
            <a:grpFill/>
            <a:ln w="0">
              <a:noFill/>
              <a:prstDash val="solid"/>
              <a:miter lim="800000"/>
              <a:headEnd/>
              <a:tailEnd/>
            </a:ln>
          </p:spPr>
          <p:txBody>
            <a:bodyPr lIns="68562" tIns="34281" rIns="68562" bIns="34281"/>
            <a:lstStyle/>
            <a:p>
              <a:pPr defTabSz="685595">
                <a:defRPr/>
              </a:pPr>
              <a:endParaRPr lang="en-US" sz="1349">
                <a:solidFill>
                  <a:prstClr val="black"/>
                </a:solidFill>
                <a:latin typeface="Segoe UI Semilight" panose="020B0402040204020203" pitchFamily="34" charset="0"/>
                <a:cs typeface="Segoe UI Semilight" panose="020B0402040204020203" pitchFamily="34" charset="0"/>
              </a:endParaRPr>
            </a:p>
          </p:txBody>
        </p:sp>
        <p:sp>
          <p:nvSpPr>
            <p:cNvPr id="12" name="Rectangle 8">
              <a:extLst>
                <a:ext uri="{FF2B5EF4-FFF2-40B4-BE49-F238E27FC236}">
                  <a16:creationId xmlns:a16="http://schemas.microsoft.com/office/drawing/2014/main" id="{028740E3-9201-4FF8-BE0C-56F8B1AF59CB}"/>
                </a:ext>
              </a:extLst>
            </p:cNvPr>
            <p:cNvSpPr>
              <a:spLocks noChangeArrowheads="1"/>
            </p:cNvSpPr>
            <p:nvPr/>
          </p:nvSpPr>
          <p:spPr bwMode="auto">
            <a:xfrm>
              <a:off x="-110" y="282"/>
              <a:ext cx="61" cy="136"/>
            </a:xfrm>
            <a:prstGeom prst="rect">
              <a:avLst/>
            </a:prstGeom>
            <a:grpFill/>
            <a:ln w="0">
              <a:noFill/>
              <a:prstDash val="solid"/>
              <a:miter lim="800000"/>
              <a:headEnd/>
              <a:tailEnd/>
            </a:ln>
          </p:spPr>
          <p:txBody>
            <a:bodyPr lIns="68562" tIns="34281" rIns="68562" bIns="34281"/>
            <a:lstStyle/>
            <a:p>
              <a:pPr defTabSz="685595">
                <a:defRPr/>
              </a:pPr>
              <a:endParaRPr lang="en-US" sz="1349">
                <a:solidFill>
                  <a:prstClr val="black"/>
                </a:solidFill>
                <a:latin typeface="Segoe UI Semilight" panose="020B0402040204020203" pitchFamily="34" charset="0"/>
                <a:cs typeface="Segoe UI Semilight" panose="020B0402040204020203" pitchFamily="34" charset="0"/>
              </a:endParaRPr>
            </a:p>
          </p:txBody>
        </p:sp>
        <p:sp>
          <p:nvSpPr>
            <p:cNvPr id="13" name="Freeform 9">
              <a:extLst>
                <a:ext uri="{FF2B5EF4-FFF2-40B4-BE49-F238E27FC236}">
                  <a16:creationId xmlns:a16="http://schemas.microsoft.com/office/drawing/2014/main" id="{8DA7453E-DCC9-47EC-9153-9F8BA41D394E}"/>
                </a:ext>
              </a:extLst>
            </p:cNvPr>
            <p:cNvSpPr>
              <a:spLocks/>
            </p:cNvSpPr>
            <p:nvPr/>
          </p:nvSpPr>
          <p:spPr bwMode="auto">
            <a:xfrm>
              <a:off x="-29" y="216"/>
              <a:ext cx="60" cy="202"/>
            </a:xfrm>
            <a:custGeom>
              <a:avLst/>
              <a:gdLst>
                <a:gd name="T0" fmla="*/ 0 w 302"/>
                <a:gd name="T1" fmla="*/ 0 h 1013"/>
                <a:gd name="T2" fmla="*/ 302 w 302"/>
                <a:gd name="T3" fmla="*/ 0 h 1013"/>
                <a:gd name="T4" fmla="*/ 302 w 302"/>
                <a:gd name="T5" fmla="*/ 438 h 1013"/>
                <a:gd name="T6" fmla="*/ 105 w 302"/>
                <a:gd name="T7" fmla="*/ 299 h 1013"/>
                <a:gd name="T8" fmla="*/ 22 w 302"/>
                <a:gd name="T9" fmla="*/ 417 h 1013"/>
                <a:gd name="T10" fmla="*/ 302 w 302"/>
                <a:gd name="T11" fmla="*/ 614 h 1013"/>
                <a:gd name="T12" fmla="*/ 302 w 302"/>
                <a:gd name="T13" fmla="*/ 1013 h 1013"/>
                <a:gd name="T14" fmla="*/ 0 w 302"/>
                <a:gd name="T15" fmla="*/ 1013 h 1013"/>
                <a:gd name="T16" fmla="*/ 0 w 302"/>
                <a:gd name="T17" fmla="*/ 0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2" h="1013">
                  <a:moveTo>
                    <a:pt x="0" y="0"/>
                  </a:moveTo>
                  <a:lnTo>
                    <a:pt x="302" y="0"/>
                  </a:lnTo>
                  <a:lnTo>
                    <a:pt x="302" y="438"/>
                  </a:lnTo>
                  <a:lnTo>
                    <a:pt x="105" y="299"/>
                  </a:lnTo>
                  <a:lnTo>
                    <a:pt x="22" y="417"/>
                  </a:lnTo>
                  <a:lnTo>
                    <a:pt x="302" y="614"/>
                  </a:lnTo>
                  <a:lnTo>
                    <a:pt x="302" y="1013"/>
                  </a:lnTo>
                  <a:lnTo>
                    <a:pt x="0" y="1013"/>
                  </a:lnTo>
                  <a:lnTo>
                    <a:pt x="0" y="0"/>
                  </a:lnTo>
                  <a:close/>
                </a:path>
              </a:pathLst>
            </a:custGeom>
            <a:grpFill/>
            <a:ln w="0">
              <a:noFill/>
              <a:prstDash val="solid"/>
              <a:round/>
              <a:headEnd/>
              <a:tailEnd/>
            </a:ln>
          </p:spPr>
          <p:txBody>
            <a:bodyPr lIns="68562" tIns="34281" rIns="68562" bIns="34281"/>
            <a:lstStyle/>
            <a:p>
              <a:pPr defTabSz="685595">
                <a:defRPr/>
              </a:pPr>
              <a:endParaRPr lang="en-US" sz="1349">
                <a:solidFill>
                  <a:prstClr val="black"/>
                </a:solidFill>
                <a:latin typeface="Segoe UI Semilight" panose="020B0402040204020203" pitchFamily="34" charset="0"/>
                <a:cs typeface="Segoe UI Semilight" panose="020B0402040204020203" pitchFamily="34" charset="0"/>
              </a:endParaRPr>
            </a:p>
          </p:txBody>
        </p:sp>
        <p:sp>
          <p:nvSpPr>
            <p:cNvPr id="14" name="Freeform 10">
              <a:extLst>
                <a:ext uri="{FF2B5EF4-FFF2-40B4-BE49-F238E27FC236}">
                  <a16:creationId xmlns:a16="http://schemas.microsoft.com/office/drawing/2014/main" id="{22D637B8-BEFC-423D-B25F-662CFC234209}"/>
                </a:ext>
              </a:extLst>
            </p:cNvPr>
            <p:cNvSpPr>
              <a:spLocks/>
            </p:cNvSpPr>
            <p:nvPr/>
          </p:nvSpPr>
          <p:spPr bwMode="auto">
            <a:xfrm>
              <a:off x="277" y="129"/>
              <a:ext cx="163" cy="163"/>
            </a:xfrm>
            <a:custGeom>
              <a:avLst/>
              <a:gdLst>
                <a:gd name="T0" fmla="*/ 406 w 814"/>
                <a:gd name="T1" fmla="*/ 0 h 813"/>
                <a:gd name="T2" fmla="*/ 462 w 814"/>
                <a:gd name="T3" fmla="*/ 3 h 813"/>
                <a:gd name="T4" fmla="*/ 515 w 814"/>
                <a:gd name="T5" fmla="*/ 14 h 813"/>
                <a:gd name="T6" fmla="*/ 565 w 814"/>
                <a:gd name="T7" fmla="*/ 31 h 813"/>
                <a:gd name="T8" fmla="*/ 612 w 814"/>
                <a:gd name="T9" fmla="*/ 55 h 813"/>
                <a:gd name="T10" fmla="*/ 655 w 814"/>
                <a:gd name="T11" fmla="*/ 84 h 813"/>
                <a:gd name="T12" fmla="*/ 694 w 814"/>
                <a:gd name="T13" fmla="*/ 119 h 813"/>
                <a:gd name="T14" fmla="*/ 729 w 814"/>
                <a:gd name="T15" fmla="*/ 158 h 813"/>
                <a:gd name="T16" fmla="*/ 758 w 814"/>
                <a:gd name="T17" fmla="*/ 202 h 813"/>
                <a:gd name="T18" fmla="*/ 782 w 814"/>
                <a:gd name="T19" fmla="*/ 249 h 813"/>
                <a:gd name="T20" fmla="*/ 799 w 814"/>
                <a:gd name="T21" fmla="*/ 298 h 813"/>
                <a:gd name="T22" fmla="*/ 810 w 814"/>
                <a:gd name="T23" fmla="*/ 352 h 813"/>
                <a:gd name="T24" fmla="*/ 814 w 814"/>
                <a:gd name="T25" fmla="*/ 407 h 813"/>
                <a:gd name="T26" fmla="*/ 810 w 814"/>
                <a:gd name="T27" fmla="*/ 462 h 813"/>
                <a:gd name="T28" fmla="*/ 799 w 814"/>
                <a:gd name="T29" fmla="*/ 515 h 813"/>
                <a:gd name="T30" fmla="*/ 782 w 814"/>
                <a:gd name="T31" fmla="*/ 566 h 813"/>
                <a:gd name="T32" fmla="*/ 758 w 814"/>
                <a:gd name="T33" fmla="*/ 613 h 813"/>
                <a:gd name="T34" fmla="*/ 729 w 814"/>
                <a:gd name="T35" fmla="*/ 655 h 813"/>
                <a:gd name="T36" fmla="*/ 694 w 814"/>
                <a:gd name="T37" fmla="*/ 695 h 813"/>
                <a:gd name="T38" fmla="*/ 655 w 814"/>
                <a:gd name="T39" fmla="*/ 729 h 813"/>
                <a:gd name="T40" fmla="*/ 612 w 814"/>
                <a:gd name="T41" fmla="*/ 758 h 813"/>
                <a:gd name="T42" fmla="*/ 565 w 814"/>
                <a:gd name="T43" fmla="*/ 782 h 813"/>
                <a:gd name="T44" fmla="*/ 515 w 814"/>
                <a:gd name="T45" fmla="*/ 799 h 813"/>
                <a:gd name="T46" fmla="*/ 462 w 814"/>
                <a:gd name="T47" fmla="*/ 810 h 813"/>
                <a:gd name="T48" fmla="*/ 406 w 814"/>
                <a:gd name="T49" fmla="*/ 813 h 813"/>
                <a:gd name="T50" fmla="*/ 352 w 814"/>
                <a:gd name="T51" fmla="*/ 810 h 813"/>
                <a:gd name="T52" fmla="*/ 299 w 814"/>
                <a:gd name="T53" fmla="*/ 799 h 813"/>
                <a:gd name="T54" fmla="*/ 248 w 814"/>
                <a:gd name="T55" fmla="*/ 782 h 813"/>
                <a:gd name="T56" fmla="*/ 201 w 814"/>
                <a:gd name="T57" fmla="*/ 758 h 813"/>
                <a:gd name="T58" fmla="*/ 157 w 814"/>
                <a:gd name="T59" fmla="*/ 729 h 813"/>
                <a:gd name="T60" fmla="*/ 119 w 814"/>
                <a:gd name="T61" fmla="*/ 695 h 813"/>
                <a:gd name="T62" fmla="*/ 85 w 814"/>
                <a:gd name="T63" fmla="*/ 655 h 813"/>
                <a:gd name="T64" fmla="*/ 56 w 814"/>
                <a:gd name="T65" fmla="*/ 613 h 813"/>
                <a:gd name="T66" fmla="*/ 32 w 814"/>
                <a:gd name="T67" fmla="*/ 566 h 813"/>
                <a:gd name="T68" fmla="*/ 15 w 814"/>
                <a:gd name="T69" fmla="*/ 515 h 813"/>
                <a:gd name="T70" fmla="*/ 4 w 814"/>
                <a:gd name="T71" fmla="*/ 462 h 813"/>
                <a:gd name="T72" fmla="*/ 0 w 814"/>
                <a:gd name="T73" fmla="*/ 407 h 813"/>
                <a:gd name="T74" fmla="*/ 4 w 814"/>
                <a:gd name="T75" fmla="*/ 352 h 813"/>
                <a:gd name="T76" fmla="*/ 15 w 814"/>
                <a:gd name="T77" fmla="*/ 298 h 813"/>
                <a:gd name="T78" fmla="*/ 32 w 814"/>
                <a:gd name="T79" fmla="*/ 249 h 813"/>
                <a:gd name="T80" fmla="*/ 56 w 814"/>
                <a:gd name="T81" fmla="*/ 202 h 813"/>
                <a:gd name="T82" fmla="*/ 85 w 814"/>
                <a:gd name="T83" fmla="*/ 158 h 813"/>
                <a:gd name="T84" fmla="*/ 119 w 814"/>
                <a:gd name="T85" fmla="*/ 119 h 813"/>
                <a:gd name="T86" fmla="*/ 157 w 814"/>
                <a:gd name="T87" fmla="*/ 84 h 813"/>
                <a:gd name="T88" fmla="*/ 201 w 814"/>
                <a:gd name="T89" fmla="*/ 55 h 813"/>
                <a:gd name="T90" fmla="*/ 248 w 814"/>
                <a:gd name="T91" fmla="*/ 31 h 813"/>
                <a:gd name="T92" fmla="*/ 299 w 814"/>
                <a:gd name="T93" fmla="*/ 14 h 813"/>
                <a:gd name="T94" fmla="*/ 352 w 814"/>
                <a:gd name="T95" fmla="*/ 3 h 813"/>
                <a:gd name="T96" fmla="*/ 406 w 814"/>
                <a:gd name="T97" fmla="*/ 0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14" h="813">
                  <a:moveTo>
                    <a:pt x="406" y="0"/>
                  </a:moveTo>
                  <a:lnTo>
                    <a:pt x="462" y="3"/>
                  </a:lnTo>
                  <a:lnTo>
                    <a:pt x="515" y="14"/>
                  </a:lnTo>
                  <a:lnTo>
                    <a:pt x="565" y="31"/>
                  </a:lnTo>
                  <a:lnTo>
                    <a:pt x="612" y="55"/>
                  </a:lnTo>
                  <a:lnTo>
                    <a:pt x="655" y="84"/>
                  </a:lnTo>
                  <a:lnTo>
                    <a:pt x="694" y="119"/>
                  </a:lnTo>
                  <a:lnTo>
                    <a:pt x="729" y="158"/>
                  </a:lnTo>
                  <a:lnTo>
                    <a:pt x="758" y="202"/>
                  </a:lnTo>
                  <a:lnTo>
                    <a:pt x="782" y="249"/>
                  </a:lnTo>
                  <a:lnTo>
                    <a:pt x="799" y="298"/>
                  </a:lnTo>
                  <a:lnTo>
                    <a:pt x="810" y="352"/>
                  </a:lnTo>
                  <a:lnTo>
                    <a:pt x="814" y="407"/>
                  </a:lnTo>
                  <a:lnTo>
                    <a:pt x="810" y="462"/>
                  </a:lnTo>
                  <a:lnTo>
                    <a:pt x="799" y="515"/>
                  </a:lnTo>
                  <a:lnTo>
                    <a:pt x="782" y="566"/>
                  </a:lnTo>
                  <a:lnTo>
                    <a:pt x="758" y="613"/>
                  </a:lnTo>
                  <a:lnTo>
                    <a:pt x="729" y="655"/>
                  </a:lnTo>
                  <a:lnTo>
                    <a:pt x="694" y="695"/>
                  </a:lnTo>
                  <a:lnTo>
                    <a:pt x="655" y="729"/>
                  </a:lnTo>
                  <a:lnTo>
                    <a:pt x="612" y="758"/>
                  </a:lnTo>
                  <a:lnTo>
                    <a:pt x="565" y="782"/>
                  </a:lnTo>
                  <a:lnTo>
                    <a:pt x="515" y="799"/>
                  </a:lnTo>
                  <a:lnTo>
                    <a:pt x="462" y="810"/>
                  </a:lnTo>
                  <a:lnTo>
                    <a:pt x="406" y="813"/>
                  </a:lnTo>
                  <a:lnTo>
                    <a:pt x="352" y="810"/>
                  </a:lnTo>
                  <a:lnTo>
                    <a:pt x="299" y="799"/>
                  </a:lnTo>
                  <a:lnTo>
                    <a:pt x="248" y="782"/>
                  </a:lnTo>
                  <a:lnTo>
                    <a:pt x="201" y="758"/>
                  </a:lnTo>
                  <a:lnTo>
                    <a:pt x="157" y="729"/>
                  </a:lnTo>
                  <a:lnTo>
                    <a:pt x="119" y="695"/>
                  </a:lnTo>
                  <a:lnTo>
                    <a:pt x="85" y="655"/>
                  </a:lnTo>
                  <a:lnTo>
                    <a:pt x="56" y="613"/>
                  </a:lnTo>
                  <a:lnTo>
                    <a:pt x="32" y="566"/>
                  </a:lnTo>
                  <a:lnTo>
                    <a:pt x="15" y="515"/>
                  </a:lnTo>
                  <a:lnTo>
                    <a:pt x="4" y="462"/>
                  </a:lnTo>
                  <a:lnTo>
                    <a:pt x="0" y="407"/>
                  </a:lnTo>
                  <a:lnTo>
                    <a:pt x="4" y="352"/>
                  </a:lnTo>
                  <a:lnTo>
                    <a:pt x="15" y="298"/>
                  </a:lnTo>
                  <a:lnTo>
                    <a:pt x="32" y="249"/>
                  </a:lnTo>
                  <a:lnTo>
                    <a:pt x="56" y="202"/>
                  </a:lnTo>
                  <a:lnTo>
                    <a:pt x="85" y="158"/>
                  </a:lnTo>
                  <a:lnTo>
                    <a:pt x="119" y="119"/>
                  </a:lnTo>
                  <a:lnTo>
                    <a:pt x="157" y="84"/>
                  </a:lnTo>
                  <a:lnTo>
                    <a:pt x="201" y="55"/>
                  </a:lnTo>
                  <a:lnTo>
                    <a:pt x="248" y="31"/>
                  </a:lnTo>
                  <a:lnTo>
                    <a:pt x="299" y="14"/>
                  </a:lnTo>
                  <a:lnTo>
                    <a:pt x="352" y="3"/>
                  </a:lnTo>
                  <a:lnTo>
                    <a:pt x="406" y="0"/>
                  </a:lnTo>
                  <a:close/>
                </a:path>
              </a:pathLst>
            </a:custGeom>
            <a:grpFill/>
            <a:ln w="0">
              <a:noFill/>
              <a:prstDash val="solid"/>
              <a:round/>
              <a:headEnd/>
              <a:tailEnd/>
            </a:ln>
          </p:spPr>
          <p:txBody>
            <a:bodyPr lIns="68562" tIns="34281" rIns="68562" bIns="34281"/>
            <a:lstStyle/>
            <a:p>
              <a:pPr defTabSz="685595">
                <a:defRPr/>
              </a:pPr>
              <a:endParaRPr lang="en-US" sz="1349">
                <a:solidFill>
                  <a:prstClr val="black"/>
                </a:solidFill>
                <a:latin typeface="Segoe UI Semilight" panose="020B0402040204020203" pitchFamily="34" charset="0"/>
                <a:cs typeface="Segoe UI Semilight" panose="020B0402040204020203" pitchFamily="34" charset="0"/>
              </a:endParaRPr>
            </a:p>
          </p:txBody>
        </p:sp>
        <p:sp>
          <p:nvSpPr>
            <p:cNvPr id="15" name="Freeform 11">
              <a:extLst>
                <a:ext uri="{FF2B5EF4-FFF2-40B4-BE49-F238E27FC236}">
                  <a16:creationId xmlns:a16="http://schemas.microsoft.com/office/drawing/2014/main" id="{C2F6CFA6-3584-40E3-9743-C46AAA96BF11}"/>
                </a:ext>
              </a:extLst>
            </p:cNvPr>
            <p:cNvSpPr>
              <a:spLocks noEditPoints="1"/>
            </p:cNvSpPr>
            <p:nvPr/>
          </p:nvSpPr>
          <p:spPr bwMode="auto">
            <a:xfrm>
              <a:off x="-13" y="287"/>
              <a:ext cx="526" cy="629"/>
            </a:xfrm>
            <a:custGeom>
              <a:avLst/>
              <a:gdLst>
                <a:gd name="T0" fmla="*/ 1858 w 2633"/>
                <a:gd name="T1" fmla="*/ 956 h 3144"/>
                <a:gd name="T2" fmla="*/ 1861 w 2633"/>
                <a:gd name="T3" fmla="*/ 165 h 3144"/>
                <a:gd name="T4" fmla="*/ 711 w 2633"/>
                <a:gd name="T5" fmla="*/ 477 h 3144"/>
                <a:gd name="T6" fmla="*/ 782 w 2633"/>
                <a:gd name="T7" fmla="*/ 428 h 3144"/>
                <a:gd name="T8" fmla="*/ 869 w 2633"/>
                <a:gd name="T9" fmla="*/ 426 h 3144"/>
                <a:gd name="T10" fmla="*/ 985 w 2633"/>
                <a:gd name="T11" fmla="*/ 470 h 3144"/>
                <a:gd name="T12" fmla="*/ 1095 w 2633"/>
                <a:gd name="T13" fmla="*/ 483 h 3144"/>
                <a:gd name="T14" fmla="*/ 1198 w 2633"/>
                <a:gd name="T15" fmla="*/ 449 h 3144"/>
                <a:gd name="T16" fmla="*/ 1308 w 2633"/>
                <a:gd name="T17" fmla="*/ 373 h 3144"/>
                <a:gd name="T18" fmla="*/ 1443 w 2633"/>
                <a:gd name="T19" fmla="*/ 251 h 3144"/>
                <a:gd name="T20" fmla="*/ 1587 w 2633"/>
                <a:gd name="T21" fmla="*/ 124 h 3144"/>
                <a:gd name="T22" fmla="*/ 1708 w 2633"/>
                <a:gd name="T23" fmla="*/ 62 h 3144"/>
                <a:gd name="T24" fmla="*/ 1859 w 2633"/>
                <a:gd name="T25" fmla="*/ 149 h 3144"/>
                <a:gd name="T26" fmla="*/ 2062 w 2633"/>
                <a:gd name="T27" fmla="*/ 85 h 3144"/>
                <a:gd name="T28" fmla="*/ 2169 w 2633"/>
                <a:gd name="T29" fmla="*/ 147 h 3144"/>
                <a:gd name="T30" fmla="*/ 2279 w 2633"/>
                <a:gd name="T31" fmla="*/ 228 h 3144"/>
                <a:gd name="T32" fmla="*/ 2382 w 2633"/>
                <a:gd name="T33" fmla="*/ 326 h 3144"/>
                <a:gd name="T34" fmla="*/ 2471 w 2633"/>
                <a:gd name="T35" fmla="*/ 447 h 3144"/>
                <a:gd name="T36" fmla="*/ 2545 w 2633"/>
                <a:gd name="T37" fmla="*/ 597 h 3144"/>
                <a:gd name="T38" fmla="*/ 2599 w 2633"/>
                <a:gd name="T39" fmla="*/ 780 h 3144"/>
                <a:gd name="T40" fmla="*/ 2628 w 2633"/>
                <a:gd name="T41" fmla="*/ 1005 h 3144"/>
                <a:gd name="T42" fmla="*/ 2631 w 2633"/>
                <a:gd name="T43" fmla="*/ 1274 h 3144"/>
                <a:gd name="T44" fmla="*/ 2608 w 2633"/>
                <a:gd name="T45" fmla="*/ 1433 h 3144"/>
                <a:gd name="T46" fmla="*/ 2551 w 2633"/>
                <a:gd name="T47" fmla="*/ 1496 h 3144"/>
                <a:gd name="T48" fmla="*/ 2466 w 2633"/>
                <a:gd name="T49" fmla="*/ 1522 h 3144"/>
                <a:gd name="T50" fmla="*/ 2394 w 2633"/>
                <a:gd name="T51" fmla="*/ 1503 h 3144"/>
                <a:gd name="T52" fmla="*/ 2328 w 2633"/>
                <a:gd name="T53" fmla="*/ 1440 h 3144"/>
                <a:gd name="T54" fmla="*/ 2309 w 2633"/>
                <a:gd name="T55" fmla="*/ 1351 h 3144"/>
                <a:gd name="T56" fmla="*/ 2316 w 2633"/>
                <a:gd name="T57" fmla="*/ 1101 h 3144"/>
                <a:gd name="T58" fmla="*/ 2299 w 2633"/>
                <a:gd name="T59" fmla="*/ 901 h 3144"/>
                <a:gd name="T60" fmla="*/ 2276 w 2633"/>
                <a:gd name="T61" fmla="*/ 1300 h 3144"/>
                <a:gd name="T62" fmla="*/ 2253 w 2633"/>
                <a:gd name="T63" fmla="*/ 1418 h 3144"/>
                <a:gd name="T64" fmla="*/ 2234 w 2633"/>
                <a:gd name="T65" fmla="*/ 2991 h 3144"/>
                <a:gd name="T66" fmla="*/ 2194 w 2633"/>
                <a:gd name="T67" fmla="*/ 3078 h 3144"/>
                <a:gd name="T68" fmla="*/ 2116 w 2633"/>
                <a:gd name="T69" fmla="*/ 3132 h 3144"/>
                <a:gd name="T70" fmla="*/ 2018 w 2633"/>
                <a:gd name="T71" fmla="*/ 3140 h 3144"/>
                <a:gd name="T72" fmla="*/ 1931 w 2633"/>
                <a:gd name="T73" fmla="*/ 3101 h 3144"/>
                <a:gd name="T74" fmla="*/ 1876 w 2633"/>
                <a:gd name="T75" fmla="*/ 3022 h 3144"/>
                <a:gd name="T76" fmla="*/ 1864 w 2633"/>
                <a:gd name="T77" fmla="*/ 1659 h 3144"/>
                <a:gd name="T78" fmla="*/ 1838 w 2633"/>
                <a:gd name="T79" fmla="*/ 2958 h 3144"/>
                <a:gd name="T80" fmla="*/ 1812 w 2633"/>
                <a:gd name="T81" fmla="*/ 3051 h 3144"/>
                <a:gd name="T82" fmla="*/ 1744 w 2633"/>
                <a:gd name="T83" fmla="*/ 3119 h 3144"/>
                <a:gd name="T84" fmla="*/ 1650 w 2633"/>
                <a:gd name="T85" fmla="*/ 3144 h 3144"/>
                <a:gd name="T86" fmla="*/ 1556 w 2633"/>
                <a:gd name="T87" fmla="*/ 3119 h 3144"/>
                <a:gd name="T88" fmla="*/ 1489 w 2633"/>
                <a:gd name="T89" fmla="*/ 3051 h 3144"/>
                <a:gd name="T90" fmla="*/ 1464 w 2633"/>
                <a:gd name="T91" fmla="*/ 2958 h 3144"/>
                <a:gd name="T92" fmla="*/ 1453 w 2633"/>
                <a:gd name="T93" fmla="*/ 1381 h 3144"/>
                <a:gd name="T94" fmla="*/ 1443 w 2633"/>
                <a:gd name="T95" fmla="*/ 667 h 3144"/>
                <a:gd name="T96" fmla="*/ 1316 w 2633"/>
                <a:gd name="T97" fmla="*/ 743 h 3144"/>
                <a:gd name="T98" fmla="*/ 1176 w 2633"/>
                <a:gd name="T99" fmla="*/ 789 h 3144"/>
                <a:gd name="T100" fmla="*/ 1027 w 2633"/>
                <a:gd name="T101" fmla="*/ 797 h 3144"/>
                <a:gd name="T102" fmla="*/ 875 w 2633"/>
                <a:gd name="T103" fmla="*/ 766 h 3144"/>
                <a:gd name="T104" fmla="*/ 739 w 2633"/>
                <a:gd name="T105" fmla="*/ 707 h 3144"/>
                <a:gd name="T106" fmla="*/ 685 w 2633"/>
                <a:gd name="T107" fmla="*/ 640 h 3144"/>
                <a:gd name="T108" fmla="*/ 674 w 2633"/>
                <a:gd name="T109" fmla="*/ 555 h 3144"/>
                <a:gd name="T110" fmla="*/ 32 w 2633"/>
                <a:gd name="T111" fmla="*/ 0 h 3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33" h="3144">
                  <a:moveTo>
                    <a:pt x="1858" y="165"/>
                  </a:moveTo>
                  <a:lnTo>
                    <a:pt x="1760" y="821"/>
                  </a:lnTo>
                  <a:lnTo>
                    <a:pt x="1858" y="956"/>
                  </a:lnTo>
                  <a:lnTo>
                    <a:pt x="1861" y="956"/>
                  </a:lnTo>
                  <a:lnTo>
                    <a:pt x="1958" y="821"/>
                  </a:lnTo>
                  <a:lnTo>
                    <a:pt x="1861" y="165"/>
                  </a:lnTo>
                  <a:lnTo>
                    <a:pt x="1858" y="165"/>
                  </a:lnTo>
                  <a:close/>
                  <a:moveTo>
                    <a:pt x="32" y="0"/>
                  </a:moveTo>
                  <a:lnTo>
                    <a:pt x="711" y="477"/>
                  </a:lnTo>
                  <a:lnTo>
                    <a:pt x="732" y="456"/>
                  </a:lnTo>
                  <a:lnTo>
                    <a:pt x="757" y="441"/>
                  </a:lnTo>
                  <a:lnTo>
                    <a:pt x="782" y="428"/>
                  </a:lnTo>
                  <a:lnTo>
                    <a:pt x="811" y="422"/>
                  </a:lnTo>
                  <a:lnTo>
                    <a:pt x="840" y="421"/>
                  </a:lnTo>
                  <a:lnTo>
                    <a:pt x="869" y="426"/>
                  </a:lnTo>
                  <a:lnTo>
                    <a:pt x="898" y="436"/>
                  </a:lnTo>
                  <a:lnTo>
                    <a:pt x="943" y="455"/>
                  </a:lnTo>
                  <a:lnTo>
                    <a:pt x="985" y="470"/>
                  </a:lnTo>
                  <a:lnTo>
                    <a:pt x="1024" y="479"/>
                  </a:lnTo>
                  <a:lnTo>
                    <a:pt x="1060" y="483"/>
                  </a:lnTo>
                  <a:lnTo>
                    <a:pt x="1095" y="483"/>
                  </a:lnTo>
                  <a:lnTo>
                    <a:pt x="1130" y="477"/>
                  </a:lnTo>
                  <a:lnTo>
                    <a:pt x="1164" y="466"/>
                  </a:lnTo>
                  <a:lnTo>
                    <a:pt x="1198" y="449"/>
                  </a:lnTo>
                  <a:lnTo>
                    <a:pt x="1233" y="428"/>
                  </a:lnTo>
                  <a:lnTo>
                    <a:pt x="1269" y="403"/>
                  </a:lnTo>
                  <a:lnTo>
                    <a:pt x="1308" y="373"/>
                  </a:lnTo>
                  <a:lnTo>
                    <a:pt x="1349" y="337"/>
                  </a:lnTo>
                  <a:lnTo>
                    <a:pt x="1395" y="297"/>
                  </a:lnTo>
                  <a:lnTo>
                    <a:pt x="1443" y="251"/>
                  </a:lnTo>
                  <a:lnTo>
                    <a:pt x="1503" y="196"/>
                  </a:lnTo>
                  <a:lnTo>
                    <a:pt x="1567" y="140"/>
                  </a:lnTo>
                  <a:lnTo>
                    <a:pt x="1587" y="124"/>
                  </a:lnTo>
                  <a:lnTo>
                    <a:pt x="1609" y="113"/>
                  </a:lnTo>
                  <a:lnTo>
                    <a:pt x="1657" y="85"/>
                  </a:lnTo>
                  <a:lnTo>
                    <a:pt x="1708" y="62"/>
                  </a:lnTo>
                  <a:lnTo>
                    <a:pt x="1760" y="46"/>
                  </a:lnTo>
                  <a:lnTo>
                    <a:pt x="1761" y="46"/>
                  </a:lnTo>
                  <a:lnTo>
                    <a:pt x="1859" y="149"/>
                  </a:lnTo>
                  <a:lnTo>
                    <a:pt x="1961" y="48"/>
                  </a:lnTo>
                  <a:lnTo>
                    <a:pt x="2013" y="63"/>
                  </a:lnTo>
                  <a:lnTo>
                    <a:pt x="2062" y="85"/>
                  </a:lnTo>
                  <a:lnTo>
                    <a:pt x="2110" y="113"/>
                  </a:lnTo>
                  <a:lnTo>
                    <a:pt x="2130" y="123"/>
                  </a:lnTo>
                  <a:lnTo>
                    <a:pt x="2169" y="147"/>
                  </a:lnTo>
                  <a:lnTo>
                    <a:pt x="2206" y="172"/>
                  </a:lnTo>
                  <a:lnTo>
                    <a:pt x="2243" y="199"/>
                  </a:lnTo>
                  <a:lnTo>
                    <a:pt x="2279" y="228"/>
                  </a:lnTo>
                  <a:lnTo>
                    <a:pt x="2314" y="258"/>
                  </a:lnTo>
                  <a:lnTo>
                    <a:pt x="2349" y="291"/>
                  </a:lnTo>
                  <a:lnTo>
                    <a:pt x="2382" y="326"/>
                  </a:lnTo>
                  <a:lnTo>
                    <a:pt x="2413" y="363"/>
                  </a:lnTo>
                  <a:lnTo>
                    <a:pt x="2443" y="404"/>
                  </a:lnTo>
                  <a:lnTo>
                    <a:pt x="2471" y="447"/>
                  </a:lnTo>
                  <a:lnTo>
                    <a:pt x="2498" y="494"/>
                  </a:lnTo>
                  <a:lnTo>
                    <a:pt x="2523" y="543"/>
                  </a:lnTo>
                  <a:lnTo>
                    <a:pt x="2545" y="597"/>
                  </a:lnTo>
                  <a:lnTo>
                    <a:pt x="2565" y="655"/>
                  </a:lnTo>
                  <a:lnTo>
                    <a:pt x="2584" y="715"/>
                  </a:lnTo>
                  <a:lnTo>
                    <a:pt x="2599" y="780"/>
                  </a:lnTo>
                  <a:lnTo>
                    <a:pt x="2611" y="850"/>
                  </a:lnTo>
                  <a:lnTo>
                    <a:pt x="2621" y="925"/>
                  </a:lnTo>
                  <a:lnTo>
                    <a:pt x="2628" y="1005"/>
                  </a:lnTo>
                  <a:lnTo>
                    <a:pt x="2632" y="1089"/>
                  </a:lnTo>
                  <a:lnTo>
                    <a:pt x="2633" y="1179"/>
                  </a:lnTo>
                  <a:lnTo>
                    <a:pt x="2631" y="1274"/>
                  </a:lnTo>
                  <a:lnTo>
                    <a:pt x="2623" y="1375"/>
                  </a:lnTo>
                  <a:lnTo>
                    <a:pt x="2619" y="1405"/>
                  </a:lnTo>
                  <a:lnTo>
                    <a:pt x="2608" y="1433"/>
                  </a:lnTo>
                  <a:lnTo>
                    <a:pt x="2593" y="1457"/>
                  </a:lnTo>
                  <a:lnTo>
                    <a:pt x="2574" y="1479"/>
                  </a:lnTo>
                  <a:lnTo>
                    <a:pt x="2551" y="1496"/>
                  </a:lnTo>
                  <a:lnTo>
                    <a:pt x="2524" y="1509"/>
                  </a:lnTo>
                  <a:lnTo>
                    <a:pt x="2497" y="1518"/>
                  </a:lnTo>
                  <a:lnTo>
                    <a:pt x="2466" y="1522"/>
                  </a:lnTo>
                  <a:lnTo>
                    <a:pt x="2454" y="1520"/>
                  </a:lnTo>
                  <a:lnTo>
                    <a:pt x="2423" y="1514"/>
                  </a:lnTo>
                  <a:lnTo>
                    <a:pt x="2394" y="1503"/>
                  </a:lnTo>
                  <a:lnTo>
                    <a:pt x="2368" y="1486"/>
                  </a:lnTo>
                  <a:lnTo>
                    <a:pt x="2347" y="1466"/>
                  </a:lnTo>
                  <a:lnTo>
                    <a:pt x="2328" y="1440"/>
                  </a:lnTo>
                  <a:lnTo>
                    <a:pt x="2316" y="1413"/>
                  </a:lnTo>
                  <a:lnTo>
                    <a:pt x="2309" y="1382"/>
                  </a:lnTo>
                  <a:lnTo>
                    <a:pt x="2309" y="1351"/>
                  </a:lnTo>
                  <a:lnTo>
                    <a:pt x="2314" y="1262"/>
                  </a:lnTo>
                  <a:lnTo>
                    <a:pt x="2318" y="1178"/>
                  </a:lnTo>
                  <a:lnTo>
                    <a:pt x="2316" y="1101"/>
                  </a:lnTo>
                  <a:lnTo>
                    <a:pt x="2314" y="1029"/>
                  </a:lnTo>
                  <a:lnTo>
                    <a:pt x="2308" y="963"/>
                  </a:lnTo>
                  <a:lnTo>
                    <a:pt x="2299" y="901"/>
                  </a:lnTo>
                  <a:lnTo>
                    <a:pt x="2290" y="844"/>
                  </a:lnTo>
                  <a:lnTo>
                    <a:pt x="2276" y="792"/>
                  </a:lnTo>
                  <a:lnTo>
                    <a:pt x="2276" y="1300"/>
                  </a:lnTo>
                  <a:lnTo>
                    <a:pt x="2274" y="1341"/>
                  </a:lnTo>
                  <a:lnTo>
                    <a:pt x="2267" y="1380"/>
                  </a:lnTo>
                  <a:lnTo>
                    <a:pt x="2253" y="1418"/>
                  </a:lnTo>
                  <a:lnTo>
                    <a:pt x="2238" y="1453"/>
                  </a:lnTo>
                  <a:lnTo>
                    <a:pt x="2238" y="2958"/>
                  </a:lnTo>
                  <a:lnTo>
                    <a:pt x="2234" y="2991"/>
                  </a:lnTo>
                  <a:lnTo>
                    <a:pt x="2226" y="3022"/>
                  </a:lnTo>
                  <a:lnTo>
                    <a:pt x="2212" y="3051"/>
                  </a:lnTo>
                  <a:lnTo>
                    <a:pt x="2194" y="3078"/>
                  </a:lnTo>
                  <a:lnTo>
                    <a:pt x="2171" y="3101"/>
                  </a:lnTo>
                  <a:lnTo>
                    <a:pt x="2145" y="3119"/>
                  </a:lnTo>
                  <a:lnTo>
                    <a:pt x="2116" y="3132"/>
                  </a:lnTo>
                  <a:lnTo>
                    <a:pt x="2084" y="3140"/>
                  </a:lnTo>
                  <a:lnTo>
                    <a:pt x="2050" y="3144"/>
                  </a:lnTo>
                  <a:lnTo>
                    <a:pt x="2018" y="3140"/>
                  </a:lnTo>
                  <a:lnTo>
                    <a:pt x="1985" y="3132"/>
                  </a:lnTo>
                  <a:lnTo>
                    <a:pt x="1956" y="3119"/>
                  </a:lnTo>
                  <a:lnTo>
                    <a:pt x="1931" y="3101"/>
                  </a:lnTo>
                  <a:lnTo>
                    <a:pt x="1908" y="3078"/>
                  </a:lnTo>
                  <a:lnTo>
                    <a:pt x="1890" y="3051"/>
                  </a:lnTo>
                  <a:lnTo>
                    <a:pt x="1876" y="3022"/>
                  </a:lnTo>
                  <a:lnTo>
                    <a:pt x="1867" y="2991"/>
                  </a:lnTo>
                  <a:lnTo>
                    <a:pt x="1864" y="2958"/>
                  </a:lnTo>
                  <a:lnTo>
                    <a:pt x="1864" y="1659"/>
                  </a:lnTo>
                  <a:lnTo>
                    <a:pt x="1859" y="1659"/>
                  </a:lnTo>
                  <a:lnTo>
                    <a:pt x="1838" y="1658"/>
                  </a:lnTo>
                  <a:lnTo>
                    <a:pt x="1838" y="2958"/>
                  </a:lnTo>
                  <a:lnTo>
                    <a:pt x="1834" y="2991"/>
                  </a:lnTo>
                  <a:lnTo>
                    <a:pt x="1825" y="3022"/>
                  </a:lnTo>
                  <a:lnTo>
                    <a:pt x="1812" y="3051"/>
                  </a:lnTo>
                  <a:lnTo>
                    <a:pt x="1794" y="3078"/>
                  </a:lnTo>
                  <a:lnTo>
                    <a:pt x="1771" y="3101"/>
                  </a:lnTo>
                  <a:lnTo>
                    <a:pt x="1744" y="3119"/>
                  </a:lnTo>
                  <a:lnTo>
                    <a:pt x="1715" y="3132"/>
                  </a:lnTo>
                  <a:lnTo>
                    <a:pt x="1684" y="3140"/>
                  </a:lnTo>
                  <a:lnTo>
                    <a:pt x="1650" y="3144"/>
                  </a:lnTo>
                  <a:lnTo>
                    <a:pt x="1618" y="3140"/>
                  </a:lnTo>
                  <a:lnTo>
                    <a:pt x="1585" y="3132"/>
                  </a:lnTo>
                  <a:lnTo>
                    <a:pt x="1556" y="3119"/>
                  </a:lnTo>
                  <a:lnTo>
                    <a:pt x="1530" y="3101"/>
                  </a:lnTo>
                  <a:lnTo>
                    <a:pt x="1507" y="3078"/>
                  </a:lnTo>
                  <a:lnTo>
                    <a:pt x="1489" y="3051"/>
                  </a:lnTo>
                  <a:lnTo>
                    <a:pt x="1476" y="3022"/>
                  </a:lnTo>
                  <a:lnTo>
                    <a:pt x="1466" y="2991"/>
                  </a:lnTo>
                  <a:lnTo>
                    <a:pt x="1464" y="2958"/>
                  </a:lnTo>
                  <a:lnTo>
                    <a:pt x="1464" y="1444"/>
                  </a:lnTo>
                  <a:lnTo>
                    <a:pt x="1465" y="1419"/>
                  </a:lnTo>
                  <a:lnTo>
                    <a:pt x="1453" y="1381"/>
                  </a:lnTo>
                  <a:lnTo>
                    <a:pt x="1446" y="1341"/>
                  </a:lnTo>
                  <a:lnTo>
                    <a:pt x="1443" y="1300"/>
                  </a:lnTo>
                  <a:lnTo>
                    <a:pt x="1443" y="667"/>
                  </a:lnTo>
                  <a:lnTo>
                    <a:pt x="1402" y="694"/>
                  </a:lnTo>
                  <a:lnTo>
                    <a:pt x="1360" y="720"/>
                  </a:lnTo>
                  <a:lnTo>
                    <a:pt x="1316" y="743"/>
                  </a:lnTo>
                  <a:lnTo>
                    <a:pt x="1272" y="762"/>
                  </a:lnTo>
                  <a:lnTo>
                    <a:pt x="1226" y="778"/>
                  </a:lnTo>
                  <a:lnTo>
                    <a:pt x="1176" y="789"/>
                  </a:lnTo>
                  <a:lnTo>
                    <a:pt x="1127" y="797"/>
                  </a:lnTo>
                  <a:lnTo>
                    <a:pt x="1073" y="800"/>
                  </a:lnTo>
                  <a:lnTo>
                    <a:pt x="1027" y="797"/>
                  </a:lnTo>
                  <a:lnTo>
                    <a:pt x="978" y="791"/>
                  </a:lnTo>
                  <a:lnTo>
                    <a:pt x="928" y="782"/>
                  </a:lnTo>
                  <a:lnTo>
                    <a:pt x="875" y="766"/>
                  </a:lnTo>
                  <a:lnTo>
                    <a:pt x="821" y="746"/>
                  </a:lnTo>
                  <a:lnTo>
                    <a:pt x="764" y="722"/>
                  </a:lnTo>
                  <a:lnTo>
                    <a:pt x="739" y="707"/>
                  </a:lnTo>
                  <a:lnTo>
                    <a:pt x="716" y="687"/>
                  </a:lnTo>
                  <a:lnTo>
                    <a:pt x="699" y="665"/>
                  </a:lnTo>
                  <a:lnTo>
                    <a:pt x="685" y="640"/>
                  </a:lnTo>
                  <a:lnTo>
                    <a:pt x="677" y="612"/>
                  </a:lnTo>
                  <a:lnTo>
                    <a:pt x="673" y="584"/>
                  </a:lnTo>
                  <a:lnTo>
                    <a:pt x="674" y="555"/>
                  </a:lnTo>
                  <a:lnTo>
                    <a:pt x="682" y="526"/>
                  </a:lnTo>
                  <a:lnTo>
                    <a:pt x="0" y="48"/>
                  </a:lnTo>
                  <a:lnTo>
                    <a:pt x="32" y="0"/>
                  </a:lnTo>
                  <a:close/>
                </a:path>
              </a:pathLst>
            </a:custGeom>
            <a:grpFill/>
            <a:ln w="0">
              <a:noFill/>
              <a:prstDash val="solid"/>
              <a:round/>
              <a:headEnd/>
              <a:tailEnd/>
            </a:ln>
          </p:spPr>
          <p:txBody>
            <a:bodyPr lIns="68562" tIns="34281" rIns="68562" bIns="34281"/>
            <a:lstStyle/>
            <a:p>
              <a:pPr defTabSz="685595">
                <a:defRPr/>
              </a:pPr>
              <a:endParaRPr lang="en-US" sz="1349">
                <a:solidFill>
                  <a:prstClr val="black"/>
                </a:solidFill>
                <a:latin typeface="Segoe UI Semilight" panose="020B0402040204020203" pitchFamily="34" charset="0"/>
                <a:cs typeface="Segoe UI Semilight" panose="020B0402040204020203" pitchFamily="34" charset="0"/>
              </a:endParaRPr>
            </a:p>
          </p:txBody>
        </p:sp>
      </p:grpSp>
      <p:sp>
        <p:nvSpPr>
          <p:cNvPr id="16" name="TextBox 1">
            <a:extLst>
              <a:ext uri="{FF2B5EF4-FFF2-40B4-BE49-F238E27FC236}">
                <a16:creationId xmlns:a16="http://schemas.microsoft.com/office/drawing/2014/main" id="{5AE55FB6-F914-48FB-B296-9D1794AABF4F}"/>
              </a:ext>
            </a:extLst>
          </p:cNvPr>
          <p:cNvSpPr txBox="1"/>
          <p:nvPr/>
        </p:nvSpPr>
        <p:spPr>
          <a:xfrm>
            <a:off x="1681361" y="1630573"/>
            <a:ext cx="8085350" cy="1200329"/>
          </a:xfrm>
          <a:prstGeom prst="rect">
            <a:avLst/>
          </a:prstGeom>
          <a:noFill/>
        </p:spPr>
        <p:txBody>
          <a:bodyPr wrap="square" rtlCol="0">
            <a:spAutoFit/>
          </a:bodyPr>
          <a:lstStyle/>
          <a:p>
            <a:pPr algn="just"/>
            <a:r>
              <a:rPr lang="es-PE" dirty="0"/>
              <a:t>Para disminuir costo de licencias, se ha decidido que el proyecto será desarrollado en el </a:t>
            </a:r>
            <a:r>
              <a:rPr lang="es-PE" dirty="0" err="1"/>
              <a:t>framework</a:t>
            </a:r>
            <a:r>
              <a:rPr lang="es-PE" dirty="0"/>
              <a:t> de Ruby </a:t>
            </a:r>
            <a:r>
              <a:rPr lang="es-PE" dirty="0" err="1"/>
              <a:t>on</a:t>
            </a:r>
            <a:r>
              <a:rPr lang="es-PE" dirty="0"/>
              <a:t> </a:t>
            </a:r>
            <a:r>
              <a:rPr lang="es-PE" dirty="0" err="1"/>
              <a:t>Rails</a:t>
            </a:r>
            <a:r>
              <a:rPr lang="es-PE" dirty="0"/>
              <a:t>, el motor de base de datos será </a:t>
            </a:r>
            <a:r>
              <a:rPr lang="es-PE" dirty="0" err="1"/>
              <a:t>MySql</a:t>
            </a:r>
            <a:r>
              <a:rPr lang="es-PE" dirty="0"/>
              <a:t>, como todo desarrollo web se usará el lenguaje HTML, las librerías de Bootstrap y otros componentes open source.</a:t>
            </a:r>
          </a:p>
        </p:txBody>
      </p:sp>
      <p:sp>
        <p:nvSpPr>
          <p:cNvPr id="17" name="Rectangle 21">
            <a:extLst>
              <a:ext uri="{FF2B5EF4-FFF2-40B4-BE49-F238E27FC236}">
                <a16:creationId xmlns:a16="http://schemas.microsoft.com/office/drawing/2014/main" id="{6C51334B-2C79-493C-A51D-3C041E095B47}"/>
              </a:ext>
            </a:extLst>
          </p:cNvPr>
          <p:cNvSpPr>
            <a:spLocks noChangeArrowheads="1"/>
          </p:cNvSpPr>
          <p:nvPr/>
        </p:nvSpPr>
        <p:spPr bwMode="auto">
          <a:xfrm>
            <a:off x="3560757" y="788299"/>
            <a:ext cx="40824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213">
              <a:spcBef>
                <a:spcPct val="20000"/>
              </a:spcBef>
              <a:buFont typeface="Arial" panose="020B0604020202020204" pitchFamily="34" charset="0"/>
              <a:buChar char="•"/>
              <a:defRPr sz="1600" b="1">
                <a:solidFill>
                  <a:srgbClr val="36A9A7"/>
                </a:solidFill>
                <a:latin typeface="Segoe UI Semilight" panose="020B0402040204020203" pitchFamily="34" charset="0"/>
                <a:ea typeface="MS PGothic" panose="020B0600070205080204" pitchFamily="34" charset="-128"/>
                <a:cs typeface="Segoe UI Semilight" panose="020B0402040204020203" pitchFamily="34" charset="0"/>
              </a:defRPr>
            </a:lvl1pPr>
            <a:lvl2pPr marL="742950" indent="-285750" defTabSz="684213">
              <a:spcBef>
                <a:spcPct val="20000"/>
              </a:spcBef>
              <a:buClr>
                <a:srgbClr val="36A9A7"/>
              </a:buClr>
              <a:buFont typeface="Arial" panose="020B0604020202020204" pitchFamily="34" charset="0"/>
              <a:buChar char="–"/>
              <a:defRPr sz="1400">
                <a:solidFill>
                  <a:schemeClr val="tx1"/>
                </a:solidFill>
                <a:latin typeface="Segoe UI Semilight" panose="020B0402040204020203" pitchFamily="34" charset="0"/>
                <a:ea typeface="MS PGothic" panose="020B0600070205080204" pitchFamily="34" charset="-128"/>
                <a:cs typeface="Segoe UI Semilight" panose="020B0402040204020203" pitchFamily="34" charset="0"/>
              </a:defRPr>
            </a:lvl2pPr>
            <a:lvl3pPr marL="1143000" indent="-228600" defTabSz="684213">
              <a:spcBef>
                <a:spcPct val="20000"/>
              </a:spcBef>
              <a:buClr>
                <a:srgbClr val="36A9A7"/>
              </a:buClr>
              <a:buFont typeface="Arial" panose="020B0604020202020204" pitchFamily="34" charset="0"/>
              <a:buChar char="•"/>
              <a:defRPr sz="1400">
                <a:solidFill>
                  <a:schemeClr val="tx1"/>
                </a:solidFill>
                <a:latin typeface="Segoe UI Semilight" panose="020B0402040204020203" pitchFamily="34" charset="0"/>
                <a:ea typeface="Avenir 35 Light" pitchFamily="-84" charset="0"/>
                <a:cs typeface="Segoe UI Semilight" panose="020B0402040204020203" pitchFamily="34" charset="0"/>
              </a:defRPr>
            </a:lvl3pPr>
            <a:lvl4pPr marL="1600200" indent="-228600" defTabSz="684213">
              <a:spcBef>
                <a:spcPct val="20000"/>
              </a:spcBef>
              <a:buClr>
                <a:srgbClr val="36A9A7"/>
              </a:buClr>
              <a:buFont typeface="Arial" panose="020B0604020202020204" pitchFamily="34" charset="0"/>
              <a:buChar char="–"/>
              <a:defRPr sz="1400">
                <a:solidFill>
                  <a:schemeClr val="tx1"/>
                </a:solidFill>
                <a:latin typeface="Segoe UI Semilight" panose="020B0402040204020203" pitchFamily="34" charset="0"/>
                <a:ea typeface="Avenir 35 Light" pitchFamily="-84" charset="0"/>
                <a:cs typeface="Segoe UI Semilight" panose="020B0402040204020203" pitchFamily="34" charset="0"/>
              </a:defRPr>
            </a:lvl4pPr>
            <a:lvl5pPr marL="2057400" indent="-228600" defTabSz="684213">
              <a:spcBef>
                <a:spcPct val="20000"/>
              </a:spcBef>
              <a:buClr>
                <a:srgbClr val="36A9A7"/>
              </a:buClr>
              <a:buFont typeface="Arial" panose="020B0604020202020204" pitchFamily="34" charset="0"/>
              <a:buChar char="»"/>
              <a:defRPr sz="1400">
                <a:solidFill>
                  <a:schemeClr val="tx1"/>
                </a:solidFill>
                <a:latin typeface="Segoe UI Semilight" panose="020B0402040204020203" pitchFamily="34" charset="0"/>
                <a:ea typeface="Avenir 35 Light" pitchFamily="-84" charset="0"/>
                <a:cs typeface="Segoe UI Semilight" panose="020B0402040204020203" pitchFamily="34" charset="0"/>
              </a:defRPr>
            </a:lvl5pPr>
            <a:lvl6pPr marL="2514600" indent="-228600" defTabSz="684213" eaLnBrk="0" fontAlgn="base" hangingPunct="0">
              <a:spcBef>
                <a:spcPct val="20000"/>
              </a:spcBef>
              <a:spcAft>
                <a:spcPct val="0"/>
              </a:spcAft>
              <a:buClr>
                <a:srgbClr val="36A9A7"/>
              </a:buClr>
              <a:buFont typeface="Arial" panose="020B0604020202020204" pitchFamily="34" charset="0"/>
              <a:buChar char="»"/>
              <a:defRPr sz="1400">
                <a:solidFill>
                  <a:schemeClr val="tx1"/>
                </a:solidFill>
                <a:latin typeface="Segoe UI Semilight" panose="020B0402040204020203" pitchFamily="34" charset="0"/>
                <a:ea typeface="Avenir 35 Light" pitchFamily="-84" charset="0"/>
                <a:cs typeface="Segoe UI Semilight" panose="020B0402040204020203" pitchFamily="34" charset="0"/>
              </a:defRPr>
            </a:lvl6pPr>
            <a:lvl7pPr marL="2971800" indent="-228600" defTabSz="684213" eaLnBrk="0" fontAlgn="base" hangingPunct="0">
              <a:spcBef>
                <a:spcPct val="20000"/>
              </a:spcBef>
              <a:spcAft>
                <a:spcPct val="0"/>
              </a:spcAft>
              <a:buClr>
                <a:srgbClr val="36A9A7"/>
              </a:buClr>
              <a:buFont typeface="Arial" panose="020B0604020202020204" pitchFamily="34" charset="0"/>
              <a:buChar char="»"/>
              <a:defRPr sz="1400">
                <a:solidFill>
                  <a:schemeClr val="tx1"/>
                </a:solidFill>
                <a:latin typeface="Segoe UI Semilight" panose="020B0402040204020203" pitchFamily="34" charset="0"/>
                <a:ea typeface="Avenir 35 Light" pitchFamily="-84" charset="0"/>
                <a:cs typeface="Segoe UI Semilight" panose="020B0402040204020203" pitchFamily="34" charset="0"/>
              </a:defRPr>
            </a:lvl7pPr>
            <a:lvl8pPr marL="3429000" indent="-228600" defTabSz="684213" eaLnBrk="0" fontAlgn="base" hangingPunct="0">
              <a:spcBef>
                <a:spcPct val="20000"/>
              </a:spcBef>
              <a:spcAft>
                <a:spcPct val="0"/>
              </a:spcAft>
              <a:buClr>
                <a:srgbClr val="36A9A7"/>
              </a:buClr>
              <a:buFont typeface="Arial" panose="020B0604020202020204" pitchFamily="34" charset="0"/>
              <a:buChar char="»"/>
              <a:defRPr sz="1400">
                <a:solidFill>
                  <a:schemeClr val="tx1"/>
                </a:solidFill>
                <a:latin typeface="Segoe UI Semilight" panose="020B0402040204020203" pitchFamily="34" charset="0"/>
                <a:ea typeface="Avenir 35 Light" pitchFamily="-84" charset="0"/>
                <a:cs typeface="Segoe UI Semilight" panose="020B0402040204020203" pitchFamily="34" charset="0"/>
              </a:defRPr>
            </a:lvl8pPr>
            <a:lvl9pPr marL="3886200" indent="-228600" defTabSz="684213" eaLnBrk="0" fontAlgn="base" hangingPunct="0">
              <a:spcBef>
                <a:spcPct val="20000"/>
              </a:spcBef>
              <a:spcAft>
                <a:spcPct val="0"/>
              </a:spcAft>
              <a:buClr>
                <a:srgbClr val="36A9A7"/>
              </a:buClr>
              <a:buFont typeface="Arial" panose="020B0604020202020204" pitchFamily="34" charset="0"/>
              <a:buChar char="»"/>
              <a:defRPr sz="1400">
                <a:solidFill>
                  <a:schemeClr val="tx1"/>
                </a:solidFill>
                <a:latin typeface="Segoe UI Semilight" panose="020B0402040204020203" pitchFamily="34" charset="0"/>
                <a:ea typeface="Avenir 35 Light" pitchFamily="-84" charset="0"/>
                <a:cs typeface="Segoe UI Semilight" panose="020B0402040204020203" pitchFamily="34" charset="0"/>
              </a:defRPr>
            </a:lvl9pPr>
          </a:lstStyle>
          <a:p>
            <a:pPr>
              <a:spcBef>
                <a:spcPct val="0"/>
              </a:spcBef>
              <a:buFontTx/>
              <a:buNone/>
            </a:pPr>
            <a:r>
              <a:rPr lang="en-US" altLang="es-PE" sz="2400" dirty="0">
                <a:solidFill>
                  <a:srgbClr val="404040"/>
                </a:solidFill>
              </a:rPr>
              <a:t>PLATAFORMA TECNOLÓGICA</a:t>
            </a:r>
          </a:p>
        </p:txBody>
      </p:sp>
      <p:pic>
        <p:nvPicPr>
          <p:cNvPr id="3" name="Imagen 2">
            <a:extLst>
              <a:ext uri="{FF2B5EF4-FFF2-40B4-BE49-F238E27FC236}">
                <a16:creationId xmlns:a16="http://schemas.microsoft.com/office/drawing/2014/main" id="{7F13A664-57F9-4562-9E39-1CD08AE46B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2647" y="5046853"/>
            <a:ext cx="1856936" cy="1335143"/>
          </a:xfrm>
          <a:prstGeom prst="rect">
            <a:avLst/>
          </a:prstGeom>
        </p:spPr>
      </p:pic>
      <p:pic>
        <p:nvPicPr>
          <p:cNvPr id="5" name="Imagen 4">
            <a:extLst>
              <a:ext uri="{FF2B5EF4-FFF2-40B4-BE49-F238E27FC236}">
                <a16:creationId xmlns:a16="http://schemas.microsoft.com/office/drawing/2014/main" id="{F69124A3-3903-4723-BFC2-CDD72D6A05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1238" y="3150076"/>
            <a:ext cx="2801766" cy="1497571"/>
          </a:xfrm>
          <a:prstGeom prst="rect">
            <a:avLst/>
          </a:prstGeom>
        </p:spPr>
      </p:pic>
      <p:pic>
        <p:nvPicPr>
          <p:cNvPr id="8" name="Imagen 7">
            <a:extLst>
              <a:ext uri="{FF2B5EF4-FFF2-40B4-BE49-F238E27FC236}">
                <a16:creationId xmlns:a16="http://schemas.microsoft.com/office/drawing/2014/main" id="{FCD1A4EA-357B-4EE4-A458-93BC05408E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18814" y="5003638"/>
            <a:ext cx="2177186" cy="1339807"/>
          </a:xfrm>
          <a:prstGeom prst="rect">
            <a:avLst/>
          </a:prstGeom>
        </p:spPr>
      </p:pic>
      <p:pic>
        <p:nvPicPr>
          <p:cNvPr id="21" name="Imagen 20">
            <a:extLst>
              <a:ext uri="{FF2B5EF4-FFF2-40B4-BE49-F238E27FC236}">
                <a16:creationId xmlns:a16="http://schemas.microsoft.com/office/drawing/2014/main" id="{117818D3-A9FD-448E-A0F3-D13A060763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7108" y="3211511"/>
            <a:ext cx="3739120" cy="1411518"/>
          </a:xfrm>
          <a:prstGeom prst="rect">
            <a:avLst/>
          </a:prstGeom>
        </p:spPr>
      </p:pic>
    </p:spTree>
    <p:extLst>
      <p:ext uri="{BB962C8B-B14F-4D97-AF65-F5344CB8AC3E}">
        <p14:creationId xmlns:p14="http://schemas.microsoft.com/office/powerpoint/2010/main" val="314846544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ángulo 13"/>
          <p:cNvSpPr/>
          <p:nvPr/>
        </p:nvSpPr>
        <p:spPr>
          <a:xfrm>
            <a:off x="193674" y="274775"/>
            <a:ext cx="3870326" cy="644525"/>
          </a:xfrm>
          <a:custGeom>
            <a:avLst/>
            <a:gdLst>
              <a:gd name="connsiteX0" fmla="*/ 0 w 4494727"/>
              <a:gd name="connsiteY0" fmla="*/ 0 h 1146220"/>
              <a:gd name="connsiteX1" fmla="*/ 4494727 w 4494727"/>
              <a:gd name="connsiteY1" fmla="*/ 0 h 1146220"/>
              <a:gd name="connsiteX2" fmla="*/ 4494727 w 4494727"/>
              <a:gd name="connsiteY2" fmla="*/ 1146220 h 1146220"/>
              <a:gd name="connsiteX3" fmla="*/ 0 w 4494727"/>
              <a:gd name="connsiteY3" fmla="*/ 1146220 h 1146220"/>
              <a:gd name="connsiteX4" fmla="*/ 0 w 4494727"/>
              <a:gd name="connsiteY4" fmla="*/ 0 h 1146220"/>
              <a:gd name="connsiteX0" fmla="*/ 0 w 4494727"/>
              <a:gd name="connsiteY0" fmla="*/ 0 h 1146220"/>
              <a:gd name="connsiteX1" fmla="*/ 4494727 w 4494727"/>
              <a:gd name="connsiteY1" fmla="*/ 0 h 1146220"/>
              <a:gd name="connsiteX2" fmla="*/ 3644721 w 4494727"/>
              <a:gd name="connsiteY2" fmla="*/ 1146220 h 1146220"/>
              <a:gd name="connsiteX3" fmla="*/ 0 w 4494727"/>
              <a:gd name="connsiteY3" fmla="*/ 1146220 h 1146220"/>
              <a:gd name="connsiteX4" fmla="*/ 0 w 4494727"/>
              <a:gd name="connsiteY4" fmla="*/ 0 h 1146220"/>
              <a:gd name="connsiteX0" fmla="*/ 0 w 4494727"/>
              <a:gd name="connsiteY0" fmla="*/ 0 h 1146220"/>
              <a:gd name="connsiteX1" fmla="*/ 4494727 w 4494727"/>
              <a:gd name="connsiteY1" fmla="*/ 0 h 1146220"/>
              <a:gd name="connsiteX2" fmla="*/ 3937737 w 4494727"/>
              <a:gd name="connsiteY2" fmla="*/ 1131711 h 1146220"/>
              <a:gd name="connsiteX3" fmla="*/ 0 w 4494727"/>
              <a:gd name="connsiteY3" fmla="*/ 1146220 h 1146220"/>
              <a:gd name="connsiteX4" fmla="*/ 0 w 4494727"/>
              <a:gd name="connsiteY4" fmla="*/ 0 h 114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4727" h="1146220">
                <a:moveTo>
                  <a:pt x="0" y="0"/>
                </a:moveTo>
                <a:lnTo>
                  <a:pt x="4494727" y="0"/>
                </a:lnTo>
                <a:lnTo>
                  <a:pt x="3937737" y="1131711"/>
                </a:lnTo>
                <a:lnTo>
                  <a:pt x="0" y="1146220"/>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PE"/>
          </a:p>
        </p:txBody>
      </p:sp>
      <p:sp>
        <p:nvSpPr>
          <p:cNvPr id="49" name="CuadroTexto 48"/>
          <p:cNvSpPr txBox="1"/>
          <p:nvPr/>
        </p:nvSpPr>
        <p:spPr>
          <a:xfrm>
            <a:off x="193674" y="358775"/>
            <a:ext cx="3462340" cy="369332"/>
          </a:xfrm>
          <a:prstGeom prst="rect">
            <a:avLst/>
          </a:prstGeom>
          <a:noFill/>
        </p:spPr>
        <p:txBody>
          <a:bodyPr wrap="square">
            <a:spAutoFit/>
          </a:bodyPr>
          <a:lstStyle>
            <a:defPPr>
              <a:defRPr lang="es-PE"/>
            </a:defPPr>
            <a:lvl1pPr>
              <a:defRPr>
                <a:solidFill>
                  <a:schemeClr val="bg1">
                    <a:lumMod val="50000"/>
                  </a:schemeClr>
                </a:solidFill>
              </a:defRPr>
            </a:lvl1pPr>
          </a:lstStyle>
          <a:p>
            <a:r>
              <a:rPr lang="es-PE" dirty="0"/>
              <a:t>Planificación</a:t>
            </a:r>
          </a:p>
        </p:txBody>
      </p:sp>
      <p:cxnSp>
        <p:nvCxnSpPr>
          <p:cNvPr id="50" name="Conector recto 49"/>
          <p:cNvCxnSpPr/>
          <p:nvPr/>
        </p:nvCxnSpPr>
        <p:spPr>
          <a:xfrm flipV="1">
            <a:off x="309563" y="728107"/>
            <a:ext cx="2984695" cy="19606"/>
          </a:xfrm>
          <a:prstGeom prst="line">
            <a:avLst/>
          </a:prstGeom>
          <a:ln w="28575">
            <a:solidFill>
              <a:srgbClr val="D68500"/>
            </a:solidFill>
          </a:ln>
        </p:spPr>
        <p:style>
          <a:lnRef idx="3">
            <a:schemeClr val="accent2"/>
          </a:lnRef>
          <a:fillRef idx="0">
            <a:schemeClr val="accent2"/>
          </a:fillRef>
          <a:effectRef idx="2">
            <a:schemeClr val="accent2"/>
          </a:effectRef>
          <a:fontRef idx="minor">
            <a:schemeClr val="tx1"/>
          </a:fontRef>
        </p:style>
      </p:cxnSp>
      <p:sp>
        <p:nvSpPr>
          <p:cNvPr id="10" name="Rectangle 21">
            <a:extLst>
              <a:ext uri="{FF2B5EF4-FFF2-40B4-BE49-F238E27FC236}">
                <a16:creationId xmlns:a16="http://schemas.microsoft.com/office/drawing/2014/main" id="{86684019-14E9-462D-8ED1-48E8744237FD}"/>
              </a:ext>
            </a:extLst>
          </p:cNvPr>
          <p:cNvSpPr>
            <a:spLocks noChangeArrowheads="1"/>
          </p:cNvSpPr>
          <p:nvPr/>
        </p:nvSpPr>
        <p:spPr bwMode="auto">
          <a:xfrm>
            <a:off x="3061899" y="1097439"/>
            <a:ext cx="70809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213">
              <a:spcBef>
                <a:spcPct val="20000"/>
              </a:spcBef>
              <a:buFont typeface="Arial" panose="020B0604020202020204" pitchFamily="34" charset="0"/>
              <a:buChar char="•"/>
              <a:defRPr sz="1600" b="1">
                <a:solidFill>
                  <a:srgbClr val="36A9A7"/>
                </a:solidFill>
                <a:latin typeface="Segoe UI Semilight" panose="020B0402040204020203" pitchFamily="34" charset="0"/>
                <a:ea typeface="MS PGothic" panose="020B0600070205080204" pitchFamily="34" charset="-128"/>
                <a:cs typeface="Segoe UI Semilight" panose="020B0402040204020203" pitchFamily="34" charset="0"/>
              </a:defRPr>
            </a:lvl1pPr>
            <a:lvl2pPr marL="742950" indent="-285750" defTabSz="684213">
              <a:spcBef>
                <a:spcPct val="20000"/>
              </a:spcBef>
              <a:buClr>
                <a:srgbClr val="36A9A7"/>
              </a:buClr>
              <a:buFont typeface="Arial" panose="020B0604020202020204" pitchFamily="34" charset="0"/>
              <a:buChar char="–"/>
              <a:defRPr sz="1400">
                <a:solidFill>
                  <a:schemeClr val="tx1"/>
                </a:solidFill>
                <a:latin typeface="Segoe UI Semilight" panose="020B0402040204020203" pitchFamily="34" charset="0"/>
                <a:ea typeface="MS PGothic" panose="020B0600070205080204" pitchFamily="34" charset="-128"/>
                <a:cs typeface="Segoe UI Semilight" panose="020B0402040204020203" pitchFamily="34" charset="0"/>
              </a:defRPr>
            </a:lvl2pPr>
            <a:lvl3pPr marL="1143000" indent="-228600" defTabSz="684213">
              <a:spcBef>
                <a:spcPct val="20000"/>
              </a:spcBef>
              <a:buClr>
                <a:srgbClr val="36A9A7"/>
              </a:buClr>
              <a:buFont typeface="Arial" panose="020B0604020202020204" pitchFamily="34" charset="0"/>
              <a:buChar char="•"/>
              <a:defRPr sz="1400">
                <a:solidFill>
                  <a:schemeClr val="tx1"/>
                </a:solidFill>
                <a:latin typeface="Segoe UI Semilight" panose="020B0402040204020203" pitchFamily="34" charset="0"/>
                <a:ea typeface="Avenir 35 Light" pitchFamily="-84" charset="0"/>
                <a:cs typeface="Segoe UI Semilight" panose="020B0402040204020203" pitchFamily="34" charset="0"/>
              </a:defRPr>
            </a:lvl3pPr>
            <a:lvl4pPr marL="1600200" indent="-228600" defTabSz="684213">
              <a:spcBef>
                <a:spcPct val="20000"/>
              </a:spcBef>
              <a:buClr>
                <a:srgbClr val="36A9A7"/>
              </a:buClr>
              <a:buFont typeface="Arial" panose="020B0604020202020204" pitchFamily="34" charset="0"/>
              <a:buChar char="–"/>
              <a:defRPr sz="1400">
                <a:solidFill>
                  <a:schemeClr val="tx1"/>
                </a:solidFill>
                <a:latin typeface="Segoe UI Semilight" panose="020B0402040204020203" pitchFamily="34" charset="0"/>
                <a:ea typeface="Avenir 35 Light" pitchFamily="-84" charset="0"/>
                <a:cs typeface="Segoe UI Semilight" panose="020B0402040204020203" pitchFamily="34" charset="0"/>
              </a:defRPr>
            </a:lvl4pPr>
            <a:lvl5pPr marL="2057400" indent="-228600" defTabSz="684213">
              <a:spcBef>
                <a:spcPct val="20000"/>
              </a:spcBef>
              <a:buClr>
                <a:srgbClr val="36A9A7"/>
              </a:buClr>
              <a:buFont typeface="Arial" panose="020B0604020202020204" pitchFamily="34" charset="0"/>
              <a:buChar char="»"/>
              <a:defRPr sz="1400">
                <a:solidFill>
                  <a:schemeClr val="tx1"/>
                </a:solidFill>
                <a:latin typeface="Segoe UI Semilight" panose="020B0402040204020203" pitchFamily="34" charset="0"/>
                <a:ea typeface="Avenir 35 Light" pitchFamily="-84" charset="0"/>
                <a:cs typeface="Segoe UI Semilight" panose="020B0402040204020203" pitchFamily="34" charset="0"/>
              </a:defRPr>
            </a:lvl5pPr>
            <a:lvl6pPr marL="2514600" indent="-228600" defTabSz="684213" eaLnBrk="0" fontAlgn="base" hangingPunct="0">
              <a:spcBef>
                <a:spcPct val="20000"/>
              </a:spcBef>
              <a:spcAft>
                <a:spcPct val="0"/>
              </a:spcAft>
              <a:buClr>
                <a:srgbClr val="36A9A7"/>
              </a:buClr>
              <a:buFont typeface="Arial" panose="020B0604020202020204" pitchFamily="34" charset="0"/>
              <a:buChar char="»"/>
              <a:defRPr sz="1400">
                <a:solidFill>
                  <a:schemeClr val="tx1"/>
                </a:solidFill>
                <a:latin typeface="Segoe UI Semilight" panose="020B0402040204020203" pitchFamily="34" charset="0"/>
                <a:ea typeface="Avenir 35 Light" pitchFamily="-84" charset="0"/>
                <a:cs typeface="Segoe UI Semilight" panose="020B0402040204020203" pitchFamily="34" charset="0"/>
              </a:defRPr>
            </a:lvl6pPr>
            <a:lvl7pPr marL="2971800" indent="-228600" defTabSz="684213" eaLnBrk="0" fontAlgn="base" hangingPunct="0">
              <a:spcBef>
                <a:spcPct val="20000"/>
              </a:spcBef>
              <a:spcAft>
                <a:spcPct val="0"/>
              </a:spcAft>
              <a:buClr>
                <a:srgbClr val="36A9A7"/>
              </a:buClr>
              <a:buFont typeface="Arial" panose="020B0604020202020204" pitchFamily="34" charset="0"/>
              <a:buChar char="»"/>
              <a:defRPr sz="1400">
                <a:solidFill>
                  <a:schemeClr val="tx1"/>
                </a:solidFill>
                <a:latin typeface="Segoe UI Semilight" panose="020B0402040204020203" pitchFamily="34" charset="0"/>
                <a:ea typeface="Avenir 35 Light" pitchFamily="-84" charset="0"/>
                <a:cs typeface="Segoe UI Semilight" panose="020B0402040204020203" pitchFamily="34" charset="0"/>
              </a:defRPr>
            </a:lvl7pPr>
            <a:lvl8pPr marL="3429000" indent="-228600" defTabSz="684213" eaLnBrk="0" fontAlgn="base" hangingPunct="0">
              <a:spcBef>
                <a:spcPct val="20000"/>
              </a:spcBef>
              <a:spcAft>
                <a:spcPct val="0"/>
              </a:spcAft>
              <a:buClr>
                <a:srgbClr val="36A9A7"/>
              </a:buClr>
              <a:buFont typeface="Arial" panose="020B0604020202020204" pitchFamily="34" charset="0"/>
              <a:buChar char="»"/>
              <a:defRPr sz="1400">
                <a:solidFill>
                  <a:schemeClr val="tx1"/>
                </a:solidFill>
                <a:latin typeface="Segoe UI Semilight" panose="020B0402040204020203" pitchFamily="34" charset="0"/>
                <a:ea typeface="Avenir 35 Light" pitchFamily="-84" charset="0"/>
                <a:cs typeface="Segoe UI Semilight" panose="020B0402040204020203" pitchFamily="34" charset="0"/>
              </a:defRPr>
            </a:lvl8pPr>
            <a:lvl9pPr marL="3886200" indent="-228600" defTabSz="684213" eaLnBrk="0" fontAlgn="base" hangingPunct="0">
              <a:spcBef>
                <a:spcPct val="20000"/>
              </a:spcBef>
              <a:spcAft>
                <a:spcPct val="0"/>
              </a:spcAft>
              <a:buClr>
                <a:srgbClr val="36A9A7"/>
              </a:buClr>
              <a:buFont typeface="Arial" panose="020B0604020202020204" pitchFamily="34" charset="0"/>
              <a:buChar char="»"/>
              <a:defRPr sz="1400">
                <a:solidFill>
                  <a:schemeClr val="tx1"/>
                </a:solidFill>
                <a:latin typeface="Segoe UI Semilight" panose="020B0402040204020203" pitchFamily="34" charset="0"/>
                <a:ea typeface="Avenir 35 Light" pitchFamily="-84" charset="0"/>
                <a:cs typeface="Segoe UI Semilight" panose="020B0402040204020203" pitchFamily="34" charset="0"/>
              </a:defRPr>
            </a:lvl9pPr>
          </a:lstStyle>
          <a:p>
            <a:pPr>
              <a:spcBef>
                <a:spcPct val="0"/>
              </a:spcBef>
              <a:buFontTx/>
              <a:buNone/>
            </a:pPr>
            <a:r>
              <a:rPr lang="en-US" altLang="es-PE" sz="2400" dirty="0">
                <a:solidFill>
                  <a:srgbClr val="404040"/>
                </a:solidFill>
              </a:rPr>
              <a:t>ETAPAS PROPUESTAS PARA EL PROYECTO</a:t>
            </a:r>
            <a:endParaRPr lang="en-US" altLang="es-PE" sz="2400" b="0" dirty="0">
              <a:solidFill>
                <a:srgbClr val="404040"/>
              </a:solidFill>
            </a:endParaRPr>
          </a:p>
        </p:txBody>
      </p:sp>
      <p:sp>
        <p:nvSpPr>
          <p:cNvPr id="13" name="TextBox 14">
            <a:extLst>
              <a:ext uri="{FF2B5EF4-FFF2-40B4-BE49-F238E27FC236}">
                <a16:creationId xmlns:a16="http://schemas.microsoft.com/office/drawing/2014/main" id="{9F588218-6421-472D-B3E7-A7C7B5A82DCB}"/>
              </a:ext>
            </a:extLst>
          </p:cNvPr>
          <p:cNvSpPr txBox="1"/>
          <p:nvPr/>
        </p:nvSpPr>
        <p:spPr>
          <a:xfrm>
            <a:off x="3061899" y="1760433"/>
            <a:ext cx="5908431" cy="1200329"/>
          </a:xfrm>
          <a:prstGeom prst="rect">
            <a:avLst/>
          </a:prstGeom>
          <a:noFill/>
          <a:ln>
            <a:solidFill>
              <a:schemeClr val="bg1"/>
            </a:solidFill>
          </a:ln>
        </p:spPr>
        <p:txBody>
          <a:bodyPr wrap="square" rtlCol="0">
            <a:spAutoFit/>
          </a:bodyPr>
          <a:lstStyle/>
          <a:p>
            <a:pPr algn="just"/>
            <a:r>
              <a:rPr lang="es-PE" dirty="0"/>
              <a:t>Para el desarrollo del Proyecto se ha planteado seguir un esquema simple de trabajo por etapas, recoge los requerimientos como primer paso y se culmina con el despliegue</a:t>
            </a:r>
          </a:p>
        </p:txBody>
      </p:sp>
      <p:graphicFrame>
        <p:nvGraphicFramePr>
          <p:cNvPr id="14" name="Diagram 7">
            <a:extLst>
              <a:ext uri="{FF2B5EF4-FFF2-40B4-BE49-F238E27FC236}">
                <a16:creationId xmlns:a16="http://schemas.microsoft.com/office/drawing/2014/main" id="{6D4B841E-71A7-4DE1-B944-B814517A3DC3}"/>
              </a:ext>
            </a:extLst>
          </p:cNvPr>
          <p:cNvGraphicFramePr/>
          <p:nvPr>
            <p:extLst>
              <p:ext uri="{D42A27DB-BD31-4B8C-83A1-F6EECF244321}">
                <p14:modId xmlns:p14="http://schemas.microsoft.com/office/powerpoint/2010/main" val="3567909266"/>
              </p:ext>
            </p:extLst>
          </p:nvPr>
        </p:nvGraphicFramePr>
        <p:xfrm>
          <a:off x="246683" y="2532185"/>
          <a:ext cx="11722579" cy="32885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7809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ángulo 13"/>
          <p:cNvSpPr/>
          <p:nvPr/>
        </p:nvSpPr>
        <p:spPr>
          <a:xfrm>
            <a:off x="193674" y="274775"/>
            <a:ext cx="3870326" cy="644525"/>
          </a:xfrm>
          <a:custGeom>
            <a:avLst/>
            <a:gdLst>
              <a:gd name="connsiteX0" fmla="*/ 0 w 4494727"/>
              <a:gd name="connsiteY0" fmla="*/ 0 h 1146220"/>
              <a:gd name="connsiteX1" fmla="*/ 4494727 w 4494727"/>
              <a:gd name="connsiteY1" fmla="*/ 0 h 1146220"/>
              <a:gd name="connsiteX2" fmla="*/ 4494727 w 4494727"/>
              <a:gd name="connsiteY2" fmla="*/ 1146220 h 1146220"/>
              <a:gd name="connsiteX3" fmla="*/ 0 w 4494727"/>
              <a:gd name="connsiteY3" fmla="*/ 1146220 h 1146220"/>
              <a:gd name="connsiteX4" fmla="*/ 0 w 4494727"/>
              <a:gd name="connsiteY4" fmla="*/ 0 h 1146220"/>
              <a:gd name="connsiteX0" fmla="*/ 0 w 4494727"/>
              <a:gd name="connsiteY0" fmla="*/ 0 h 1146220"/>
              <a:gd name="connsiteX1" fmla="*/ 4494727 w 4494727"/>
              <a:gd name="connsiteY1" fmla="*/ 0 h 1146220"/>
              <a:gd name="connsiteX2" fmla="*/ 3644721 w 4494727"/>
              <a:gd name="connsiteY2" fmla="*/ 1146220 h 1146220"/>
              <a:gd name="connsiteX3" fmla="*/ 0 w 4494727"/>
              <a:gd name="connsiteY3" fmla="*/ 1146220 h 1146220"/>
              <a:gd name="connsiteX4" fmla="*/ 0 w 4494727"/>
              <a:gd name="connsiteY4" fmla="*/ 0 h 1146220"/>
              <a:gd name="connsiteX0" fmla="*/ 0 w 4494727"/>
              <a:gd name="connsiteY0" fmla="*/ 0 h 1146220"/>
              <a:gd name="connsiteX1" fmla="*/ 4494727 w 4494727"/>
              <a:gd name="connsiteY1" fmla="*/ 0 h 1146220"/>
              <a:gd name="connsiteX2" fmla="*/ 3937737 w 4494727"/>
              <a:gd name="connsiteY2" fmla="*/ 1131711 h 1146220"/>
              <a:gd name="connsiteX3" fmla="*/ 0 w 4494727"/>
              <a:gd name="connsiteY3" fmla="*/ 1146220 h 1146220"/>
              <a:gd name="connsiteX4" fmla="*/ 0 w 4494727"/>
              <a:gd name="connsiteY4" fmla="*/ 0 h 114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4727" h="1146220">
                <a:moveTo>
                  <a:pt x="0" y="0"/>
                </a:moveTo>
                <a:lnTo>
                  <a:pt x="4494727" y="0"/>
                </a:lnTo>
                <a:lnTo>
                  <a:pt x="3937737" y="1131711"/>
                </a:lnTo>
                <a:lnTo>
                  <a:pt x="0" y="1146220"/>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PE"/>
          </a:p>
        </p:txBody>
      </p:sp>
      <p:sp>
        <p:nvSpPr>
          <p:cNvPr id="49" name="CuadroTexto 48"/>
          <p:cNvSpPr txBox="1"/>
          <p:nvPr/>
        </p:nvSpPr>
        <p:spPr>
          <a:xfrm>
            <a:off x="193674" y="358775"/>
            <a:ext cx="3462340" cy="369332"/>
          </a:xfrm>
          <a:prstGeom prst="rect">
            <a:avLst/>
          </a:prstGeom>
          <a:noFill/>
        </p:spPr>
        <p:txBody>
          <a:bodyPr wrap="square">
            <a:spAutoFit/>
          </a:bodyPr>
          <a:lstStyle>
            <a:defPPr>
              <a:defRPr lang="es-PE"/>
            </a:defPPr>
            <a:lvl1pPr>
              <a:defRPr>
                <a:solidFill>
                  <a:schemeClr val="bg1">
                    <a:lumMod val="50000"/>
                  </a:schemeClr>
                </a:solidFill>
              </a:defRPr>
            </a:lvl1pPr>
          </a:lstStyle>
          <a:p>
            <a:r>
              <a:rPr lang="es-PE" dirty="0"/>
              <a:t>Planificación</a:t>
            </a:r>
          </a:p>
        </p:txBody>
      </p:sp>
      <p:cxnSp>
        <p:nvCxnSpPr>
          <p:cNvPr id="50" name="Conector recto 49"/>
          <p:cNvCxnSpPr/>
          <p:nvPr/>
        </p:nvCxnSpPr>
        <p:spPr>
          <a:xfrm flipV="1">
            <a:off x="309563" y="728107"/>
            <a:ext cx="2984695" cy="19606"/>
          </a:xfrm>
          <a:prstGeom prst="line">
            <a:avLst/>
          </a:prstGeom>
          <a:ln w="28575">
            <a:solidFill>
              <a:srgbClr val="D68500"/>
            </a:solidFill>
          </a:ln>
        </p:spPr>
        <p:style>
          <a:lnRef idx="3">
            <a:schemeClr val="accent2"/>
          </a:lnRef>
          <a:fillRef idx="0">
            <a:schemeClr val="accent2"/>
          </a:fillRef>
          <a:effectRef idx="2">
            <a:schemeClr val="accent2"/>
          </a:effectRef>
          <a:fontRef idx="minor">
            <a:schemeClr val="tx1"/>
          </a:fontRef>
        </p:style>
      </p:cxnSp>
      <p:sp>
        <p:nvSpPr>
          <p:cNvPr id="10" name="Rectangle 21">
            <a:extLst>
              <a:ext uri="{FF2B5EF4-FFF2-40B4-BE49-F238E27FC236}">
                <a16:creationId xmlns:a16="http://schemas.microsoft.com/office/drawing/2014/main" id="{86684019-14E9-462D-8ED1-48E8744237FD}"/>
              </a:ext>
            </a:extLst>
          </p:cNvPr>
          <p:cNvSpPr>
            <a:spLocks noChangeArrowheads="1"/>
          </p:cNvSpPr>
          <p:nvPr/>
        </p:nvSpPr>
        <p:spPr bwMode="auto">
          <a:xfrm>
            <a:off x="4612640" y="2112719"/>
            <a:ext cx="37187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213">
              <a:spcBef>
                <a:spcPct val="20000"/>
              </a:spcBef>
              <a:buFont typeface="Arial" panose="020B0604020202020204" pitchFamily="34" charset="0"/>
              <a:buChar char="•"/>
              <a:defRPr sz="1600" b="1">
                <a:solidFill>
                  <a:srgbClr val="36A9A7"/>
                </a:solidFill>
                <a:latin typeface="Segoe UI Semilight" panose="020B0402040204020203" pitchFamily="34" charset="0"/>
                <a:ea typeface="MS PGothic" panose="020B0600070205080204" pitchFamily="34" charset="-128"/>
                <a:cs typeface="Segoe UI Semilight" panose="020B0402040204020203" pitchFamily="34" charset="0"/>
              </a:defRPr>
            </a:lvl1pPr>
            <a:lvl2pPr marL="742950" indent="-285750" defTabSz="684213">
              <a:spcBef>
                <a:spcPct val="20000"/>
              </a:spcBef>
              <a:buClr>
                <a:srgbClr val="36A9A7"/>
              </a:buClr>
              <a:buFont typeface="Arial" panose="020B0604020202020204" pitchFamily="34" charset="0"/>
              <a:buChar char="–"/>
              <a:defRPr sz="1400">
                <a:solidFill>
                  <a:schemeClr val="tx1"/>
                </a:solidFill>
                <a:latin typeface="Segoe UI Semilight" panose="020B0402040204020203" pitchFamily="34" charset="0"/>
                <a:ea typeface="MS PGothic" panose="020B0600070205080204" pitchFamily="34" charset="-128"/>
                <a:cs typeface="Segoe UI Semilight" panose="020B0402040204020203" pitchFamily="34" charset="0"/>
              </a:defRPr>
            </a:lvl2pPr>
            <a:lvl3pPr marL="1143000" indent="-228600" defTabSz="684213">
              <a:spcBef>
                <a:spcPct val="20000"/>
              </a:spcBef>
              <a:buClr>
                <a:srgbClr val="36A9A7"/>
              </a:buClr>
              <a:buFont typeface="Arial" panose="020B0604020202020204" pitchFamily="34" charset="0"/>
              <a:buChar char="•"/>
              <a:defRPr sz="1400">
                <a:solidFill>
                  <a:schemeClr val="tx1"/>
                </a:solidFill>
                <a:latin typeface="Segoe UI Semilight" panose="020B0402040204020203" pitchFamily="34" charset="0"/>
                <a:ea typeface="Avenir 35 Light" pitchFamily="-84" charset="0"/>
                <a:cs typeface="Segoe UI Semilight" panose="020B0402040204020203" pitchFamily="34" charset="0"/>
              </a:defRPr>
            </a:lvl3pPr>
            <a:lvl4pPr marL="1600200" indent="-228600" defTabSz="684213">
              <a:spcBef>
                <a:spcPct val="20000"/>
              </a:spcBef>
              <a:buClr>
                <a:srgbClr val="36A9A7"/>
              </a:buClr>
              <a:buFont typeface="Arial" panose="020B0604020202020204" pitchFamily="34" charset="0"/>
              <a:buChar char="–"/>
              <a:defRPr sz="1400">
                <a:solidFill>
                  <a:schemeClr val="tx1"/>
                </a:solidFill>
                <a:latin typeface="Segoe UI Semilight" panose="020B0402040204020203" pitchFamily="34" charset="0"/>
                <a:ea typeface="Avenir 35 Light" pitchFamily="-84" charset="0"/>
                <a:cs typeface="Segoe UI Semilight" panose="020B0402040204020203" pitchFamily="34" charset="0"/>
              </a:defRPr>
            </a:lvl4pPr>
            <a:lvl5pPr marL="2057400" indent="-228600" defTabSz="684213">
              <a:spcBef>
                <a:spcPct val="20000"/>
              </a:spcBef>
              <a:buClr>
                <a:srgbClr val="36A9A7"/>
              </a:buClr>
              <a:buFont typeface="Arial" panose="020B0604020202020204" pitchFamily="34" charset="0"/>
              <a:buChar char="»"/>
              <a:defRPr sz="1400">
                <a:solidFill>
                  <a:schemeClr val="tx1"/>
                </a:solidFill>
                <a:latin typeface="Segoe UI Semilight" panose="020B0402040204020203" pitchFamily="34" charset="0"/>
                <a:ea typeface="Avenir 35 Light" pitchFamily="-84" charset="0"/>
                <a:cs typeface="Segoe UI Semilight" panose="020B0402040204020203" pitchFamily="34" charset="0"/>
              </a:defRPr>
            </a:lvl5pPr>
            <a:lvl6pPr marL="2514600" indent="-228600" defTabSz="684213" eaLnBrk="0" fontAlgn="base" hangingPunct="0">
              <a:spcBef>
                <a:spcPct val="20000"/>
              </a:spcBef>
              <a:spcAft>
                <a:spcPct val="0"/>
              </a:spcAft>
              <a:buClr>
                <a:srgbClr val="36A9A7"/>
              </a:buClr>
              <a:buFont typeface="Arial" panose="020B0604020202020204" pitchFamily="34" charset="0"/>
              <a:buChar char="»"/>
              <a:defRPr sz="1400">
                <a:solidFill>
                  <a:schemeClr val="tx1"/>
                </a:solidFill>
                <a:latin typeface="Segoe UI Semilight" panose="020B0402040204020203" pitchFamily="34" charset="0"/>
                <a:ea typeface="Avenir 35 Light" pitchFamily="-84" charset="0"/>
                <a:cs typeface="Segoe UI Semilight" panose="020B0402040204020203" pitchFamily="34" charset="0"/>
              </a:defRPr>
            </a:lvl6pPr>
            <a:lvl7pPr marL="2971800" indent="-228600" defTabSz="684213" eaLnBrk="0" fontAlgn="base" hangingPunct="0">
              <a:spcBef>
                <a:spcPct val="20000"/>
              </a:spcBef>
              <a:spcAft>
                <a:spcPct val="0"/>
              </a:spcAft>
              <a:buClr>
                <a:srgbClr val="36A9A7"/>
              </a:buClr>
              <a:buFont typeface="Arial" panose="020B0604020202020204" pitchFamily="34" charset="0"/>
              <a:buChar char="»"/>
              <a:defRPr sz="1400">
                <a:solidFill>
                  <a:schemeClr val="tx1"/>
                </a:solidFill>
                <a:latin typeface="Segoe UI Semilight" panose="020B0402040204020203" pitchFamily="34" charset="0"/>
                <a:ea typeface="Avenir 35 Light" pitchFamily="-84" charset="0"/>
                <a:cs typeface="Segoe UI Semilight" panose="020B0402040204020203" pitchFamily="34" charset="0"/>
              </a:defRPr>
            </a:lvl7pPr>
            <a:lvl8pPr marL="3429000" indent="-228600" defTabSz="684213" eaLnBrk="0" fontAlgn="base" hangingPunct="0">
              <a:spcBef>
                <a:spcPct val="20000"/>
              </a:spcBef>
              <a:spcAft>
                <a:spcPct val="0"/>
              </a:spcAft>
              <a:buClr>
                <a:srgbClr val="36A9A7"/>
              </a:buClr>
              <a:buFont typeface="Arial" panose="020B0604020202020204" pitchFamily="34" charset="0"/>
              <a:buChar char="»"/>
              <a:defRPr sz="1400">
                <a:solidFill>
                  <a:schemeClr val="tx1"/>
                </a:solidFill>
                <a:latin typeface="Segoe UI Semilight" panose="020B0402040204020203" pitchFamily="34" charset="0"/>
                <a:ea typeface="Avenir 35 Light" pitchFamily="-84" charset="0"/>
                <a:cs typeface="Segoe UI Semilight" panose="020B0402040204020203" pitchFamily="34" charset="0"/>
              </a:defRPr>
            </a:lvl8pPr>
            <a:lvl9pPr marL="3886200" indent="-228600" defTabSz="684213" eaLnBrk="0" fontAlgn="base" hangingPunct="0">
              <a:spcBef>
                <a:spcPct val="20000"/>
              </a:spcBef>
              <a:spcAft>
                <a:spcPct val="0"/>
              </a:spcAft>
              <a:buClr>
                <a:srgbClr val="36A9A7"/>
              </a:buClr>
              <a:buFont typeface="Arial" panose="020B0604020202020204" pitchFamily="34" charset="0"/>
              <a:buChar char="»"/>
              <a:defRPr sz="1400">
                <a:solidFill>
                  <a:schemeClr val="tx1"/>
                </a:solidFill>
                <a:latin typeface="Segoe UI Semilight" panose="020B0402040204020203" pitchFamily="34" charset="0"/>
                <a:ea typeface="Avenir 35 Light" pitchFamily="-84" charset="0"/>
                <a:cs typeface="Segoe UI Semilight" panose="020B0402040204020203" pitchFamily="34" charset="0"/>
              </a:defRPr>
            </a:lvl9pPr>
          </a:lstStyle>
          <a:p>
            <a:pPr>
              <a:spcBef>
                <a:spcPct val="0"/>
              </a:spcBef>
              <a:buFontTx/>
              <a:buNone/>
            </a:pPr>
            <a:r>
              <a:rPr lang="en-US" altLang="es-PE" sz="2400" dirty="0">
                <a:solidFill>
                  <a:srgbClr val="404040"/>
                </a:solidFill>
              </a:rPr>
              <a:t>CONCLUSIONES</a:t>
            </a:r>
            <a:endParaRPr lang="en-US" altLang="es-PE" sz="2400" b="0" dirty="0">
              <a:solidFill>
                <a:srgbClr val="404040"/>
              </a:solidFill>
            </a:endParaRPr>
          </a:p>
        </p:txBody>
      </p:sp>
      <p:sp>
        <p:nvSpPr>
          <p:cNvPr id="13" name="TextBox 14">
            <a:extLst>
              <a:ext uri="{FF2B5EF4-FFF2-40B4-BE49-F238E27FC236}">
                <a16:creationId xmlns:a16="http://schemas.microsoft.com/office/drawing/2014/main" id="{9F588218-6421-472D-B3E7-A7C7B5A82DCB}"/>
              </a:ext>
            </a:extLst>
          </p:cNvPr>
          <p:cNvSpPr txBox="1"/>
          <p:nvPr/>
        </p:nvSpPr>
        <p:spPr>
          <a:xfrm>
            <a:off x="3409070" y="3200405"/>
            <a:ext cx="5908431" cy="1477328"/>
          </a:xfrm>
          <a:prstGeom prst="rect">
            <a:avLst/>
          </a:prstGeom>
          <a:noFill/>
          <a:ln>
            <a:solidFill>
              <a:schemeClr val="bg1"/>
            </a:solidFill>
          </a:ln>
        </p:spPr>
        <p:txBody>
          <a:bodyPr wrap="square" rtlCol="0">
            <a:spAutoFit/>
          </a:bodyPr>
          <a:lstStyle/>
          <a:p>
            <a:pPr algn="just"/>
            <a:r>
              <a:rPr lang="es-PE" dirty="0"/>
              <a:t>El proyecto es una prueba de que con el conocimiento necesario, se pueden realizar grandes proyectos con herramientas open source, muchas organizaciones están en la capacidad de resolver muchos de sus problemas si son capaces de considerar estas opciones.</a:t>
            </a:r>
          </a:p>
        </p:txBody>
      </p:sp>
    </p:spTree>
    <p:extLst>
      <p:ext uri="{BB962C8B-B14F-4D97-AF65-F5344CB8AC3E}">
        <p14:creationId xmlns:p14="http://schemas.microsoft.com/office/powerpoint/2010/main" val="3497332296"/>
      </p:ext>
    </p:extLst>
  </p:cSld>
  <p:clrMapOvr>
    <a:masterClrMapping/>
  </p:clrMapOvr>
</p:sld>
</file>

<file path=ppt/theme/theme1.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24072</TotalTime>
  <Words>407</Words>
  <Application>Microsoft Office PowerPoint</Application>
  <PresentationFormat>Widescreen</PresentationFormat>
  <Paragraphs>48</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Segoe UI Semilight</vt:lpstr>
      <vt:lpstr>1_Tema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Gary Montenegro</dc:creator>
  <cp:lastModifiedBy>Bazan, Cristhian</cp:lastModifiedBy>
  <cp:revision>861</cp:revision>
  <dcterms:created xsi:type="dcterms:W3CDTF">2016-07-11T17:13:02Z</dcterms:created>
  <dcterms:modified xsi:type="dcterms:W3CDTF">2019-04-06T14:05:10Z</dcterms:modified>
</cp:coreProperties>
</file>