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7" r:id="rId2"/>
    <p:sldId id="264" r:id="rId3"/>
    <p:sldId id="322" r:id="rId4"/>
    <p:sldId id="287" r:id="rId5"/>
    <p:sldId id="259" r:id="rId6"/>
    <p:sldId id="321" r:id="rId7"/>
    <p:sldId id="271" r:id="rId8"/>
    <p:sldId id="323" r:id="rId9"/>
    <p:sldId id="393" r:id="rId10"/>
    <p:sldId id="288" r:id="rId11"/>
    <p:sldId id="278" r:id="rId12"/>
    <p:sldId id="320" r:id="rId13"/>
    <p:sldId id="329" r:id="rId14"/>
    <p:sldId id="327" r:id="rId15"/>
    <p:sldId id="360" r:id="rId16"/>
    <p:sldId id="328" r:id="rId17"/>
    <p:sldId id="324" r:id="rId18"/>
    <p:sldId id="326" r:id="rId19"/>
    <p:sldId id="325" r:id="rId20"/>
    <p:sldId id="319" r:id="rId21"/>
    <p:sldId id="362" r:id="rId22"/>
    <p:sldId id="365" r:id="rId23"/>
    <p:sldId id="392" r:id="rId24"/>
    <p:sldId id="363" r:id="rId25"/>
    <p:sldId id="361" r:id="rId26"/>
    <p:sldId id="318" r:id="rId27"/>
    <p:sldId id="274" r:id="rId28"/>
    <p:sldId id="299" r:id="rId29"/>
    <p:sldId id="289" r:id="rId30"/>
    <p:sldId id="262" r:id="rId31"/>
    <p:sldId id="290" r:id="rId32"/>
    <p:sldId id="277" r:id="rId33"/>
    <p:sldId id="300" r:id="rId34"/>
    <p:sldId id="267" r:id="rId35"/>
    <p:sldId id="260" r:id="rId36"/>
    <p:sldId id="266" r:id="rId37"/>
    <p:sldId id="272" r:id="rId38"/>
    <p:sldId id="268" r:id="rId39"/>
    <p:sldId id="270" r:id="rId40"/>
    <p:sldId id="285" r:id="rId41"/>
    <p:sldId id="265" r:id="rId42"/>
    <p:sldId id="269" r:id="rId43"/>
    <p:sldId id="292" r:id="rId44"/>
    <p:sldId id="281" r:id="rId45"/>
    <p:sldId id="261" r:id="rId46"/>
    <p:sldId id="301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734" y="82"/>
      </p:cViewPr>
      <p:guideLst>
        <p:guide orient="horz" pos="1620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52356" y="1204885"/>
            <a:ext cx="5713500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交易系统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539552" y="2353907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组员：陶心旋 袁添镱 周笑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1203668" y="2319545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49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7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部分架构细节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30" name="六边形 29"/>
          <p:cNvSpPr/>
          <p:nvPr/>
        </p:nvSpPr>
        <p:spPr>
          <a:xfrm>
            <a:off x="223183" y="2302098"/>
            <a:ext cx="1842555" cy="1268978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</a:p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1748494" y="1763265"/>
            <a:ext cx="1098265" cy="5388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>
            <a:off x="2065738" y="2936587"/>
            <a:ext cx="78102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1748494" y="3571076"/>
            <a:ext cx="1098265" cy="5597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2299" y="1615449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提供多个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以便进行业务逻辑，同时通过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将后续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处理结果传递给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Trader Gateway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42299" y="2806771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存储实时信息如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OrderBook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，通过内存计算提高性能，其余数据存于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42299" y="4001033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通信时使用公钥私钥的方式进行通信，以确保安全。同时对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Injection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等攻击方式有一定的防御。实现了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以防止中间者攻击。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37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37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697AA-6637-4A91-A3D7-A96A3D08D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18" y="666716"/>
            <a:ext cx="5584164" cy="4476784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2637" y="239958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系统技术细节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Echarts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2024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由于交易系统的特殊性，图表在数据的直观展示中起到了重要的作用。一个功能齐全，数据准确，细节详细的表格能带来更好的用户体验和更准确的判断，是一个优秀交易系统必需的组件。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由于图表数据的复杂性，单纯利用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canvas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作图会导致代码的复杂程度提高，增加了图表错误的可能性。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借助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Echarts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插件降低改变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元素带来的开销，直接根据数据作图，既方便调试，也具有很高的拓展性，可以做出各种高级的表格，例如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线图等。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JSONWebToken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2564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在客户端登录成功后，服务器端会使用标头中指定的签名算法（这里为HMAC SHA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512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）根据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payload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secret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再将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payload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base64url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编码以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'.'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分隔组成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，返回给客户端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。客户端取得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值并缓存在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cookie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当客户端进行查询、新建订单等操作时，需在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Header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中附加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具有以下优点：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服务端不需要缓存用户信息，减少服务器压力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token缓存在客户端，服务器重启，登录状态不会失效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在多服务器端的情况下，客户端访问不同的服务器也可以使用相同的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无状态，实现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Restful Service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1600" dirty="0" err="1">
                <a:solidFill>
                  <a:schemeClr val="bg1"/>
                </a:solidFill>
              </a:rPr>
              <a:t>Spring-Data-JPA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1282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Tradergateway&amp;Brokergateway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数据持久化采用了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Spring-Data-JPA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Java环境的对象关系映射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实现，而Spring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JPA是JPA数据访问抽象。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Spring-Data-JPA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了强大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业务逻辑功能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，只需按照相应的命名规范，就能实现对应业务需求的增删查改接口。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WebSocket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176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OrderBook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和期货交易价格对于实时性有着较高的要求，因此需要使用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WebSocket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建立连接，并通过服务端不断推送信息的方式以实现。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服务端方面，通过广播及线程的方式，对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及数据库进行数据的读取和处理，从而进行消息的推送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3688" y="1995686"/>
            <a:ext cx="5976664" cy="2537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对于高频的期货交易，如果使用数据库作为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存储的媒介，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可能会成为性能的瓶颈，因此选择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进行存储，通过直接在内存中存储读取并操作相关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信息以提高响应性能。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通过对相关类进行序列化，从而使得其可以存储在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中。并通过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方式进行持久化操作。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ORDER BOOK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采用了堆的数据结构。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Redis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</a:rPr>
              <a:t>分布式锁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176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中，相关订单逻辑的处理是通过存储的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OrderBook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进行处理，为防止并发条件下两请求同时对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OrderBook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进行处理，我们需要实现一个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的分布式锁。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我们使用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作为锁，使用了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set_if_not_exist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的机制，并判断其返回值以满足锁的互斥性。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同时，通过设定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expire_time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参数的方式以应对死锁的情况。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Kafka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176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为减少服务器间实时通信的开销，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BrokerGateway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的处理结果将不会实时传回给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TraderGateway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因此通过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Kafka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实现消息的异步通信，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BrokerGateway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TraderGateway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TraderGateway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在处理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查询请求的同时读取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Kafka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的消息以更新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状态。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系统概述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系统设计及架构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系统技术细节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系统功能演示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Q&amp;A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4225" y="239517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进阶功能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进阶功能</a:t>
            </a: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1600" dirty="0" err="1">
                <a:solidFill>
                  <a:schemeClr val="bg1"/>
                </a:solidFill>
              </a:rPr>
              <a:t>Scalability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512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支持多个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trading gateways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</a:t>
            </a: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支持多个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 gateways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进阶功能</a:t>
            </a: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490" y="1405890"/>
            <a:ext cx="182943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1600" dirty="0" err="1">
                <a:solidFill>
                  <a:schemeClr val="bg1"/>
                </a:solidFill>
              </a:rPr>
              <a:t>Broker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512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可以通过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进行增加更新查询操作，同时也能对交易记录进行查询。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进阶功能</a:t>
            </a: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490" y="1405890"/>
            <a:ext cx="216090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1600" dirty="0" err="1">
                <a:solidFill>
                  <a:schemeClr val="bg1"/>
                </a:solidFill>
              </a:rPr>
              <a:t>Broker Commissions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255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生成交易记录时，根据交易总金额、订单类型、产品类型计算佣金。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进阶功能</a:t>
            </a: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7490" y="1405890"/>
            <a:ext cx="193294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TWAP&amp;VWAP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763688" y="1995686"/>
            <a:ext cx="5976664" cy="255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WebSocket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通信，实时计算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TWAP&amp;VWAP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49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2738" y="23951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系统功能演示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40438" y="2322121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感谢观看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2648783" y="854775"/>
            <a:ext cx="3935996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7276948" y="2441024"/>
            <a:ext cx="374764" cy="779979"/>
          </a:xfrm>
          <a:custGeom>
            <a:avLst/>
            <a:gdLst>
              <a:gd name="T0" fmla="*/ 280 w 280"/>
              <a:gd name="T1" fmla="*/ 278 h 862"/>
              <a:gd name="T2" fmla="*/ 280 w 280"/>
              <a:gd name="T3" fmla="*/ 862 h 862"/>
              <a:gd name="T4" fmla="*/ 0 w 280"/>
              <a:gd name="T5" fmla="*/ 582 h 862"/>
              <a:gd name="T6" fmla="*/ 0 w 280"/>
              <a:gd name="T7" fmla="*/ 0 h 862"/>
              <a:gd name="T8" fmla="*/ 3 w 280"/>
              <a:gd name="T9" fmla="*/ 0 h 862"/>
              <a:gd name="T10" fmla="*/ 280 w 280"/>
              <a:gd name="T11" fmla="*/ 2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862">
                <a:moveTo>
                  <a:pt x="280" y="278"/>
                </a:moveTo>
                <a:lnTo>
                  <a:pt x="280" y="862"/>
                </a:lnTo>
                <a:lnTo>
                  <a:pt x="0" y="582"/>
                </a:lnTo>
                <a:lnTo>
                  <a:pt x="0" y="0"/>
                </a:lnTo>
                <a:lnTo>
                  <a:pt x="3" y="0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Freeform 8"/>
          <p:cNvSpPr/>
          <p:nvPr/>
        </p:nvSpPr>
        <p:spPr bwMode="auto">
          <a:xfrm>
            <a:off x="6128563" y="2441024"/>
            <a:ext cx="376103" cy="1016144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9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9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981516" y="2441024"/>
            <a:ext cx="376103" cy="1016144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8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3834469" y="2441024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2687422" y="2441024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Freeform 16"/>
          <p:cNvSpPr/>
          <p:nvPr/>
        </p:nvSpPr>
        <p:spPr bwMode="auto">
          <a:xfrm>
            <a:off x="1540375" y="2441024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Freeform 17"/>
          <p:cNvSpPr/>
          <p:nvPr/>
        </p:nvSpPr>
        <p:spPr bwMode="auto">
          <a:xfrm>
            <a:off x="7651713" y="2572227"/>
            <a:ext cx="825820" cy="768216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3568" y="2441024"/>
            <a:ext cx="959665" cy="1012525"/>
            <a:chOff x="882491" y="2261909"/>
            <a:chExt cx="959665" cy="1012525"/>
          </a:xfrm>
        </p:grpSpPr>
        <p:sp>
          <p:nvSpPr>
            <p:cNvPr id="13" name="Freeform 15"/>
            <p:cNvSpPr/>
            <p:nvPr/>
          </p:nvSpPr>
          <p:spPr bwMode="auto">
            <a:xfrm>
              <a:off x="967016" y="2261909"/>
              <a:ext cx="772282" cy="1012525"/>
            </a:xfrm>
            <a:custGeom>
              <a:avLst/>
              <a:gdLst>
                <a:gd name="T0" fmla="*/ 577 w 577"/>
                <a:gd name="T1" fmla="*/ 0 h 1119"/>
                <a:gd name="T2" fmla="*/ 577 w 577"/>
                <a:gd name="T3" fmla="*/ 1119 h 1119"/>
                <a:gd name="T4" fmla="*/ 288 w 577"/>
                <a:gd name="T5" fmla="*/ 840 h 1119"/>
                <a:gd name="T6" fmla="*/ 0 w 577"/>
                <a:gd name="T7" fmla="*/ 1118 h 1119"/>
                <a:gd name="T8" fmla="*/ 0 w 577"/>
                <a:gd name="T9" fmla="*/ 0 h 1119"/>
                <a:gd name="T10" fmla="*/ 577 w 577"/>
                <a:gd name="T1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" h="1119">
                  <a:moveTo>
                    <a:pt x="577" y="0"/>
                  </a:moveTo>
                  <a:lnTo>
                    <a:pt x="577" y="1119"/>
                  </a:lnTo>
                  <a:lnTo>
                    <a:pt x="288" y="840"/>
                  </a:lnTo>
                  <a:lnTo>
                    <a:pt x="0" y="1118"/>
                  </a:lnTo>
                  <a:lnTo>
                    <a:pt x="0" y="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Text Placeholder 59"/>
            <p:cNvSpPr txBox="1"/>
            <p:nvPr/>
          </p:nvSpPr>
          <p:spPr>
            <a:xfrm>
              <a:off x="882491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30615" y="2441024"/>
            <a:ext cx="959665" cy="1016144"/>
            <a:chOff x="2029538" y="2261909"/>
            <a:chExt cx="959665" cy="1016144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114063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Text Placeholder 59"/>
            <p:cNvSpPr txBox="1"/>
            <p:nvPr/>
          </p:nvSpPr>
          <p:spPr>
            <a:xfrm>
              <a:off x="2029538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77662" y="2441024"/>
            <a:ext cx="959665" cy="1016144"/>
            <a:chOff x="3176585" y="2261909"/>
            <a:chExt cx="959665" cy="1016144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261110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Text Placeholder 59"/>
            <p:cNvSpPr txBox="1"/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24709" y="2441024"/>
            <a:ext cx="959665" cy="1016144"/>
            <a:chOff x="4323632" y="2261909"/>
            <a:chExt cx="959665" cy="1016144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408157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Text Placeholder 59"/>
            <p:cNvSpPr txBox="1"/>
            <p:nvPr/>
          </p:nvSpPr>
          <p:spPr>
            <a:xfrm>
              <a:off x="4323632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69234" y="2441024"/>
            <a:ext cx="959665" cy="1016144"/>
            <a:chOff x="5468157" y="2261909"/>
            <a:chExt cx="959665" cy="101614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556542" y="2261909"/>
              <a:ext cx="770944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Text Placeholder 59"/>
            <p:cNvSpPr txBox="1"/>
            <p:nvPr/>
          </p:nvSpPr>
          <p:spPr>
            <a:xfrm>
              <a:off x="5468157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20141" y="2441024"/>
            <a:ext cx="959665" cy="1016144"/>
            <a:chOff x="6619064" y="2261909"/>
            <a:chExt cx="959665" cy="1016144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6703589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Text Placeholder 59"/>
            <p:cNvSpPr txBox="1"/>
            <p:nvPr/>
          </p:nvSpPr>
          <p:spPr>
            <a:xfrm>
              <a:off x="6619064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 Placeholder 59"/>
          <p:cNvSpPr txBox="1"/>
          <p:nvPr/>
        </p:nvSpPr>
        <p:spPr>
          <a:xfrm>
            <a:off x="1915139" y="370797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sz="1000" dirty="0"/>
          </a:p>
        </p:txBody>
      </p:sp>
      <p:cxnSp>
        <p:nvCxnSpPr>
          <p:cNvPr id="23" name="Straight Connector 54"/>
          <p:cNvCxnSpPr/>
          <p:nvPr/>
        </p:nvCxnSpPr>
        <p:spPr>
          <a:xfrm>
            <a:off x="1915140" y="34518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59"/>
          <p:cNvSpPr txBox="1"/>
          <p:nvPr/>
        </p:nvSpPr>
        <p:spPr>
          <a:xfrm>
            <a:off x="4208665" y="370797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sz="1000" dirty="0"/>
          </a:p>
        </p:txBody>
      </p:sp>
      <p:cxnSp>
        <p:nvCxnSpPr>
          <p:cNvPr id="25" name="Straight Connector 56"/>
          <p:cNvCxnSpPr/>
          <p:nvPr/>
        </p:nvCxnSpPr>
        <p:spPr>
          <a:xfrm>
            <a:off x="4208666" y="34518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9"/>
          <p:cNvSpPr txBox="1"/>
          <p:nvPr/>
        </p:nvSpPr>
        <p:spPr>
          <a:xfrm>
            <a:off x="6504665" y="370797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sz="1000" dirty="0"/>
          </a:p>
        </p:txBody>
      </p:sp>
      <p:cxnSp>
        <p:nvCxnSpPr>
          <p:cNvPr id="27" name="Straight Connector 58"/>
          <p:cNvCxnSpPr/>
          <p:nvPr/>
        </p:nvCxnSpPr>
        <p:spPr>
          <a:xfrm>
            <a:off x="6504666" y="34518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9"/>
          <p:cNvSpPr txBox="1"/>
          <p:nvPr/>
        </p:nvSpPr>
        <p:spPr>
          <a:xfrm>
            <a:off x="768092" y="127560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sz="1000" dirty="0"/>
          </a:p>
        </p:txBody>
      </p:sp>
      <p:sp>
        <p:nvSpPr>
          <p:cNvPr id="29" name="Text Placeholder 59"/>
          <p:cNvSpPr txBox="1"/>
          <p:nvPr/>
        </p:nvSpPr>
        <p:spPr>
          <a:xfrm>
            <a:off x="3061618" y="127560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sz="1000" dirty="0"/>
          </a:p>
        </p:txBody>
      </p:sp>
      <p:sp>
        <p:nvSpPr>
          <p:cNvPr id="30" name="Text Placeholder 59"/>
          <p:cNvSpPr txBox="1"/>
          <p:nvPr/>
        </p:nvSpPr>
        <p:spPr>
          <a:xfrm>
            <a:off x="5357618" y="127560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sz="1000" dirty="0"/>
          </a:p>
        </p:txBody>
      </p:sp>
      <p:cxnSp>
        <p:nvCxnSpPr>
          <p:cNvPr id="31" name="Straight Connector 62"/>
          <p:cNvCxnSpPr/>
          <p:nvPr/>
        </p:nvCxnSpPr>
        <p:spPr>
          <a:xfrm>
            <a:off x="776001" y="13476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3"/>
          <p:cNvCxnSpPr/>
          <p:nvPr/>
        </p:nvCxnSpPr>
        <p:spPr>
          <a:xfrm>
            <a:off x="3069201" y="13476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4"/>
          <p:cNvCxnSpPr/>
          <p:nvPr/>
        </p:nvCxnSpPr>
        <p:spPr>
          <a:xfrm>
            <a:off x="5360925" y="13476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35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5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8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35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8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35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3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8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22" grpId="0"/>
      <p:bldP spid="24" grpId="0"/>
      <p:bldP spid="26" grpId="0"/>
      <p:bldP spid="28" grpId="0"/>
      <p:bldP spid="29" grpId="0"/>
      <p:bldP spid="30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48162"/>
            <a:ext cx="7345680" cy="13955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6625" y="1491630"/>
            <a:ext cx="6750750" cy="867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点击输入本栏的具体文字，简明扼要的说明分项内容，此为概念图解，请根据您的具体内容酌情修改。写内容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点击输入本栏的具体文字，简明扼要的说明分项内容，此为概念图解，请根据您的具体内容酌情修改。写内容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5"/>
          <p:cNvSpPr/>
          <p:nvPr/>
        </p:nvSpPr>
        <p:spPr bwMode="auto">
          <a:xfrm>
            <a:off x="3004976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7936" y="338590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添加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关键字</a:t>
            </a:r>
          </a:p>
        </p:txBody>
      </p:sp>
      <p:sp>
        <p:nvSpPr>
          <p:cNvPr id="44" name="Freeform 5"/>
          <p:cNvSpPr/>
          <p:nvPr/>
        </p:nvSpPr>
        <p:spPr bwMode="auto">
          <a:xfrm>
            <a:off x="1410924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4599028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6193080" y="300379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60400" y="338590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添加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关键字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48504" y="338590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添加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关键字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42556" y="338590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dirty="0"/>
              <a:t>添加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关键字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6"/>
          <p:cNvGrpSpPr/>
          <p:nvPr/>
        </p:nvGrpSpPr>
        <p:grpSpPr bwMode="auto">
          <a:xfrm>
            <a:off x="395641" y="986284"/>
            <a:ext cx="4453517" cy="3745706"/>
            <a:chOff x="720" y="839"/>
            <a:chExt cx="3740" cy="3146"/>
          </a:xfrm>
          <a:solidFill>
            <a:schemeClr val="accent1"/>
          </a:solidFill>
        </p:grpSpPr>
        <p:sp>
          <p:nvSpPr>
            <p:cNvPr id="8" name="Freeform 67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8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9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0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1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72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3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4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5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76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7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8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9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80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81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82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3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4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5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6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7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8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9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0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1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2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3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4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5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6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97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8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9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0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1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2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03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04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06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07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08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9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10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1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12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13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14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15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16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17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18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19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20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21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22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23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24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25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26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27"/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28"/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Freeform 78"/>
          <p:cNvSpPr/>
          <p:nvPr/>
        </p:nvSpPr>
        <p:spPr bwMode="gray">
          <a:xfrm>
            <a:off x="3334486" y="3939033"/>
            <a:ext cx="671600" cy="571500"/>
          </a:xfrm>
          <a:custGeom>
            <a:avLst/>
            <a:gdLst>
              <a:gd name="T0" fmla="*/ 279 w 1128"/>
              <a:gd name="T1" fmla="*/ 62 h 960"/>
              <a:gd name="T2" fmla="*/ 272 w 1128"/>
              <a:gd name="T3" fmla="*/ 67 h 960"/>
              <a:gd name="T4" fmla="*/ 266 w 1128"/>
              <a:gd name="T5" fmla="*/ 77 h 960"/>
              <a:gd name="T6" fmla="*/ 261 w 1128"/>
              <a:gd name="T7" fmla="*/ 87 h 960"/>
              <a:gd name="T8" fmla="*/ 254 w 1128"/>
              <a:gd name="T9" fmla="*/ 97 h 960"/>
              <a:gd name="T10" fmla="*/ 241 w 1128"/>
              <a:gd name="T11" fmla="*/ 103 h 960"/>
              <a:gd name="T12" fmla="*/ 230 w 1128"/>
              <a:gd name="T13" fmla="*/ 104 h 960"/>
              <a:gd name="T14" fmla="*/ 216 w 1128"/>
              <a:gd name="T15" fmla="*/ 103 h 960"/>
              <a:gd name="T16" fmla="*/ 203 w 1128"/>
              <a:gd name="T17" fmla="*/ 110 h 960"/>
              <a:gd name="T18" fmla="*/ 199 w 1128"/>
              <a:gd name="T19" fmla="*/ 115 h 960"/>
              <a:gd name="T20" fmla="*/ 198 w 1128"/>
              <a:gd name="T21" fmla="*/ 118 h 960"/>
              <a:gd name="T22" fmla="*/ 196 w 1128"/>
              <a:gd name="T23" fmla="*/ 119 h 960"/>
              <a:gd name="T24" fmla="*/ 190 w 1128"/>
              <a:gd name="T25" fmla="*/ 114 h 960"/>
              <a:gd name="T26" fmla="*/ 183 w 1128"/>
              <a:gd name="T27" fmla="*/ 118 h 960"/>
              <a:gd name="T28" fmla="*/ 177 w 1128"/>
              <a:gd name="T29" fmla="*/ 127 h 960"/>
              <a:gd name="T30" fmla="*/ 164 w 1128"/>
              <a:gd name="T31" fmla="*/ 127 h 960"/>
              <a:gd name="T32" fmla="*/ 155 w 1128"/>
              <a:gd name="T33" fmla="*/ 120 h 960"/>
              <a:gd name="T34" fmla="*/ 148 w 1128"/>
              <a:gd name="T35" fmla="*/ 111 h 960"/>
              <a:gd name="T36" fmla="*/ 143 w 1128"/>
              <a:gd name="T37" fmla="*/ 113 h 960"/>
              <a:gd name="T38" fmla="*/ 147 w 1128"/>
              <a:gd name="T39" fmla="*/ 122 h 960"/>
              <a:gd name="T40" fmla="*/ 154 w 1128"/>
              <a:gd name="T41" fmla="*/ 130 h 960"/>
              <a:gd name="T42" fmla="*/ 153 w 1128"/>
              <a:gd name="T43" fmla="*/ 140 h 960"/>
              <a:gd name="T44" fmla="*/ 140 w 1128"/>
              <a:gd name="T45" fmla="*/ 149 h 960"/>
              <a:gd name="T46" fmla="*/ 134 w 1128"/>
              <a:gd name="T47" fmla="*/ 149 h 960"/>
              <a:gd name="T48" fmla="*/ 132 w 1128"/>
              <a:gd name="T49" fmla="*/ 148 h 960"/>
              <a:gd name="T50" fmla="*/ 130 w 1128"/>
              <a:gd name="T51" fmla="*/ 148 h 960"/>
              <a:gd name="T52" fmla="*/ 126 w 1128"/>
              <a:gd name="T53" fmla="*/ 154 h 960"/>
              <a:gd name="T54" fmla="*/ 116 w 1128"/>
              <a:gd name="T55" fmla="*/ 163 h 960"/>
              <a:gd name="T56" fmla="*/ 110 w 1128"/>
              <a:gd name="T57" fmla="*/ 167 h 960"/>
              <a:gd name="T58" fmla="*/ 97 w 1128"/>
              <a:gd name="T59" fmla="*/ 168 h 960"/>
              <a:gd name="T60" fmla="*/ 87 w 1128"/>
              <a:gd name="T61" fmla="*/ 171 h 960"/>
              <a:gd name="T62" fmla="*/ 75 w 1128"/>
              <a:gd name="T63" fmla="*/ 179 h 960"/>
              <a:gd name="T64" fmla="*/ 56 w 1128"/>
              <a:gd name="T65" fmla="*/ 185 h 960"/>
              <a:gd name="T66" fmla="*/ 46 w 1128"/>
              <a:gd name="T67" fmla="*/ 186 h 960"/>
              <a:gd name="T68" fmla="*/ 38 w 1128"/>
              <a:gd name="T69" fmla="*/ 194 h 960"/>
              <a:gd name="T70" fmla="*/ 29 w 1128"/>
              <a:gd name="T71" fmla="*/ 199 h 960"/>
              <a:gd name="T72" fmla="*/ 23 w 1128"/>
              <a:gd name="T73" fmla="*/ 207 h 960"/>
              <a:gd name="T74" fmla="*/ 26 w 1128"/>
              <a:gd name="T75" fmla="*/ 214 h 960"/>
              <a:gd name="T76" fmla="*/ 35 w 1128"/>
              <a:gd name="T77" fmla="*/ 227 h 960"/>
              <a:gd name="T78" fmla="*/ 35 w 1128"/>
              <a:gd name="T79" fmla="*/ 235 h 960"/>
              <a:gd name="T80" fmla="*/ 24 w 1128"/>
              <a:gd name="T81" fmla="*/ 240 h 960"/>
              <a:gd name="T82" fmla="*/ 13 w 1128"/>
              <a:gd name="T83" fmla="*/ 235 h 960"/>
              <a:gd name="T84" fmla="*/ 4 w 1128"/>
              <a:gd name="T85" fmla="*/ 222 h 960"/>
              <a:gd name="T86" fmla="*/ 1 w 1128"/>
              <a:gd name="T87" fmla="*/ 210 h 960"/>
              <a:gd name="T88" fmla="*/ 1 w 1128"/>
              <a:gd name="T89" fmla="*/ 200 h 960"/>
              <a:gd name="T90" fmla="*/ 8 w 1128"/>
              <a:gd name="T91" fmla="*/ 189 h 960"/>
              <a:gd name="T92" fmla="*/ 0 w 1128"/>
              <a:gd name="T93" fmla="*/ 184 h 960"/>
              <a:gd name="T94" fmla="*/ 19 w 1128"/>
              <a:gd name="T95" fmla="*/ 160 h 960"/>
              <a:gd name="T96" fmla="*/ 37 w 1128"/>
              <a:gd name="T97" fmla="*/ 139 h 960"/>
              <a:gd name="T98" fmla="*/ 59 w 1128"/>
              <a:gd name="T99" fmla="*/ 101 h 960"/>
              <a:gd name="T100" fmla="*/ 74 w 1128"/>
              <a:gd name="T101" fmla="*/ 62 h 960"/>
              <a:gd name="T102" fmla="*/ 82 w 1128"/>
              <a:gd name="T103" fmla="*/ 36 h 960"/>
              <a:gd name="T104" fmla="*/ 121 w 1128"/>
              <a:gd name="T105" fmla="*/ 3 h 960"/>
              <a:gd name="T106" fmla="*/ 156 w 1128"/>
              <a:gd name="T107" fmla="*/ 8 h 960"/>
              <a:gd name="T108" fmla="*/ 170 w 1128"/>
              <a:gd name="T109" fmla="*/ 24 h 960"/>
              <a:gd name="T110" fmla="*/ 185 w 1128"/>
              <a:gd name="T111" fmla="*/ 32 h 960"/>
              <a:gd name="T112" fmla="*/ 224 w 1128"/>
              <a:gd name="T113" fmla="*/ 15 h 960"/>
              <a:gd name="T114" fmla="*/ 272 w 1128"/>
              <a:gd name="T115" fmla="*/ 41 h 96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28"/>
              <a:gd name="T175" fmla="*/ 0 h 960"/>
              <a:gd name="T176" fmla="*/ 1128 w 1128"/>
              <a:gd name="T177" fmla="*/ 960 h 96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28" h="960">
                <a:moveTo>
                  <a:pt x="1128" y="246"/>
                </a:moveTo>
                <a:lnTo>
                  <a:pt x="1124" y="248"/>
                </a:lnTo>
                <a:lnTo>
                  <a:pt x="1116" y="250"/>
                </a:lnTo>
                <a:lnTo>
                  <a:pt x="1104" y="254"/>
                </a:lnTo>
                <a:lnTo>
                  <a:pt x="1094" y="259"/>
                </a:lnTo>
                <a:lnTo>
                  <a:pt x="1088" y="265"/>
                </a:lnTo>
                <a:lnTo>
                  <a:pt x="1083" y="275"/>
                </a:lnTo>
                <a:lnTo>
                  <a:pt x="1075" y="289"/>
                </a:lnTo>
                <a:lnTo>
                  <a:pt x="1063" y="305"/>
                </a:lnTo>
                <a:lnTo>
                  <a:pt x="1055" y="318"/>
                </a:lnTo>
                <a:lnTo>
                  <a:pt x="1047" y="332"/>
                </a:lnTo>
                <a:lnTo>
                  <a:pt x="1043" y="348"/>
                </a:lnTo>
                <a:lnTo>
                  <a:pt x="1037" y="362"/>
                </a:lnTo>
                <a:lnTo>
                  <a:pt x="1029" y="376"/>
                </a:lnTo>
                <a:lnTo>
                  <a:pt x="1016" y="387"/>
                </a:lnTo>
                <a:lnTo>
                  <a:pt x="1002" y="395"/>
                </a:lnTo>
                <a:lnTo>
                  <a:pt x="984" y="403"/>
                </a:lnTo>
                <a:lnTo>
                  <a:pt x="966" y="411"/>
                </a:lnTo>
                <a:lnTo>
                  <a:pt x="949" y="417"/>
                </a:lnTo>
                <a:lnTo>
                  <a:pt x="937" y="419"/>
                </a:lnTo>
                <a:lnTo>
                  <a:pt x="921" y="415"/>
                </a:lnTo>
                <a:lnTo>
                  <a:pt x="903" y="411"/>
                </a:lnTo>
                <a:lnTo>
                  <a:pt x="884" y="409"/>
                </a:lnTo>
                <a:lnTo>
                  <a:pt x="864" y="411"/>
                </a:lnTo>
                <a:lnTo>
                  <a:pt x="846" y="419"/>
                </a:lnTo>
                <a:lnTo>
                  <a:pt x="829" y="431"/>
                </a:lnTo>
                <a:lnTo>
                  <a:pt x="813" y="440"/>
                </a:lnTo>
                <a:lnTo>
                  <a:pt x="801" y="450"/>
                </a:lnTo>
                <a:lnTo>
                  <a:pt x="799" y="454"/>
                </a:lnTo>
                <a:lnTo>
                  <a:pt x="797" y="458"/>
                </a:lnTo>
                <a:lnTo>
                  <a:pt x="795" y="464"/>
                </a:lnTo>
                <a:lnTo>
                  <a:pt x="793" y="468"/>
                </a:lnTo>
                <a:lnTo>
                  <a:pt x="791" y="472"/>
                </a:lnTo>
                <a:lnTo>
                  <a:pt x="789" y="474"/>
                </a:lnTo>
                <a:lnTo>
                  <a:pt x="787" y="474"/>
                </a:lnTo>
                <a:lnTo>
                  <a:pt x="783" y="474"/>
                </a:lnTo>
                <a:lnTo>
                  <a:pt x="777" y="470"/>
                </a:lnTo>
                <a:lnTo>
                  <a:pt x="770" y="462"/>
                </a:lnTo>
                <a:lnTo>
                  <a:pt x="760" y="456"/>
                </a:lnTo>
                <a:lnTo>
                  <a:pt x="752" y="456"/>
                </a:lnTo>
                <a:lnTo>
                  <a:pt x="742" y="462"/>
                </a:lnTo>
                <a:lnTo>
                  <a:pt x="734" y="472"/>
                </a:lnTo>
                <a:lnTo>
                  <a:pt x="726" y="484"/>
                </a:lnTo>
                <a:lnTo>
                  <a:pt x="718" y="496"/>
                </a:lnTo>
                <a:lnTo>
                  <a:pt x="708" y="507"/>
                </a:lnTo>
                <a:lnTo>
                  <a:pt x="695" y="513"/>
                </a:lnTo>
                <a:lnTo>
                  <a:pt x="679" y="513"/>
                </a:lnTo>
                <a:lnTo>
                  <a:pt x="657" y="509"/>
                </a:lnTo>
                <a:lnTo>
                  <a:pt x="644" y="503"/>
                </a:lnTo>
                <a:lnTo>
                  <a:pt x="634" y="494"/>
                </a:lnTo>
                <a:lnTo>
                  <a:pt x="622" y="482"/>
                </a:lnTo>
                <a:lnTo>
                  <a:pt x="612" y="468"/>
                </a:lnTo>
                <a:lnTo>
                  <a:pt x="602" y="454"/>
                </a:lnTo>
                <a:lnTo>
                  <a:pt x="592" y="442"/>
                </a:lnTo>
                <a:lnTo>
                  <a:pt x="583" y="437"/>
                </a:lnTo>
                <a:lnTo>
                  <a:pt x="575" y="440"/>
                </a:lnTo>
                <a:lnTo>
                  <a:pt x="571" y="452"/>
                </a:lnTo>
                <a:lnTo>
                  <a:pt x="575" y="464"/>
                </a:lnTo>
                <a:lnTo>
                  <a:pt x="581" y="478"/>
                </a:lnTo>
                <a:lnTo>
                  <a:pt x="588" y="490"/>
                </a:lnTo>
                <a:lnTo>
                  <a:pt x="596" y="498"/>
                </a:lnTo>
                <a:lnTo>
                  <a:pt x="608" y="509"/>
                </a:lnTo>
                <a:lnTo>
                  <a:pt x="618" y="519"/>
                </a:lnTo>
                <a:lnTo>
                  <a:pt x="624" y="531"/>
                </a:lnTo>
                <a:lnTo>
                  <a:pt x="624" y="541"/>
                </a:lnTo>
                <a:lnTo>
                  <a:pt x="612" y="557"/>
                </a:lnTo>
                <a:lnTo>
                  <a:pt x="596" y="574"/>
                </a:lnTo>
                <a:lnTo>
                  <a:pt x="577" y="588"/>
                </a:lnTo>
                <a:lnTo>
                  <a:pt x="557" y="596"/>
                </a:lnTo>
                <a:lnTo>
                  <a:pt x="545" y="600"/>
                </a:lnTo>
                <a:lnTo>
                  <a:pt x="535" y="598"/>
                </a:lnTo>
                <a:lnTo>
                  <a:pt x="533" y="596"/>
                </a:lnTo>
                <a:lnTo>
                  <a:pt x="531" y="594"/>
                </a:lnTo>
                <a:lnTo>
                  <a:pt x="527" y="592"/>
                </a:lnTo>
                <a:lnTo>
                  <a:pt x="525" y="590"/>
                </a:lnTo>
                <a:lnTo>
                  <a:pt x="523" y="590"/>
                </a:lnTo>
                <a:lnTo>
                  <a:pt x="521" y="590"/>
                </a:lnTo>
                <a:lnTo>
                  <a:pt x="520" y="592"/>
                </a:lnTo>
                <a:lnTo>
                  <a:pt x="518" y="598"/>
                </a:lnTo>
                <a:lnTo>
                  <a:pt x="514" y="608"/>
                </a:lnTo>
                <a:lnTo>
                  <a:pt x="504" y="614"/>
                </a:lnTo>
                <a:lnTo>
                  <a:pt x="492" y="624"/>
                </a:lnTo>
                <a:lnTo>
                  <a:pt x="478" y="637"/>
                </a:lnTo>
                <a:lnTo>
                  <a:pt x="466" y="651"/>
                </a:lnTo>
                <a:lnTo>
                  <a:pt x="459" y="661"/>
                </a:lnTo>
                <a:lnTo>
                  <a:pt x="451" y="667"/>
                </a:lnTo>
                <a:lnTo>
                  <a:pt x="441" y="667"/>
                </a:lnTo>
                <a:lnTo>
                  <a:pt x="427" y="665"/>
                </a:lnTo>
                <a:lnTo>
                  <a:pt x="411" y="667"/>
                </a:lnTo>
                <a:lnTo>
                  <a:pt x="390" y="669"/>
                </a:lnTo>
                <a:lnTo>
                  <a:pt x="374" y="669"/>
                </a:lnTo>
                <a:lnTo>
                  <a:pt x="360" y="675"/>
                </a:lnTo>
                <a:lnTo>
                  <a:pt x="348" y="683"/>
                </a:lnTo>
                <a:lnTo>
                  <a:pt x="336" y="694"/>
                </a:lnTo>
                <a:lnTo>
                  <a:pt x="323" y="704"/>
                </a:lnTo>
                <a:lnTo>
                  <a:pt x="299" y="714"/>
                </a:lnTo>
                <a:lnTo>
                  <a:pt x="271" y="726"/>
                </a:lnTo>
                <a:lnTo>
                  <a:pt x="246" y="734"/>
                </a:lnTo>
                <a:lnTo>
                  <a:pt x="226" y="740"/>
                </a:lnTo>
                <a:lnTo>
                  <a:pt x="212" y="740"/>
                </a:lnTo>
                <a:lnTo>
                  <a:pt x="199" y="740"/>
                </a:lnTo>
                <a:lnTo>
                  <a:pt x="185" y="742"/>
                </a:lnTo>
                <a:lnTo>
                  <a:pt x="173" y="748"/>
                </a:lnTo>
                <a:lnTo>
                  <a:pt x="163" y="759"/>
                </a:lnTo>
                <a:lnTo>
                  <a:pt x="153" y="773"/>
                </a:lnTo>
                <a:lnTo>
                  <a:pt x="142" y="781"/>
                </a:lnTo>
                <a:lnTo>
                  <a:pt x="128" y="787"/>
                </a:lnTo>
                <a:lnTo>
                  <a:pt x="116" y="793"/>
                </a:lnTo>
                <a:lnTo>
                  <a:pt x="108" y="803"/>
                </a:lnTo>
                <a:lnTo>
                  <a:pt x="100" y="816"/>
                </a:lnTo>
                <a:lnTo>
                  <a:pt x="92" y="826"/>
                </a:lnTo>
                <a:lnTo>
                  <a:pt x="86" y="834"/>
                </a:lnTo>
                <a:lnTo>
                  <a:pt x="90" y="844"/>
                </a:lnTo>
                <a:lnTo>
                  <a:pt x="104" y="856"/>
                </a:lnTo>
                <a:lnTo>
                  <a:pt x="118" y="872"/>
                </a:lnTo>
                <a:lnTo>
                  <a:pt x="130" y="891"/>
                </a:lnTo>
                <a:lnTo>
                  <a:pt x="138" y="905"/>
                </a:lnTo>
                <a:lnTo>
                  <a:pt x="144" y="919"/>
                </a:lnTo>
                <a:lnTo>
                  <a:pt x="146" y="931"/>
                </a:lnTo>
                <a:lnTo>
                  <a:pt x="140" y="940"/>
                </a:lnTo>
                <a:lnTo>
                  <a:pt x="128" y="946"/>
                </a:lnTo>
                <a:lnTo>
                  <a:pt x="114" y="954"/>
                </a:lnTo>
                <a:lnTo>
                  <a:pt x="96" y="960"/>
                </a:lnTo>
                <a:lnTo>
                  <a:pt x="79" y="960"/>
                </a:lnTo>
                <a:lnTo>
                  <a:pt x="67" y="956"/>
                </a:lnTo>
                <a:lnTo>
                  <a:pt x="51" y="938"/>
                </a:lnTo>
                <a:lnTo>
                  <a:pt x="37" y="919"/>
                </a:lnTo>
                <a:lnTo>
                  <a:pt x="25" y="901"/>
                </a:lnTo>
                <a:lnTo>
                  <a:pt x="18" y="887"/>
                </a:lnTo>
                <a:lnTo>
                  <a:pt x="10" y="872"/>
                </a:lnTo>
                <a:lnTo>
                  <a:pt x="4" y="854"/>
                </a:lnTo>
                <a:lnTo>
                  <a:pt x="2" y="840"/>
                </a:lnTo>
                <a:lnTo>
                  <a:pt x="2" y="826"/>
                </a:lnTo>
                <a:lnTo>
                  <a:pt x="2" y="812"/>
                </a:lnTo>
                <a:lnTo>
                  <a:pt x="4" y="797"/>
                </a:lnTo>
                <a:lnTo>
                  <a:pt x="12" y="783"/>
                </a:lnTo>
                <a:lnTo>
                  <a:pt x="25" y="765"/>
                </a:lnTo>
                <a:lnTo>
                  <a:pt x="31" y="753"/>
                </a:lnTo>
                <a:lnTo>
                  <a:pt x="33" y="749"/>
                </a:lnTo>
                <a:lnTo>
                  <a:pt x="4" y="746"/>
                </a:lnTo>
                <a:lnTo>
                  <a:pt x="0" y="734"/>
                </a:lnTo>
                <a:lnTo>
                  <a:pt x="33" y="687"/>
                </a:lnTo>
                <a:lnTo>
                  <a:pt x="71" y="675"/>
                </a:lnTo>
                <a:lnTo>
                  <a:pt x="77" y="637"/>
                </a:lnTo>
                <a:lnTo>
                  <a:pt x="128" y="627"/>
                </a:lnTo>
                <a:lnTo>
                  <a:pt x="147" y="612"/>
                </a:lnTo>
                <a:lnTo>
                  <a:pt x="147" y="553"/>
                </a:lnTo>
                <a:lnTo>
                  <a:pt x="175" y="539"/>
                </a:lnTo>
                <a:lnTo>
                  <a:pt x="244" y="478"/>
                </a:lnTo>
                <a:lnTo>
                  <a:pt x="238" y="403"/>
                </a:lnTo>
                <a:lnTo>
                  <a:pt x="264" y="332"/>
                </a:lnTo>
                <a:lnTo>
                  <a:pt x="301" y="307"/>
                </a:lnTo>
                <a:lnTo>
                  <a:pt x="297" y="250"/>
                </a:lnTo>
                <a:lnTo>
                  <a:pt x="325" y="220"/>
                </a:lnTo>
                <a:lnTo>
                  <a:pt x="303" y="157"/>
                </a:lnTo>
                <a:lnTo>
                  <a:pt x="329" y="143"/>
                </a:lnTo>
                <a:lnTo>
                  <a:pt x="329" y="86"/>
                </a:lnTo>
                <a:lnTo>
                  <a:pt x="384" y="78"/>
                </a:lnTo>
                <a:lnTo>
                  <a:pt x="484" y="9"/>
                </a:lnTo>
                <a:lnTo>
                  <a:pt x="535" y="39"/>
                </a:lnTo>
                <a:lnTo>
                  <a:pt x="592" y="9"/>
                </a:lnTo>
                <a:lnTo>
                  <a:pt x="624" y="29"/>
                </a:lnTo>
                <a:lnTo>
                  <a:pt x="693" y="0"/>
                </a:lnTo>
                <a:lnTo>
                  <a:pt x="720" y="27"/>
                </a:lnTo>
                <a:lnTo>
                  <a:pt x="681" y="94"/>
                </a:lnTo>
                <a:lnTo>
                  <a:pt x="651" y="130"/>
                </a:lnTo>
                <a:lnTo>
                  <a:pt x="679" y="151"/>
                </a:lnTo>
                <a:lnTo>
                  <a:pt x="740" y="128"/>
                </a:lnTo>
                <a:lnTo>
                  <a:pt x="823" y="92"/>
                </a:lnTo>
                <a:lnTo>
                  <a:pt x="878" y="120"/>
                </a:lnTo>
                <a:lnTo>
                  <a:pt x="895" y="59"/>
                </a:lnTo>
                <a:lnTo>
                  <a:pt x="984" y="61"/>
                </a:lnTo>
                <a:lnTo>
                  <a:pt x="1053" y="96"/>
                </a:lnTo>
                <a:lnTo>
                  <a:pt x="1086" y="161"/>
                </a:lnTo>
                <a:lnTo>
                  <a:pt x="1110" y="216"/>
                </a:lnTo>
                <a:lnTo>
                  <a:pt x="1128" y="246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71" name="Freeform 92"/>
          <p:cNvSpPr/>
          <p:nvPr/>
        </p:nvSpPr>
        <p:spPr bwMode="gray">
          <a:xfrm>
            <a:off x="3647662" y="2615059"/>
            <a:ext cx="587055" cy="394097"/>
          </a:xfrm>
          <a:custGeom>
            <a:avLst/>
            <a:gdLst>
              <a:gd name="T0" fmla="*/ 81 w 987"/>
              <a:gd name="T1" fmla="*/ 0 h 663"/>
              <a:gd name="T2" fmla="*/ 88 w 987"/>
              <a:gd name="T3" fmla="*/ 3 h 663"/>
              <a:gd name="T4" fmla="*/ 96 w 987"/>
              <a:gd name="T5" fmla="*/ 5 h 663"/>
              <a:gd name="T6" fmla="*/ 103 w 987"/>
              <a:gd name="T7" fmla="*/ 2 h 663"/>
              <a:gd name="T8" fmla="*/ 111 w 987"/>
              <a:gd name="T9" fmla="*/ 0 h 663"/>
              <a:gd name="T10" fmla="*/ 119 w 987"/>
              <a:gd name="T11" fmla="*/ 5 h 663"/>
              <a:gd name="T12" fmla="*/ 125 w 987"/>
              <a:gd name="T13" fmla="*/ 15 h 663"/>
              <a:gd name="T14" fmla="*/ 126 w 987"/>
              <a:gd name="T15" fmla="*/ 24 h 663"/>
              <a:gd name="T16" fmla="*/ 128 w 987"/>
              <a:gd name="T17" fmla="*/ 32 h 663"/>
              <a:gd name="T18" fmla="*/ 133 w 987"/>
              <a:gd name="T19" fmla="*/ 37 h 663"/>
              <a:gd name="T20" fmla="*/ 141 w 987"/>
              <a:gd name="T21" fmla="*/ 39 h 663"/>
              <a:gd name="T22" fmla="*/ 149 w 987"/>
              <a:gd name="T23" fmla="*/ 38 h 663"/>
              <a:gd name="T24" fmla="*/ 154 w 987"/>
              <a:gd name="T25" fmla="*/ 33 h 663"/>
              <a:gd name="T26" fmla="*/ 160 w 987"/>
              <a:gd name="T27" fmla="*/ 24 h 663"/>
              <a:gd name="T28" fmla="*/ 167 w 987"/>
              <a:gd name="T29" fmla="*/ 15 h 663"/>
              <a:gd name="T30" fmla="*/ 175 w 987"/>
              <a:gd name="T31" fmla="*/ 6 h 663"/>
              <a:gd name="T32" fmla="*/ 184 w 987"/>
              <a:gd name="T33" fmla="*/ 2 h 663"/>
              <a:gd name="T34" fmla="*/ 191 w 987"/>
              <a:gd name="T35" fmla="*/ 4 h 663"/>
              <a:gd name="T36" fmla="*/ 200 w 987"/>
              <a:gd name="T37" fmla="*/ 9 h 663"/>
              <a:gd name="T38" fmla="*/ 212 w 987"/>
              <a:gd name="T39" fmla="*/ 11 h 663"/>
              <a:gd name="T40" fmla="*/ 224 w 987"/>
              <a:gd name="T41" fmla="*/ 9 h 663"/>
              <a:gd name="T42" fmla="*/ 234 w 987"/>
              <a:gd name="T43" fmla="*/ 7 h 663"/>
              <a:gd name="T44" fmla="*/ 241 w 987"/>
              <a:gd name="T45" fmla="*/ 5 h 663"/>
              <a:gd name="T46" fmla="*/ 246 w 987"/>
              <a:gd name="T47" fmla="*/ 5 h 663"/>
              <a:gd name="T48" fmla="*/ 246 w 987"/>
              <a:gd name="T49" fmla="*/ 12 h 663"/>
              <a:gd name="T50" fmla="*/ 245 w 987"/>
              <a:gd name="T51" fmla="*/ 23 h 663"/>
              <a:gd name="T52" fmla="*/ 243 w 987"/>
              <a:gd name="T53" fmla="*/ 31 h 663"/>
              <a:gd name="T54" fmla="*/ 237 w 987"/>
              <a:gd name="T55" fmla="*/ 32 h 663"/>
              <a:gd name="T56" fmla="*/ 231 w 987"/>
              <a:gd name="T57" fmla="*/ 31 h 663"/>
              <a:gd name="T58" fmla="*/ 225 w 987"/>
              <a:gd name="T59" fmla="*/ 32 h 663"/>
              <a:gd name="T60" fmla="*/ 216 w 987"/>
              <a:gd name="T61" fmla="*/ 41 h 663"/>
              <a:gd name="T62" fmla="*/ 205 w 987"/>
              <a:gd name="T63" fmla="*/ 49 h 663"/>
              <a:gd name="T64" fmla="*/ 198 w 987"/>
              <a:gd name="T65" fmla="*/ 51 h 663"/>
              <a:gd name="T66" fmla="*/ 191 w 987"/>
              <a:gd name="T67" fmla="*/ 52 h 663"/>
              <a:gd name="T68" fmla="*/ 189 w 987"/>
              <a:gd name="T69" fmla="*/ 55 h 663"/>
              <a:gd name="T70" fmla="*/ 191 w 987"/>
              <a:gd name="T71" fmla="*/ 63 h 663"/>
              <a:gd name="T72" fmla="*/ 190 w 987"/>
              <a:gd name="T73" fmla="*/ 72 h 663"/>
              <a:gd name="T74" fmla="*/ 185 w 987"/>
              <a:gd name="T75" fmla="*/ 77 h 663"/>
              <a:gd name="T76" fmla="*/ 177 w 987"/>
              <a:gd name="T77" fmla="*/ 79 h 663"/>
              <a:gd name="T78" fmla="*/ 171 w 987"/>
              <a:gd name="T79" fmla="*/ 79 h 663"/>
              <a:gd name="T80" fmla="*/ 170 w 987"/>
              <a:gd name="T81" fmla="*/ 84 h 663"/>
              <a:gd name="T82" fmla="*/ 170 w 987"/>
              <a:gd name="T83" fmla="*/ 93 h 663"/>
              <a:gd name="T84" fmla="*/ 168 w 987"/>
              <a:gd name="T85" fmla="*/ 101 h 663"/>
              <a:gd name="T86" fmla="*/ 163 w 987"/>
              <a:gd name="T87" fmla="*/ 106 h 663"/>
              <a:gd name="T88" fmla="*/ 157 w 987"/>
              <a:gd name="T89" fmla="*/ 111 h 663"/>
              <a:gd name="T90" fmla="*/ 155 w 987"/>
              <a:gd name="T91" fmla="*/ 118 h 663"/>
              <a:gd name="T92" fmla="*/ 152 w 987"/>
              <a:gd name="T93" fmla="*/ 123 h 663"/>
              <a:gd name="T94" fmla="*/ 139 w 987"/>
              <a:gd name="T95" fmla="*/ 127 h 663"/>
              <a:gd name="T96" fmla="*/ 129 w 987"/>
              <a:gd name="T97" fmla="*/ 143 h 663"/>
              <a:gd name="T98" fmla="*/ 106 w 987"/>
              <a:gd name="T99" fmla="*/ 148 h 663"/>
              <a:gd name="T100" fmla="*/ 89 w 987"/>
              <a:gd name="T101" fmla="*/ 156 h 663"/>
              <a:gd name="T102" fmla="*/ 66 w 987"/>
              <a:gd name="T103" fmla="*/ 144 h 663"/>
              <a:gd name="T104" fmla="*/ 52 w 987"/>
              <a:gd name="T105" fmla="*/ 160 h 663"/>
              <a:gd name="T106" fmla="*/ 13 w 987"/>
              <a:gd name="T107" fmla="*/ 152 h 663"/>
              <a:gd name="T108" fmla="*/ 0 w 987"/>
              <a:gd name="T109" fmla="*/ 140 h 663"/>
              <a:gd name="T110" fmla="*/ 14 w 987"/>
              <a:gd name="T111" fmla="*/ 98 h 663"/>
              <a:gd name="T112" fmla="*/ 8 w 987"/>
              <a:gd name="T113" fmla="*/ 78 h 663"/>
              <a:gd name="T114" fmla="*/ 26 w 987"/>
              <a:gd name="T115" fmla="*/ 45 h 663"/>
              <a:gd name="T116" fmla="*/ 50 w 987"/>
              <a:gd name="T117" fmla="*/ 22 h 663"/>
              <a:gd name="T118" fmla="*/ 80 w 987"/>
              <a:gd name="T119" fmla="*/ 0 h 6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663"/>
              <a:gd name="T182" fmla="*/ 987 w 987"/>
              <a:gd name="T183" fmla="*/ 663 h 66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663">
                <a:moveTo>
                  <a:pt x="323" y="0"/>
                </a:moveTo>
                <a:lnTo>
                  <a:pt x="327" y="2"/>
                </a:lnTo>
                <a:lnTo>
                  <a:pt x="339" y="7"/>
                </a:lnTo>
                <a:lnTo>
                  <a:pt x="353" y="13"/>
                </a:lnTo>
                <a:lnTo>
                  <a:pt x="369" y="19"/>
                </a:lnTo>
                <a:lnTo>
                  <a:pt x="384" y="21"/>
                </a:lnTo>
                <a:lnTo>
                  <a:pt x="398" y="19"/>
                </a:lnTo>
                <a:lnTo>
                  <a:pt x="414" y="9"/>
                </a:lnTo>
                <a:lnTo>
                  <a:pt x="432" y="2"/>
                </a:lnTo>
                <a:lnTo>
                  <a:pt x="447" y="2"/>
                </a:lnTo>
                <a:lnTo>
                  <a:pt x="463" y="7"/>
                </a:lnTo>
                <a:lnTo>
                  <a:pt x="479" y="23"/>
                </a:lnTo>
                <a:lnTo>
                  <a:pt x="493" y="43"/>
                </a:lnTo>
                <a:lnTo>
                  <a:pt x="500" y="63"/>
                </a:lnTo>
                <a:lnTo>
                  <a:pt x="504" y="82"/>
                </a:lnTo>
                <a:lnTo>
                  <a:pt x="504" y="98"/>
                </a:lnTo>
                <a:lnTo>
                  <a:pt x="508" y="114"/>
                </a:lnTo>
                <a:lnTo>
                  <a:pt x="512" y="129"/>
                </a:lnTo>
                <a:lnTo>
                  <a:pt x="522" y="143"/>
                </a:lnTo>
                <a:lnTo>
                  <a:pt x="534" y="151"/>
                </a:lnTo>
                <a:lnTo>
                  <a:pt x="550" y="155"/>
                </a:lnTo>
                <a:lnTo>
                  <a:pt x="567" y="157"/>
                </a:lnTo>
                <a:lnTo>
                  <a:pt x="585" y="157"/>
                </a:lnTo>
                <a:lnTo>
                  <a:pt x="599" y="153"/>
                </a:lnTo>
                <a:lnTo>
                  <a:pt x="609" y="147"/>
                </a:lnTo>
                <a:lnTo>
                  <a:pt x="617" y="133"/>
                </a:lnTo>
                <a:lnTo>
                  <a:pt x="628" y="116"/>
                </a:lnTo>
                <a:lnTo>
                  <a:pt x="642" y="96"/>
                </a:lnTo>
                <a:lnTo>
                  <a:pt x="656" y="76"/>
                </a:lnTo>
                <a:lnTo>
                  <a:pt x="668" y="61"/>
                </a:lnTo>
                <a:lnTo>
                  <a:pt x="683" y="43"/>
                </a:lnTo>
                <a:lnTo>
                  <a:pt x="703" y="27"/>
                </a:lnTo>
                <a:lnTo>
                  <a:pt x="723" y="15"/>
                </a:lnTo>
                <a:lnTo>
                  <a:pt x="737" y="9"/>
                </a:lnTo>
                <a:lnTo>
                  <a:pt x="748" y="11"/>
                </a:lnTo>
                <a:lnTo>
                  <a:pt x="764" y="19"/>
                </a:lnTo>
                <a:lnTo>
                  <a:pt x="782" y="27"/>
                </a:lnTo>
                <a:lnTo>
                  <a:pt x="802" y="37"/>
                </a:lnTo>
                <a:lnTo>
                  <a:pt x="823" y="45"/>
                </a:lnTo>
                <a:lnTo>
                  <a:pt x="851" y="47"/>
                </a:lnTo>
                <a:lnTo>
                  <a:pt x="874" y="43"/>
                </a:lnTo>
                <a:lnTo>
                  <a:pt x="896" y="37"/>
                </a:lnTo>
                <a:lnTo>
                  <a:pt x="920" y="33"/>
                </a:lnTo>
                <a:lnTo>
                  <a:pt x="937" y="29"/>
                </a:lnTo>
                <a:lnTo>
                  <a:pt x="953" y="25"/>
                </a:lnTo>
                <a:lnTo>
                  <a:pt x="967" y="21"/>
                </a:lnTo>
                <a:lnTo>
                  <a:pt x="979" y="19"/>
                </a:lnTo>
                <a:lnTo>
                  <a:pt x="985" y="21"/>
                </a:lnTo>
                <a:lnTo>
                  <a:pt x="987" y="31"/>
                </a:lnTo>
                <a:lnTo>
                  <a:pt x="987" y="51"/>
                </a:lnTo>
                <a:lnTo>
                  <a:pt x="985" y="70"/>
                </a:lnTo>
                <a:lnTo>
                  <a:pt x="983" y="92"/>
                </a:lnTo>
                <a:lnTo>
                  <a:pt x="979" y="112"/>
                </a:lnTo>
                <a:lnTo>
                  <a:pt x="973" y="124"/>
                </a:lnTo>
                <a:lnTo>
                  <a:pt x="963" y="128"/>
                </a:lnTo>
                <a:lnTo>
                  <a:pt x="951" y="128"/>
                </a:lnTo>
                <a:lnTo>
                  <a:pt x="937" y="126"/>
                </a:lnTo>
                <a:lnTo>
                  <a:pt x="926" y="124"/>
                </a:lnTo>
                <a:lnTo>
                  <a:pt x="912" y="126"/>
                </a:lnTo>
                <a:lnTo>
                  <a:pt x="902" y="131"/>
                </a:lnTo>
                <a:lnTo>
                  <a:pt x="886" y="147"/>
                </a:lnTo>
                <a:lnTo>
                  <a:pt x="865" y="167"/>
                </a:lnTo>
                <a:lnTo>
                  <a:pt x="843" y="185"/>
                </a:lnTo>
                <a:lnTo>
                  <a:pt x="821" y="198"/>
                </a:lnTo>
                <a:lnTo>
                  <a:pt x="807" y="204"/>
                </a:lnTo>
                <a:lnTo>
                  <a:pt x="792" y="206"/>
                </a:lnTo>
                <a:lnTo>
                  <a:pt x="778" y="206"/>
                </a:lnTo>
                <a:lnTo>
                  <a:pt x="766" y="208"/>
                </a:lnTo>
                <a:lnTo>
                  <a:pt x="760" y="212"/>
                </a:lnTo>
                <a:lnTo>
                  <a:pt x="758" y="222"/>
                </a:lnTo>
                <a:lnTo>
                  <a:pt x="762" y="236"/>
                </a:lnTo>
                <a:lnTo>
                  <a:pt x="764" y="253"/>
                </a:lnTo>
                <a:lnTo>
                  <a:pt x="764" y="271"/>
                </a:lnTo>
                <a:lnTo>
                  <a:pt x="760" y="289"/>
                </a:lnTo>
                <a:lnTo>
                  <a:pt x="754" y="303"/>
                </a:lnTo>
                <a:lnTo>
                  <a:pt x="743" y="311"/>
                </a:lnTo>
                <a:lnTo>
                  <a:pt x="725" y="316"/>
                </a:lnTo>
                <a:lnTo>
                  <a:pt x="709" y="316"/>
                </a:lnTo>
                <a:lnTo>
                  <a:pt x="695" y="316"/>
                </a:lnTo>
                <a:lnTo>
                  <a:pt x="685" y="318"/>
                </a:lnTo>
                <a:lnTo>
                  <a:pt x="682" y="326"/>
                </a:lnTo>
                <a:lnTo>
                  <a:pt x="682" y="338"/>
                </a:lnTo>
                <a:lnTo>
                  <a:pt x="682" y="356"/>
                </a:lnTo>
                <a:lnTo>
                  <a:pt x="682" y="374"/>
                </a:lnTo>
                <a:lnTo>
                  <a:pt x="680" y="391"/>
                </a:lnTo>
                <a:lnTo>
                  <a:pt x="674" y="405"/>
                </a:lnTo>
                <a:lnTo>
                  <a:pt x="668" y="415"/>
                </a:lnTo>
                <a:lnTo>
                  <a:pt x="654" y="425"/>
                </a:lnTo>
                <a:lnTo>
                  <a:pt x="640" y="433"/>
                </a:lnTo>
                <a:lnTo>
                  <a:pt x="630" y="444"/>
                </a:lnTo>
                <a:lnTo>
                  <a:pt x="626" y="458"/>
                </a:lnTo>
                <a:lnTo>
                  <a:pt x="622" y="474"/>
                </a:lnTo>
                <a:lnTo>
                  <a:pt x="617" y="486"/>
                </a:lnTo>
                <a:lnTo>
                  <a:pt x="609" y="494"/>
                </a:lnTo>
                <a:lnTo>
                  <a:pt x="605" y="496"/>
                </a:lnTo>
                <a:lnTo>
                  <a:pt x="558" y="511"/>
                </a:lnTo>
                <a:lnTo>
                  <a:pt x="546" y="572"/>
                </a:lnTo>
                <a:lnTo>
                  <a:pt x="518" y="572"/>
                </a:lnTo>
                <a:lnTo>
                  <a:pt x="461" y="598"/>
                </a:lnTo>
                <a:lnTo>
                  <a:pt x="424" y="594"/>
                </a:lnTo>
                <a:lnTo>
                  <a:pt x="412" y="620"/>
                </a:lnTo>
                <a:lnTo>
                  <a:pt x="357" y="627"/>
                </a:lnTo>
                <a:lnTo>
                  <a:pt x="327" y="643"/>
                </a:lnTo>
                <a:lnTo>
                  <a:pt x="266" y="578"/>
                </a:lnTo>
                <a:lnTo>
                  <a:pt x="229" y="596"/>
                </a:lnTo>
                <a:lnTo>
                  <a:pt x="209" y="643"/>
                </a:lnTo>
                <a:lnTo>
                  <a:pt x="105" y="663"/>
                </a:lnTo>
                <a:lnTo>
                  <a:pt x="54" y="610"/>
                </a:lnTo>
                <a:lnTo>
                  <a:pt x="4" y="612"/>
                </a:lnTo>
                <a:lnTo>
                  <a:pt x="0" y="562"/>
                </a:lnTo>
                <a:lnTo>
                  <a:pt x="69" y="482"/>
                </a:lnTo>
                <a:lnTo>
                  <a:pt x="59" y="395"/>
                </a:lnTo>
                <a:lnTo>
                  <a:pt x="28" y="350"/>
                </a:lnTo>
                <a:lnTo>
                  <a:pt x="32" y="313"/>
                </a:lnTo>
                <a:lnTo>
                  <a:pt x="87" y="265"/>
                </a:lnTo>
                <a:lnTo>
                  <a:pt x="107" y="181"/>
                </a:lnTo>
                <a:lnTo>
                  <a:pt x="168" y="143"/>
                </a:lnTo>
                <a:lnTo>
                  <a:pt x="201" y="88"/>
                </a:lnTo>
                <a:lnTo>
                  <a:pt x="266" y="84"/>
                </a:lnTo>
                <a:lnTo>
                  <a:pt x="323" y="0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72" name="Freeform 100"/>
          <p:cNvSpPr/>
          <p:nvPr/>
        </p:nvSpPr>
        <p:spPr bwMode="gray">
          <a:xfrm>
            <a:off x="3876292" y="2010221"/>
            <a:ext cx="512035" cy="510779"/>
          </a:xfrm>
          <a:custGeom>
            <a:avLst/>
            <a:gdLst>
              <a:gd name="T0" fmla="*/ 182 w 860"/>
              <a:gd name="T1" fmla="*/ 145 h 858"/>
              <a:gd name="T2" fmla="*/ 179 w 860"/>
              <a:gd name="T3" fmla="*/ 149 h 858"/>
              <a:gd name="T4" fmla="*/ 174 w 860"/>
              <a:gd name="T5" fmla="*/ 152 h 858"/>
              <a:gd name="T6" fmla="*/ 166 w 860"/>
              <a:gd name="T7" fmla="*/ 154 h 858"/>
              <a:gd name="T8" fmla="*/ 156 w 860"/>
              <a:gd name="T9" fmla="*/ 157 h 858"/>
              <a:gd name="T10" fmla="*/ 149 w 860"/>
              <a:gd name="T11" fmla="*/ 163 h 858"/>
              <a:gd name="T12" fmla="*/ 140 w 860"/>
              <a:gd name="T13" fmla="*/ 170 h 858"/>
              <a:gd name="T14" fmla="*/ 133 w 860"/>
              <a:gd name="T15" fmla="*/ 176 h 858"/>
              <a:gd name="T16" fmla="*/ 129 w 860"/>
              <a:gd name="T17" fmla="*/ 180 h 858"/>
              <a:gd name="T18" fmla="*/ 123 w 860"/>
              <a:gd name="T19" fmla="*/ 186 h 858"/>
              <a:gd name="T20" fmla="*/ 119 w 860"/>
              <a:gd name="T21" fmla="*/ 194 h 858"/>
              <a:gd name="T22" fmla="*/ 113 w 860"/>
              <a:gd name="T23" fmla="*/ 201 h 858"/>
              <a:gd name="T24" fmla="*/ 107 w 860"/>
              <a:gd name="T25" fmla="*/ 204 h 858"/>
              <a:gd name="T26" fmla="*/ 103 w 860"/>
              <a:gd name="T27" fmla="*/ 208 h 858"/>
              <a:gd name="T28" fmla="*/ 95 w 860"/>
              <a:gd name="T29" fmla="*/ 213 h 858"/>
              <a:gd name="T30" fmla="*/ 89 w 860"/>
              <a:gd name="T31" fmla="*/ 215 h 858"/>
              <a:gd name="T32" fmla="*/ 88 w 860"/>
              <a:gd name="T33" fmla="*/ 210 h 858"/>
              <a:gd name="T34" fmla="*/ 92 w 860"/>
              <a:gd name="T35" fmla="*/ 204 h 858"/>
              <a:gd name="T36" fmla="*/ 98 w 860"/>
              <a:gd name="T37" fmla="*/ 198 h 858"/>
              <a:gd name="T38" fmla="*/ 103 w 860"/>
              <a:gd name="T39" fmla="*/ 191 h 858"/>
              <a:gd name="T40" fmla="*/ 101 w 860"/>
              <a:gd name="T41" fmla="*/ 187 h 858"/>
              <a:gd name="T42" fmla="*/ 95 w 860"/>
              <a:gd name="T43" fmla="*/ 184 h 858"/>
              <a:gd name="T44" fmla="*/ 91 w 860"/>
              <a:gd name="T45" fmla="*/ 179 h 858"/>
              <a:gd name="T46" fmla="*/ 93 w 860"/>
              <a:gd name="T47" fmla="*/ 170 h 858"/>
              <a:gd name="T48" fmla="*/ 100 w 860"/>
              <a:gd name="T49" fmla="*/ 159 h 858"/>
              <a:gd name="T50" fmla="*/ 107 w 860"/>
              <a:gd name="T51" fmla="*/ 148 h 858"/>
              <a:gd name="T52" fmla="*/ 110 w 860"/>
              <a:gd name="T53" fmla="*/ 140 h 858"/>
              <a:gd name="T54" fmla="*/ 110 w 860"/>
              <a:gd name="T55" fmla="*/ 135 h 858"/>
              <a:gd name="T56" fmla="*/ 105 w 860"/>
              <a:gd name="T57" fmla="*/ 129 h 858"/>
              <a:gd name="T58" fmla="*/ 99 w 860"/>
              <a:gd name="T59" fmla="*/ 123 h 858"/>
              <a:gd name="T60" fmla="*/ 94 w 860"/>
              <a:gd name="T61" fmla="*/ 122 h 858"/>
              <a:gd name="T62" fmla="*/ 87 w 860"/>
              <a:gd name="T63" fmla="*/ 123 h 858"/>
              <a:gd name="T64" fmla="*/ 78 w 860"/>
              <a:gd name="T65" fmla="*/ 123 h 858"/>
              <a:gd name="T66" fmla="*/ 74 w 860"/>
              <a:gd name="T67" fmla="*/ 124 h 858"/>
              <a:gd name="T68" fmla="*/ 70 w 860"/>
              <a:gd name="T69" fmla="*/ 134 h 858"/>
              <a:gd name="T70" fmla="*/ 66 w 860"/>
              <a:gd name="T71" fmla="*/ 145 h 858"/>
              <a:gd name="T72" fmla="*/ 60 w 860"/>
              <a:gd name="T73" fmla="*/ 152 h 858"/>
              <a:gd name="T74" fmla="*/ 53 w 860"/>
              <a:gd name="T75" fmla="*/ 163 h 858"/>
              <a:gd name="T76" fmla="*/ 46 w 860"/>
              <a:gd name="T77" fmla="*/ 169 h 858"/>
              <a:gd name="T78" fmla="*/ 41 w 860"/>
              <a:gd name="T79" fmla="*/ 172 h 858"/>
              <a:gd name="T80" fmla="*/ 34 w 860"/>
              <a:gd name="T81" fmla="*/ 167 h 858"/>
              <a:gd name="T82" fmla="*/ 14 w 860"/>
              <a:gd name="T83" fmla="*/ 147 h 858"/>
              <a:gd name="T84" fmla="*/ 5 w 860"/>
              <a:gd name="T85" fmla="*/ 127 h 858"/>
              <a:gd name="T86" fmla="*/ 7 w 860"/>
              <a:gd name="T87" fmla="*/ 101 h 858"/>
              <a:gd name="T88" fmla="*/ 3 w 860"/>
              <a:gd name="T89" fmla="*/ 79 h 858"/>
              <a:gd name="T90" fmla="*/ 21 w 860"/>
              <a:gd name="T91" fmla="*/ 80 h 858"/>
              <a:gd name="T92" fmla="*/ 43 w 860"/>
              <a:gd name="T93" fmla="*/ 78 h 858"/>
              <a:gd name="T94" fmla="*/ 69 w 860"/>
              <a:gd name="T95" fmla="*/ 53 h 858"/>
              <a:gd name="T96" fmla="*/ 94 w 860"/>
              <a:gd name="T97" fmla="*/ 44 h 858"/>
              <a:gd name="T98" fmla="*/ 108 w 860"/>
              <a:gd name="T99" fmla="*/ 37 h 858"/>
              <a:gd name="T100" fmla="*/ 131 w 860"/>
              <a:gd name="T101" fmla="*/ 12 h 858"/>
              <a:gd name="T102" fmla="*/ 149 w 860"/>
              <a:gd name="T103" fmla="*/ 6 h 858"/>
              <a:gd name="T104" fmla="*/ 182 w 860"/>
              <a:gd name="T105" fmla="*/ 30 h 858"/>
              <a:gd name="T106" fmla="*/ 194 w 860"/>
              <a:gd name="T107" fmla="*/ 60 h 858"/>
              <a:gd name="T108" fmla="*/ 215 w 860"/>
              <a:gd name="T109" fmla="*/ 101 h 858"/>
              <a:gd name="T110" fmla="*/ 183 w 860"/>
              <a:gd name="T111" fmla="*/ 134 h 8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860"/>
              <a:gd name="T169" fmla="*/ 0 h 858"/>
              <a:gd name="T170" fmla="*/ 860 w 860"/>
              <a:gd name="T171" fmla="*/ 858 h 8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860" h="858">
                <a:moveTo>
                  <a:pt x="725" y="575"/>
                </a:moveTo>
                <a:lnTo>
                  <a:pt x="725" y="579"/>
                </a:lnTo>
                <a:lnTo>
                  <a:pt x="719" y="585"/>
                </a:lnTo>
                <a:lnTo>
                  <a:pt x="713" y="594"/>
                </a:lnTo>
                <a:lnTo>
                  <a:pt x="705" y="604"/>
                </a:lnTo>
                <a:lnTo>
                  <a:pt x="695" y="608"/>
                </a:lnTo>
                <a:lnTo>
                  <a:pt x="681" y="610"/>
                </a:lnTo>
                <a:lnTo>
                  <a:pt x="664" y="614"/>
                </a:lnTo>
                <a:lnTo>
                  <a:pt x="642" y="618"/>
                </a:lnTo>
                <a:lnTo>
                  <a:pt x="622" y="626"/>
                </a:lnTo>
                <a:lnTo>
                  <a:pt x="607" y="638"/>
                </a:lnTo>
                <a:lnTo>
                  <a:pt x="593" y="651"/>
                </a:lnTo>
                <a:lnTo>
                  <a:pt x="577" y="665"/>
                </a:lnTo>
                <a:lnTo>
                  <a:pt x="559" y="679"/>
                </a:lnTo>
                <a:lnTo>
                  <a:pt x="544" y="693"/>
                </a:lnTo>
                <a:lnTo>
                  <a:pt x="530" y="703"/>
                </a:lnTo>
                <a:lnTo>
                  <a:pt x="522" y="711"/>
                </a:lnTo>
                <a:lnTo>
                  <a:pt x="514" y="718"/>
                </a:lnTo>
                <a:lnTo>
                  <a:pt x="502" y="730"/>
                </a:lnTo>
                <a:lnTo>
                  <a:pt x="492" y="744"/>
                </a:lnTo>
                <a:lnTo>
                  <a:pt x="481" y="760"/>
                </a:lnTo>
                <a:lnTo>
                  <a:pt x="475" y="774"/>
                </a:lnTo>
                <a:lnTo>
                  <a:pt x="465" y="789"/>
                </a:lnTo>
                <a:lnTo>
                  <a:pt x="451" y="801"/>
                </a:lnTo>
                <a:lnTo>
                  <a:pt x="437" y="809"/>
                </a:lnTo>
                <a:lnTo>
                  <a:pt x="427" y="815"/>
                </a:lnTo>
                <a:lnTo>
                  <a:pt x="422" y="823"/>
                </a:lnTo>
                <a:lnTo>
                  <a:pt x="410" y="831"/>
                </a:lnTo>
                <a:lnTo>
                  <a:pt x="394" y="840"/>
                </a:lnTo>
                <a:lnTo>
                  <a:pt x="380" y="850"/>
                </a:lnTo>
                <a:lnTo>
                  <a:pt x="364" y="856"/>
                </a:lnTo>
                <a:lnTo>
                  <a:pt x="355" y="858"/>
                </a:lnTo>
                <a:lnTo>
                  <a:pt x="349" y="854"/>
                </a:lnTo>
                <a:lnTo>
                  <a:pt x="349" y="838"/>
                </a:lnTo>
                <a:lnTo>
                  <a:pt x="355" y="827"/>
                </a:lnTo>
                <a:lnTo>
                  <a:pt x="366" y="815"/>
                </a:lnTo>
                <a:lnTo>
                  <a:pt x="380" y="801"/>
                </a:lnTo>
                <a:lnTo>
                  <a:pt x="392" y="789"/>
                </a:lnTo>
                <a:lnTo>
                  <a:pt x="404" y="775"/>
                </a:lnTo>
                <a:lnTo>
                  <a:pt x="410" y="764"/>
                </a:lnTo>
                <a:lnTo>
                  <a:pt x="410" y="754"/>
                </a:lnTo>
                <a:lnTo>
                  <a:pt x="404" y="748"/>
                </a:lnTo>
                <a:lnTo>
                  <a:pt x="392" y="742"/>
                </a:lnTo>
                <a:lnTo>
                  <a:pt x="380" y="734"/>
                </a:lnTo>
                <a:lnTo>
                  <a:pt x="370" y="726"/>
                </a:lnTo>
                <a:lnTo>
                  <a:pt x="364" y="716"/>
                </a:lnTo>
                <a:lnTo>
                  <a:pt x="364" y="699"/>
                </a:lnTo>
                <a:lnTo>
                  <a:pt x="372" y="679"/>
                </a:lnTo>
                <a:lnTo>
                  <a:pt x="382" y="661"/>
                </a:lnTo>
                <a:lnTo>
                  <a:pt x="400" y="636"/>
                </a:lnTo>
                <a:lnTo>
                  <a:pt x="418" y="608"/>
                </a:lnTo>
                <a:lnTo>
                  <a:pt x="425" y="592"/>
                </a:lnTo>
                <a:lnTo>
                  <a:pt x="433" y="575"/>
                </a:lnTo>
                <a:lnTo>
                  <a:pt x="441" y="559"/>
                </a:lnTo>
                <a:lnTo>
                  <a:pt x="443" y="547"/>
                </a:lnTo>
                <a:lnTo>
                  <a:pt x="439" y="537"/>
                </a:lnTo>
                <a:lnTo>
                  <a:pt x="429" y="526"/>
                </a:lnTo>
                <a:lnTo>
                  <a:pt x="418" y="514"/>
                </a:lnTo>
                <a:lnTo>
                  <a:pt x="404" y="502"/>
                </a:lnTo>
                <a:lnTo>
                  <a:pt x="394" y="494"/>
                </a:lnTo>
                <a:lnTo>
                  <a:pt x="384" y="490"/>
                </a:lnTo>
                <a:lnTo>
                  <a:pt x="374" y="490"/>
                </a:lnTo>
                <a:lnTo>
                  <a:pt x="362" y="492"/>
                </a:lnTo>
                <a:lnTo>
                  <a:pt x="345" y="494"/>
                </a:lnTo>
                <a:lnTo>
                  <a:pt x="325" y="494"/>
                </a:lnTo>
                <a:lnTo>
                  <a:pt x="311" y="492"/>
                </a:lnTo>
                <a:lnTo>
                  <a:pt x="301" y="492"/>
                </a:lnTo>
                <a:lnTo>
                  <a:pt x="294" y="498"/>
                </a:lnTo>
                <a:lnTo>
                  <a:pt x="286" y="512"/>
                </a:lnTo>
                <a:lnTo>
                  <a:pt x="280" y="533"/>
                </a:lnTo>
                <a:lnTo>
                  <a:pt x="272" y="557"/>
                </a:lnTo>
                <a:lnTo>
                  <a:pt x="264" y="577"/>
                </a:lnTo>
                <a:lnTo>
                  <a:pt x="254" y="592"/>
                </a:lnTo>
                <a:lnTo>
                  <a:pt x="242" y="608"/>
                </a:lnTo>
                <a:lnTo>
                  <a:pt x="227" y="630"/>
                </a:lnTo>
                <a:lnTo>
                  <a:pt x="211" y="650"/>
                </a:lnTo>
                <a:lnTo>
                  <a:pt x="197" y="663"/>
                </a:lnTo>
                <a:lnTo>
                  <a:pt x="183" y="673"/>
                </a:lnTo>
                <a:lnTo>
                  <a:pt x="172" y="681"/>
                </a:lnTo>
                <a:lnTo>
                  <a:pt x="162" y="687"/>
                </a:lnTo>
                <a:lnTo>
                  <a:pt x="158" y="691"/>
                </a:lnTo>
                <a:lnTo>
                  <a:pt x="134" y="667"/>
                </a:lnTo>
                <a:lnTo>
                  <a:pt x="103" y="620"/>
                </a:lnTo>
                <a:lnTo>
                  <a:pt x="55" y="587"/>
                </a:lnTo>
                <a:lnTo>
                  <a:pt x="0" y="569"/>
                </a:lnTo>
                <a:lnTo>
                  <a:pt x="20" y="510"/>
                </a:lnTo>
                <a:lnTo>
                  <a:pt x="53" y="457"/>
                </a:lnTo>
                <a:lnTo>
                  <a:pt x="30" y="402"/>
                </a:lnTo>
                <a:lnTo>
                  <a:pt x="30" y="337"/>
                </a:lnTo>
                <a:lnTo>
                  <a:pt x="10" y="315"/>
                </a:lnTo>
                <a:lnTo>
                  <a:pt x="40" y="285"/>
                </a:lnTo>
                <a:lnTo>
                  <a:pt x="81" y="317"/>
                </a:lnTo>
                <a:lnTo>
                  <a:pt x="126" y="382"/>
                </a:lnTo>
                <a:lnTo>
                  <a:pt x="170" y="311"/>
                </a:lnTo>
                <a:lnTo>
                  <a:pt x="215" y="274"/>
                </a:lnTo>
                <a:lnTo>
                  <a:pt x="274" y="209"/>
                </a:lnTo>
                <a:lnTo>
                  <a:pt x="349" y="189"/>
                </a:lnTo>
                <a:lnTo>
                  <a:pt x="376" y="173"/>
                </a:lnTo>
                <a:lnTo>
                  <a:pt x="380" y="134"/>
                </a:lnTo>
                <a:lnTo>
                  <a:pt x="431" y="146"/>
                </a:lnTo>
                <a:lnTo>
                  <a:pt x="475" y="108"/>
                </a:lnTo>
                <a:lnTo>
                  <a:pt x="524" y="47"/>
                </a:lnTo>
                <a:lnTo>
                  <a:pt x="524" y="0"/>
                </a:lnTo>
                <a:lnTo>
                  <a:pt x="595" y="22"/>
                </a:lnTo>
                <a:lnTo>
                  <a:pt x="679" y="45"/>
                </a:lnTo>
                <a:lnTo>
                  <a:pt x="725" y="120"/>
                </a:lnTo>
                <a:lnTo>
                  <a:pt x="784" y="187"/>
                </a:lnTo>
                <a:lnTo>
                  <a:pt x="774" y="240"/>
                </a:lnTo>
                <a:lnTo>
                  <a:pt x="860" y="317"/>
                </a:lnTo>
                <a:lnTo>
                  <a:pt x="860" y="402"/>
                </a:lnTo>
                <a:lnTo>
                  <a:pt x="815" y="425"/>
                </a:lnTo>
                <a:lnTo>
                  <a:pt x="731" y="533"/>
                </a:lnTo>
                <a:lnTo>
                  <a:pt x="725" y="575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sp>
        <p:nvSpPr>
          <p:cNvPr id="73" name="Freeform 82"/>
          <p:cNvSpPr/>
          <p:nvPr/>
        </p:nvSpPr>
        <p:spPr bwMode="gray">
          <a:xfrm>
            <a:off x="4001417" y="3293714"/>
            <a:ext cx="336991" cy="378619"/>
          </a:xfrm>
          <a:custGeom>
            <a:avLst/>
            <a:gdLst>
              <a:gd name="T0" fmla="*/ 109 w 565"/>
              <a:gd name="T1" fmla="*/ 11 h 638"/>
              <a:gd name="T2" fmla="*/ 106 w 565"/>
              <a:gd name="T3" fmla="*/ 11 h 638"/>
              <a:gd name="T4" fmla="*/ 103 w 565"/>
              <a:gd name="T5" fmla="*/ 14 h 638"/>
              <a:gd name="T6" fmla="*/ 100 w 565"/>
              <a:gd name="T7" fmla="*/ 21 h 638"/>
              <a:gd name="T8" fmla="*/ 99 w 565"/>
              <a:gd name="T9" fmla="*/ 28 h 638"/>
              <a:gd name="T10" fmla="*/ 96 w 565"/>
              <a:gd name="T11" fmla="*/ 31 h 638"/>
              <a:gd name="T12" fmla="*/ 90 w 565"/>
              <a:gd name="T13" fmla="*/ 29 h 638"/>
              <a:gd name="T14" fmla="*/ 84 w 565"/>
              <a:gd name="T15" fmla="*/ 26 h 638"/>
              <a:gd name="T16" fmla="*/ 80 w 565"/>
              <a:gd name="T17" fmla="*/ 26 h 638"/>
              <a:gd name="T18" fmla="*/ 82 w 565"/>
              <a:gd name="T19" fmla="*/ 32 h 638"/>
              <a:gd name="T20" fmla="*/ 87 w 565"/>
              <a:gd name="T21" fmla="*/ 36 h 638"/>
              <a:gd name="T22" fmla="*/ 93 w 565"/>
              <a:gd name="T23" fmla="*/ 38 h 638"/>
              <a:gd name="T24" fmla="*/ 101 w 565"/>
              <a:gd name="T25" fmla="*/ 35 h 638"/>
              <a:gd name="T26" fmla="*/ 104 w 565"/>
              <a:gd name="T27" fmla="*/ 31 h 638"/>
              <a:gd name="T28" fmla="*/ 106 w 565"/>
              <a:gd name="T29" fmla="*/ 25 h 638"/>
              <a:gd name="T30" fmla="*/ 110 w 565"/>
              <a:gd name="T31" fmla="*/ 24 h 638"/>
              <a:gd name="T32" fmla="*/ 117 w 565"/>
              <a:gd name="T33" fmla="*/ 30 h 638"/>
              <a:gd name="T34" fmla="*/ 126 w 565"/>
              <a:gd name="T35" fmla="*/ 34 h 638"/>
              <a:gd name="T36" fmla="*/ 131 w 565"/>
              <a:gd name="T37" fmla="*/ 36 h 638"/>
              <a:gd name="T38" fmla="*/ 138 w 565"/>
              <a:gd name="T39" fmla="*/ 38 h 638"/>
              <a:gd name="T40" fmla="*/ 142 w 565"/>
              <a:gd name="T41" fmla="*/ 44 h 638"/>
              <a:gd name="T42" fmla="*/ 139 w 565"/>
              <a:gd name="T43" fmla="*/ 51 h 638"/>
              <a:gd name="T44" fmla="*/ 133 w 565"/>
              <a:gd name="T45" fmla="*/ 58 h 638"/>
              <a:gd name="T46" fmla="*/ 130 w 565"/>
              <a:gd name="T47" fmla="*/ 60 h 638"/>
              <a:gd name="T48" fmla="*/ 134 w 565"/>
              <a:gd name="T49" fmla="*/ 60 h 638"/>
              <a:gd name="T50" fmla="*/ 139 w 565"/>
              <a:gd name="T51" fmla="*/ 60 h 638"/>
              <a:gd name="T52" fmla="*/ 141 w 565"/>
              <a:gd name="T53" fmla="*/ 63 h 638"/>
              <a:gd name="T54" fmla="*/ 136 w 565"/>
              <a:gd name="T55" fmla="*/ 67 h 638"/>
              <a:gd name="T56" fmla="*/ 129 w 565"/>
              <a:gd name="T57" fmla="*/ 71 h 638"/>
              <a:gd name="T58" fmla="*/ 126 w 565"/>
              <a:gd name="T59" fmla="*/ 73 h 638"/>
              <a:gd name="T60" fmla="*/ 129 w 565"/>
              <a:gd name="T61" fmla="*/ 73 h 638"/>
              <a:gd name="T62" fmla="*/ 135 w 565"/>
              <a:gd name="T63" fmla="*/ 78 h 638"/>
              <a:gd name="T64" fmla="*/ 136 w 565"/>
              <a:gd name="T65" fmla="*/ 88 h 638"/>
              <a:gd name="T66" fmla="*/ 138 w 565"/>
              <a:gd name="T67" fmla="*/ 98 h 638"/>
              <a:gd name="T68" fmla="*/ 141 w 565"/>
              <a:gd name="T69" fmla="*/ 104 h 638"/>
              <a:gd name="T70" fmla="*/ 141 w 565"/>
              <a:gd name="T71" fmla="*/ 108 h 638"/>
              <a:gd name="T72" fmla="*/ 136 w 565"/>
              <a:gd name="T73" fmla="*/ 112 h 638"/>
              <a:gd name="T74" fmla="*/ 129 w 565"/>
              <a:gd name="T75" fmla="*/ 111 h 638"/>
              <a:gd name="T76" fmla="*/ 123 w 565"/>
              <a:gd name="T77" fmla="*/ 110 h 638"/>
              <a:gd name="T78" fmla="*/ 119 w 565"/>
              <a:gd name="T79" fmla="*/ 116 h 638"/>
              <a:gd name="T80" fmla="*/ 118 w 565"/>
              <a:gd name="T81" fmla="*/ 122 h 638"/>
              <a:gd name="T82" fmla="*/ 116 w 565"/>
              <a:gd name="T83" fmla="*/ 129 h 638"/>
              <a:gd name="T84" fmla="*/ 113 w 565"/>
              <a:gd name="T85" fmla="*/ 136 h 638"/>
              <a:gd name="T86" fmla="*/ 112 w 565"/>
              <a:gd name="T87" fmla="*/ 146 h 638"/>
              <a:gd name="T88" fmla="*/ 112 w 565"/>
              <a:gd name="T89" fmla="*/ 150 h 638"/>
              <a:gd name="T90" fmla="*/ 102 w 565"/>
              <a:gd name="T91" fmla="*/ 158 h 638"/>
              <a:gd name="T92" fmla="*/ 88 w 565"/>
              <a:gd name="T93" fmla="*/ 158 h 638"/>
              <a:gd name="T94" fmla="*/ 69 w 565"/>
              <a:gd name="T95" fmla="*/ 148 h 638"/>
              <a:gd name="T96" fmla="*/ 47 w 565"/>
              <a:gd name="T97" fmla="*/ 155 h 638"/>
              <a:gd name="T98" fmla="*/ 35 w 565"/>
              <a:gd name="T99" fmla="*/ 128 h 638"/>
              <a:gd name="T100" fmla="*/ 20 w 565"/>
              <a:gd name="T101" fmla="*/ 113 h 638"/>
              <a:gd name="T102" fmla="*/ 5 w 565"/>
              <a:gd name="T103" fmla="*/ 83 h 638"/>
              <a:gd name="T104" fmla="*/ 27 w 565"/>
              <a:gd name="T105" fmla="*/ 49 h 638"/>
              <a:gd name="T106" fmla="*/ 42 w 565"/>
              <a:gd name="T107" fmla="*/ 36 h 638"/>
              <a:gd name="T108" fmla="*/ 46 w 565"/>
              <a:gd name="T109" fmla="*/ 12 h 638"/>
              <a:gd name="T110" fmla="*/ 56 w 565"/>
              <a:gd name="T111" fmla="*/ 0 h 638"/>
              <a:gd name="T112" fmla="*/ 76 w 565"/>
              <a:gd name="T113" fmla="*/ 7 h 638"/>
              <a:gd name="T114" fmla="*/ 96 w 565"/>
              <a:gd name="T115" fmla="*/ 1 h 638"/>
              <a:gd name="T116" fmla="*/ 109 w 565"/>
              <a:gd name="T117" fmla="*/ 11 h 6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65"/>
              <a:gd name="T178" fmla="*/ 0 h 638"/>
              <a:gd name="T179" fmla="*/ 565 w 565"/>
              <a:gd name="T180" fmla="*/ 638 h 63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65" h="638">
                <a:moveTo>
                  <a:pt x="433" y="44"/>
                </a:moveTo>
                <a:lnTo>
                  <a:pt x="433" y="44"/>
                </a:lnTo>
                <a:lnTo>
                  <a:pt x="429" y="46"/>
                </a:lnTo>
                <a:lnTo>
                  <a:pt x="423" y="47"/>
                </a:lnTo>
                <a:lnTo>
                  <a:pt x="417" y="53"/>
                </a:lnTo>
                <a:lnTo>
                  <a:pt x="411" y="59"/>
                </a:lnTo>
                <a:lnTo>
                  <a:pt x="403" y="69"/>
                </a:lnTo>
                <a:lnTo>
                  <a:pt x="398" y="85"/>
                </a:lnTo>
                <a:lnTo>
                  <a:pt x="396" y="99"/>
                </a:lnTo>
                <a:lnTo>
                  <a:pt x="394" y="112"/>
                </a:lnTo>
                <a:lnTo>
                  <a:pt x="392" y="122"/>
                </a:lnTo>
                <a:lnTo>
                  <a:pt x="384" y="126"/>
                </a:lnTo>
                <a:lnTo>
                  <a:pt x="372" y="122"/>
                </a:lnTo>
                <a:lnTo>
                  <a:pt x="360" y="118"/>
                </a:lnTo>
                <a:lnTo>
                  <a:pt x="346" y="110"/>
                </a:lnTo>
                <a:lnTo>
                  <a:pt x="335" y="107"/>
                </a:lnTo>
                <a:lnTo>
                  <a:pt x="325" y="105"/>
                </a:lnTo>
                <a:lnTo>
                  <a:pt x="319" y="107"/>
                </a:lnTo>
                <a:lnTo>
                  <a:pt x="317" y="118"/>
                </a:lnTo>
                <a:lnTo>
                  <a:pt x="325" y="128"/>
                </a:lnTo>
                <a:lnTo>
                  <a:pt x="337" y="138"/>
                </a:lnTo>
                <a:lnTo>
                  <a:pt x="346" y="146"/>
                </a:lnTo>
                <a:lnTo>
                  <a:pt x="358" y="152"/>
                </a:lnTo>
                <a:lnTo>
                  <a:pt x="372" y="154"/>
                </a:lnTo>
                <a:lnTo>
                  <a:pt x="388" y="150"/>
                </a:lnTo>
                <a:lnTo>
                  <a:pt x="402" y="142"/>
                </a:lnTo>
                <a:lnTo>
                  <a:pt x="407" y="134"/>
                </a:lnTo>
                <a:lnTo>
                  <a:pt x="413" y="124"/>
                </a:lnTo>
                <a:lnTo>
                  <a:pt x="417" y="112"/>
                </a:lnTo>
                <a:lnTo>
                  <a:pt x="423" y="103"/>
                </a:lnTo>
                <a:lnTo>
                  <a:pt x="429" y="97"/>
                </a:lnTo>
                <a:lnTo>
                  <a:pt x="437" y="97"/>
                </a:lnTo>
                <a:lnTo>
                  <a:pt x="447" y="105"/>
                </a:lnTo>
                <a:lnTo>
                  <a:pt x="468" y="122"/>
                </a:lnTo>
                <a:lnTo>
                  <a:pt x="486" y="132"/>
                </a:lnTo>
                <a:lnTo>
                  <a:pt x="502" y="138"/>
                </a:lnTo>
                <a:lnTo>
                  <a:pt x="514" y="142"/>
                </a:lnTo>
                <a:lnTo>
                  <a:pt x="524" y="144"/>
                </a:lnTo>
                <a:lnTo>
                  <a:pt x="537" y="148"/>
                </a:lnTo>
                <a:lnTo>
                  <a:pt x="549" y="154"/>
                </a:lnTo>
                <a:lnTo>
                  <a:pt x="559" y="164"/>
                </a:lnTo>
                <a:lnTo>
                  <a:pt x="565" y="177"/>
                </a:lnTo>
                <a:lnTo>
                  <a:pt x="561" y="191"/>
                </a:lnTo>
                <a:lnTo>
                  <a:pt x="553" y="207"/>
                </a:lnTo>
                <a:lnTo>
                  <a:pt x="543" y="221"/>
                </a:lnTo>
                <a:lnTo>
                  <a:pt x="531" y="232"/>
                </a:lnTo>
                <a:lnTo>
                  <a:pt x="524" y="240"/>
                </a:lnTo>
                <a:lnTo>
                  <a:pt x="520" y="242"/>
                </a:lnTo>
                <a:lnTo>
                  <a:pt x="524" y="242"/>
                </a:lnTo>
                <a:lnTo>
                  <a:pt x="533" y="242"/>
                </a:lnTo>
                <a:lnTo>
                  <a:pt x="543" y="240"/>
                </a:lnTo>
                <a:lnTo>
                  <a:pt x="555" y="242"/>
                </a:lnTo>
                <a:lnTo>
                  <a:pt x="561" y="246"/>
                </a:lnTo>
                <a:lnTo>
                  <a:pt x="561" y="252"/>
                </a:lnTo>
                <a:lnTo>
                  <a:pt x="555" y="262"/>
                </a:lnTo>
                <a:lnTo>
                  <a:pt x="543" y="270"/>
                </a:lnTo>
                <a:lnTo>
                  <a:pt x="529" y="278"/>
                </a:lnTo>
                <a:lnTo>
                  <a:pt x="516" y="286"/>
                </a:lnTo>
                <a:lnTo>
                  <a:pt x="506" y="290"/>
                </a:lnTo>
                <a:lnTo>
                  <a:pt x="502" y="292"/>
                </a:lnTo>
                <a:lnTo>
                  <a:pt x="506" y="292"/>
                </a:lnTo>
                <a:lnTo>
                  <a:pt x="516" y="295"/>
                </a:lnTo>
                <a:lnTo>
                  <a:pt x="528" y="303"/>
                </a:lnTo>
                <a:lnTo>
                  <a:pt x="537" y="315"/>
                </a:lnTo>
                <a:lnTo>
                  <a:pt x="541" y="329"/>
                </a:lnTo>
                <a:lnTo>
                  <a:pt x="543" y="353"/>
                </a:lnTo>
                <a:lnTo>
                  <a:pt x="543" y="374"/>
                </a:lnTo>
                <a:lnTo>
                  <a:pt x="549" y="396"/>
                </a:lnTo>
                <a:lnTo>
                  <a:pt x="555" y="408"/>
                </a:lnTo>
                <a:lnTo>
                  <a:pt x="561" y="418"/>
                </a:lnTo>
                <a:lnTo>
                  <a:pt x="565" y="425"/>
                </a:lnTo>
                <a:lnTo>
                  <a:pt x="563" y="435"/>
                </a:lnTo>
                <a:lnTo>
                  <a:pt x="553" y="445"/>
                </a:lnTo>
                <a:lnTo>
                  <a:pt x="541" y="451"/>
                </a:lnTo>
                <a:lnTo>
                  <a:pt x="528" y="449"/>
                </a:lnTo>
                <a:lnTo>
                  <a:pt x="514" y="445"/>
                </a:lnTo>
                <a:lnTo>
                  <a:pt x="502" y="441"/>
                </a:lnTo>
                <a:lnTo>
                  <a:pt x="490" y="443"/>
                </a:lnTo>
                <a:lnTo>
                  <a:pt x="482" y="453"/>
                </a:lnTo>
                <a:lnTo>
                  <a:pt x="476" y="465"/>
                </a:lnTo>
                <a:lnTo>
                  <a:pt x="474" y="479"/>
                </a:lnTo>
                <a:lnTo>
                  <a:pt x="472" y="492"/>
                </a:lnTo>
                <a:lnTo>
                  <a:pt x="470" y="506"/>
                </a:lnTo>
                <a:lnTo>
                  <a:pt x="463" y="518"/>
                </a:lnTo>
                <a:lnTo>
                  <a:pt x="457" y="532"/>
                </a:lnTo>
                <a:lnTo>
                  <a:pt x="449" y="545"/>
                </a:lnTo>
                <a:lnTo>
                  <a:pt x="447" y="567"/>
                </a:lnTo>
                <a:lnTo>
                  <a:pt x="445" y="587"/>
                </a:lnTo>
                <a:lnTo>
                  <a:pt x="445" y="599"/>
                </a:lnTo>
                <a:lnTo>
                  <a:pt x="445" y="604"/>
                </a:lnTo>
                <a:lnTo>
                  <a:pt x="445" y="606"/>
                </a:lnTo>
                <a:lnTo>
                  <a:pt x="405" y="634"/>
                </a:lnTo>
                <a:lnTo>
                  <a:pt x="382" y="610"/>
                </a:lnTo>
                <a:lnTo>
                  <a:pt x="350" y="634"/>
                </a:lnTo>
                <a:lnTo>
                  <a:pt x="317" y="638"/>
                </a:lnTo>
                <a:lnTo>
                  <a:pt x="274" y="595"/>
                </a:lnTo>
                <a:lnTo>
                  <a:pt x="234" y="638"/>
                </a:lnTo>
                <a:lnTo>
                  <a:pt x="185" y="622"/>
                </a:lnTo>
                <a:lnTo>
                  <a:pt x="146" y="565"/>
                </a:lnTo>
                <a:lnTo>
                  <a:pt x="140" y="514"/>
                </a:lnTo>
                <a:lnTo>
                  <a:pt x="91" y="514"/>
                </a:lnTo>
                <a:lnTo>
                  <a:pt x="77" y="453"/>
                </a:lnTo>
                <a:lnTo>
                  <a:pt x="0" y="394"/>
                </a:lnTo>
                <a:lnTo>
                  <a:pt x="18" y="333"/>
                </a:lnTo>
                <a:lnTo>
                  <a:pt x="77" y="272"/>
                </a:lnTo>
                <a:lnTo>
                  <a:pt x="106" y="199"/>
                </a:lnTo>
                <a:lnTo>
                  <a:pt x="134" y="156"/>
                </a:lnTo>
                <a:lnTo>
                  <a:pt x="165" y="144"/>
                </a:lnTo>
                <a:lnTo>
                  <a:pt x="144" y="101"/>
                </a:lnTo>
                <a:lnTo>
                  <a:pt x="183" y="51"/>
                </a:lnTo>
                <a:lnTo>
                  <a:pt x="179" y="8"/>
                </a:lnTo>
                <a:lnTo>
                  <a:pt x="224" y="0"/>
                </a:lnTo>
                <a:lnTo>
                  <a:pt x="252" y="34"/>
                </a:lnTo>
                <a:lnTo>
                  <a:pt x="301" y="30"/>
                </a:lnTo>
                <a:lnTo>
                  <a:pt x="344" y="20"/>
                </a:lnTo>
                <a:lnTo>
                  <a:pt x="384" y="4"/>
                </a:lnTo>
                <a:lnTo>
                  <a:pt x="415" y="22"/>
                </a:lnTo>
                <a:lnTo>
                  <a:pt x="433" y="44"/>
                </a:lnTo>
              </a:path>
            </a:pathLst>
          </a:custGeom>
          <a:solidFill>
            <a:schemeClr val="accent2"/>
          </a:solidFill>
          <a:ln w="6350">
            <a:solidFill>
              <a:srgbClr val="FFFFFF"/>
            </a:solidFill>
            <a:prstDash val="solid"/>
            <a:round/>
          </a:ln>
        </p:spPr>
        <p:txBody>
          <a:bodyPr lIns="68567" tIns="34284" rIns="68567" bIns="34284"/>
          <a:lstStyle/>
          <a:p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326660" y="2331096"/>
            <a:ext cx="189334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515994" y="2517428"/>
            <a:ext cx="16889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166548" y="2713224"/>
            <a:ext cx="189334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355883" y="2899557"/>
            <a:ext cx="18490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278775" y="3397300"/>
            <a:ext cx="237218" cy="153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515994" y="3397300"/>
            <a:ext cx="16889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784602" y="4261098"/>
            <a:ext cx="189334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973935" y="4447431"/>
            <a:ext cx="21460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027553" y="2211710"/>
            <a:ext cx="1061803" cy="25390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27553" y="2643491"/>
            <a:ext cx="1061803" cy="25390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27553" y="3142570"/>
            <a:ext cx="1061803" cy="25390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93600" y="4140047"/>
            <a:ext cx="1061803" cy="25390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标注 85"/>
          <p:cNvSpPr/>
          <p:nvPr/>
        </p:nvSpPr>
        <p:spPr>
          <a:xfrm>
            <a:off x="6607141" y="1836028"/>
            <a:ext cx="1957258" cy="2630982"/>
          </a:xfrm>
          <a:prstGeom prst="wedgeRectCallout">
            <a:avLst>
              <a:gd name="adj1" fmla="val -72333"/>
              <a:gd name="adj2" fmla="val 197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781196" y="2014550"/>
            <a:ext cx="1656184" cy="2269840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8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1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0" grpId="0" animBg="1"/>
          <p:bldP spid="71" grpId="0" animBg="1"/>
          <p:bldP spid="72" grpId="0" animBg="1"/>
          <p:bldP spid="73" grpId="0" animBg="1"/>
          <p:bldP spid="82" grpId="0"/>
          <p:bldP spid="83" grpId="0"/>
          <p:bldP spid="84" grpId="0"/>
          <p:bldP spid="85" grpId="0"/>
          <p:bldP spid="86" grpId="0" animBg="1"/>
          <p:bldP spid="87" grpId="0"/>
          <p:bldP spid="8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8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1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0" grpId="0" animBg="1"/>
          <p:bldP spid="71" grpId="0" animBg="1"/>
          <p:bldP spid="72" grpId="0" animBg="1"/>
          <p:bldP spid="73" grpId="0" animBg="1"/>
          <p:bldP spid="82" grpId="0"/>
          <p:bldP spid="83" grpId="0"/>
          <p:bldP spid="84" grpId="0"/>
          <p:bldP spid="85" grpId="0"/>
          <p:bldP spid="86" grpId="0" animBg="1"/>
          <p:bldP spid="87" grpId="0"/>
          <p:bldP spid="87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7913" y="23925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dirty="0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034357" y="2296724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672903" y="2452981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1307307" y="2296724"/>
            <a:ext cx="1061000" cy="1214343"/>
            <a:chOff x="1743076" y="2991066"/>
            <a:chExt cx="1414666" cy="1619124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5399953" y="2452981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6761407" y="2296724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1383750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2747274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4110265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5473789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837850" y="28801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3104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39213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2065" y="13104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5405" y="39213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4567" y="13104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5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5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  <p:bldP spid="24" grpId="0"/>
      <p:bldP spid="25" grpId="0"/>
      <p:bldP spid="26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6885390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5042" y="1995686"/>
            <a:ext cx="4293102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观点一：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详写内容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点击输入本栏的具体文字，简明扼要的说明分项内容，此为概念图解，请根据您的具体内容酌情修改。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添加标题内容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5042" y="2841005"/>
            <a:ext cx="2520280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观点二：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详写内容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点击输入本栏的具体文字，简明扼要的说明分项内容，此为概念图解，请根据您的具体内容酌情修改。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42" y="3705101"/>
            <a:ext cx="2520280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观点三：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详写内容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点击输入本栏的具体文字，简明扼要的说明分项内容，此为概念图解，请根据您的具体内容酌情修改。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/>
          <p:nvPr/>
        </p:nvSpPr>
        <p:spPr>
          <a:xfrm>
            <a:off x="576268" y="992379"/>
            <a:ext cx="8062181" cy="64326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Down Arrow 15"/>
          <p:cNvSpPr/>
          <p:nvPr/>
        </p:nvSpPr>
        <p:spPr>
          <a:xfrm>
            <a:off x="627081" y="1768699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4" name="Rectangle 87"/>
          <p:cNvSpPr/>
          <p:nvPr/>
        </p:nvSpPr>
        <p:spPr>
          <a:xfrm>
            <a:off x="627081" y="1767934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 txBox="1"/>
          <p:nvPr/>
        </p:nvSpPr>
        <p:spPr>
          <a:xfrm>
            <a:off x="763925" y="1975416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35%</a:t>
            </a:r>
          </a:p>
        </p:txBody>
      </p:sp>
      <p:sp>
        <p:nvSpPr>
          <p:cNvPr id="6" name="Text Placeholder 4"/>
          <p:cNvSpPr txBox="1"/>
          <p:nvPr/>
        </p:nvSpPr>
        <p:spPr>
          <a:xfrm>
            <a:off x="789961" y="2657718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点击输入文本</a:t>
            </a:r>
            <a:endParaRPr lang="id-ID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7" name="Text Placeholder 6"/>
          <p:cNvSpPr txBox="1"/>
          <p:nvPr/>
        </p:nvSpPr>
        <p:spPr>
          <a:xfrm>
            <a:off x="691130" y="2905284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Down Arrow 91"/>
          <p:cNvSpPr/>
          <p:nvPr/>
        </p:nvSpPr>
        <p:spPr>
          <a:xfrm>
            <a:off x="1970012" y="1768699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9" name="Rectangle 92"/>
          <p:cNvSpPr/>
          <p:nvPr/>
        </p:nvSpPr>
        <p:spPr>
          <a:xfrm>
            <a:off x="1970012" y="1767934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4"/>
          <p:cNvSpPr txBox="1"/>
          <p:nvPr/>
        </p:nvSpPr>
        <p:spPr>
          <a:xfrm>
            <a:off x="2106857" y="1975416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80%</a:t>
            </a:r>
          </a:p>
        </p:txBody>
      </p:sp>
      <p:sp>
        <p:nvSpPr>
          <p:cNvPr id="11" name="Text Placeholder 4"/>
          <p:cNvSpPr txBox="1"/>
          <p:nvPr/>
        </p:nvSpPr>
        <p:spPr>
          <a:xfrm>
            <a:off x="2132892" y="2657718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点击输入文本</a:t>
            </a:r>
            <a:endParaRPr lang="id-ID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2034061" y="2905284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Down Arrow 96"/>
          <p:cNvSpPr/>
          <p:nvPr/>
        </p:nvSpPr>
        <p:spPr>
          <a:xfrm>
            <a:off x="3306518" y="1768699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14" name="Rectangle 97"/>
          <p:cNvSpPr/>
          <p:nvPr/>
        </p:nvSpPr>
        <p:spPr>
          <a:xfrm>
            <a:off x="3306518" y="1767934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4"/>
          <p:cNvSpPr txBox="1"/>
          <p:nvPr/>
        </p:nvSpPr>
        <p:spPr>
          <a:xfrm>
            <a:off x="3443362" y="1975416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95%</a:t>
            </a:r>
          </a:p>
        </p:txBody>
      </p:sp>
      <p:sp>
        <p:nvSpPr>
          <p:cNvPr id="16" name="Text Placeholder 4"/>
          <p:cNvSpPr txBox="1"/>
          <p:nvPr/>
        </p:nvSpPr>
        <p:spPr>
          <a:xfrm>
            <a:off x="3469398" y="2657718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点击输入文本</a:t>
            </a:r>
            <a:endParaRPr lang="id-ID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7" name="Text Placeholder 6"/>
          <p:cNvSpPr txBox="1"/>
          <p:nvPr/>
        </p:nvSpPr>
        <p:spPr>
          <a:xfrm>
            <a:off x="3370566" y="2905284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Down Arrow 101"/>
          <p:cNvSpPr/>
          <p:nvPr/>
        </p:nvSpPr>
        <p:spPr>
          <a:xfrm>
            <a:off x="4655874" y="1768699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19" name="Rectangle 102"/>
          <p:cNvSpPr/>
          <p:nvPr/>
        </p:nvSpPr>
        <p:spPr>
          <a:xfrm>
            <a:off x="4655874" y="1767934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4"/>
          <p:cNvSpPr txBox="1"/>
          <p:nvPr/>
        </p:nvSpPr>
        <p:spPr>
          <a:xfrm>
            <a:off x="4792719" y="1975416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25%</a:t>
            </a:r>
          </a:p>
        </p:txBody>
      </p:sp>
      <p:sp>
        <p:nvSpPr>
          <p:cNvPr id="21" name="Text Placeholder 4"/>
          <p:cNvSpPr txBox="1"/>
          <p:nvPr/>
        </p:nvSpPr>
        <p:spPr>
          <a:xfrm>
            <a:off x="4818754" y="2657718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点击输入文本</a:t>
            </a:r>
            <a:endParaRPr lang="id-ID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2" name="Text Placeholder 6"/>
          <p:cNvSpPr txBox="1"/>
          <p:nvPr/>
        </p:nvSpPr>
        <p:spPr>
          <a:xfrm>
            <a:off x="4719923" y="2905284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Down Arrow 106"/>
          <p:cNvSpPr/>
          <p:nvPr/>
        </p:nvSpPr>
        <p:spPr>
          <a:xfrm>
            <a:off x="6005231" y="1768699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24" name="Rectangle 107"/>
          <p:cNvSpPr/>
          <p:nvPr/>
        </p:nvSpPr>
        <p:spPr>
          <a:xfrm>
            <a:off x="6005231" y="1767934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4"/>
          <p:cNvSpPr txBox="1"/>
          <p:nvPr/>
        </p:nvSpPr>
        <p:spPr>
          <a:xfrm>
            <a:off x="6142076" y="1975416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14%</a:t>
            </a:r>
          </a:p>
        </p:txBody>
      </p:sp>
      <p:sp>
        <p:nvSpPr>
          <p:cNvPr id="26" name="Text Placeholder 4"/>
          <p:cNvSpPr txBox="1"/>
          <p:nvPr/>
        </p:nvSpPr>
        <p:spPr>
          <a:xfrm>
            <a:off x="6168110" y="2657718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点击输入文本</a:t>
            </a:r>
            <a:endParaRPr lang="id-ID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7" name="Text Placeholder 6"/>
          <p:cNvSpPr txBox="1"/>
          <p:nvPr/>
        </p:nvSpPr>
        <p:spPr>
          <a:xfrm>
            <a:off x="6069279" y="2905284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Down Arrow 111"/>
          <p:cNvSpPr/>
          <p:nvPr/>
        </p:nvSpPr>
        <p:spPr>
          <a:xfrm>
            <a:off x="7361013" y="1768699"/>
            <a:ext cx="1251181" cy="2728556"/>
          </a:xfrm>
          <a:prstGeom prst="downArrow">
            <a:avLst>
              <a:gd name="adj1" fmla="val 100000"/>
              <a:gd name="adj2" fmla="val 5222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/>
          </a:p>
        </p:txBody>
      </p:sp>
      <p:sp>
        <p:nvSpPr>
          <p:cNvPr id="29" name="Rectangle 112"/>
          <p:cNvSpPr/>
          <p:nvPr/>
        </p:nvSpPr>
        <p:spPr>
          <a:xfrm>
            <a:off x="7361013" y="1767934"/>
            <a:ext cx="1251181" cy="78622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 txBox="1"/>
          <p:nvPr/>
        </p:nvSpPr>
        <p:spPr>
          <a:xfrm>
            <a:off x="7497857" y="1975416"/>
            <a:ext cx="992703" cy="417707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23%</a:t>
            </a:r>
          </a:p>
        </p:txBody>
      </p:sp>
      <p:sp>
        <p:nvSpPr>
          <p:cNvPr id="31" name="Text Placeholder 4"/>
          <p:cNvSpPr txBox="1"/>
          <p:nvPr/>
        </p:nvSpPr>
        <p:spPr>
          <a:xfrm>
            <a:off x="7523893" y="2657718"/>
            <a:ext cx="946938" cy="241596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点击输入文本</a:t>
            </a:r>
            <a:endParaRPr lang="id-ID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2" name="Text Placeholder 6"/>
          <p:cNvSpPr txBox="1"/>
          <p:nvPr/>
        </p:nvSpPr>
        <p:spPr>
          <a:xfrm>
            <a:off x="7425061" y="2905284"/>
            <a:ext cx="1132582" cy="623441"/>
          </a:xfrm>
          <a:prstGeom prst="rect">
            <a:avLst/>
          </a:prstGeom>
        </p:spPr>
        <p:txBody>
          <a:bodyPr lIns="34281" tIns="17140" rIns="34281" bIns="17140"/>
          <a:lstStyle>
            <a:lvl1pPr marL="779145" indent="-779145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7830" indent="-64897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1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601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87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73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59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450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675" indent="-519430" algn="l" defTabSz="103886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35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85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2029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8077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3700055" y="3094220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2700000" flipH="1">
            <a:off x="3079195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8900000">
            <a:off x="4320911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96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9817" y="3630578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53144" y="2663168"/>
            <a:ext cx="2237712" cy="2948289"/>
            <a:chOff x="3815003" y="3087488"/>
            <a:chExt cx="2237712" cy="2948289"/>
          </a:xfrm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3836056" y="3376032"/>
            <a:ext cx="146370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</a:p>
        </p:txBody>
      </p:sp>
      <p:sp>
        <p:nvSpPr>
          <p:cNvPr id="24" name="椭圆 23"/>
          <p:cNvSpPr/>
          <p:nvPr/>
        </p:nvSpPr>
        <p:spPr>
          <a:xfrm>
            <a:off x="2280408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053984" y="105542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52120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4568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84912" y="1923228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32606" y="1275606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24128" y="1941208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8712" y="3631402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5576" y="1059582"/>
            <a:ext cx="2913592" cy="500137"/>
            <a:chOff x="539552" y="1182027"/>
            <a:chExt cx="2913592" cy="500137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5001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详写内容</a:t>
              </a:r>
              <a:r>
                <a:rPr lang="en-US" altLang="zh-CN" dirty="0"/>
                <a:t>……</a:t>
              </a:r>
              <a:r>
                <a:rPr lang="zh-CN" altLang="en-US" dirty="0"/>
                <a:t>点击输入本页需要详写的文字内容，简明扼要，此为概念图解，根据您的具体内容酌情修改。</a:t>
              </a:r>
              <a:endParaRPr lang="en-US" altLang="zh-CN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5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3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  <p:bldP spid="17" grpId="0"/>
      <p:bldP spid="23" grpId="0"/>
      <p:bldP spid="24" grpId="0" animBg="1"/>
      <p:bldP spid="25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>
            <a:off x="4596246" y="1685669"/>
            <a:ext cx="1" cy="102266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3" name="Shape 1785"/>
          <p:cNvSpPr/>
          <p:nvPr/>
        </p:nvSpPr>
        <p:spPr>
          <a:xfrm>
            <a:off x="4596246" y="1685670"/>
            <a:ext cx="3103813" cy="101713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4" name="Shape 1786"/>
          <p:cNvSpPr/>
          <p:nvPr/>
        </p:nvSpPr>
        <p:spPr>
          <a:xfrm>
            <a:off x="4600697" y="1685669"/>
            <a:ext cx="1561255" cy="101714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5" name="Shape 1788"/>
          <p:cNvSpPr/>
          <p:nvPr/>
        </p:nvSpPr>
        <p:spPr>
          <a:xfrm flipH="1">
            <a:off x="3041579" y="1685669"/>
            <a:ext cx="1555238" cy="101162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6" name="Shape 1789"/>
          <p:cNvSpPr/>
          <p:nvPr/>
        </p:nvSpPr>
        <p:spPr>
          <a:xfrm flipH="1">
            <a:off x="1486914" y="1685669"/>
            <a:ext cx="3109333" cy="102266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/>
          </a:p>
        </p:txBody>
      </p:sp>
      <p:sp>
        <p:nvSpPr>
          <p:cNvPr id="7" name="Shape 1794"/>
          <p:cNvSpPr/>
          <p:nvPr/>
        </p:nvSpPr>
        <p:spPr>
          <a:xfrm>
            <a:off x="786436" y="2516515"/>
            <a:ext cx="141910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Shape 1796"/>
          <p:cNvSpPr/>
          <p:nvPr/>
        </p:nvSpPr>
        <p:spPr>
          <a:xfrm>
            <a:off x="2333322" y="2516515"/>
            <a:ext cx="141910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9" name="Shape 1798"/>
          <p:cNvSpPr/>
          <p:nvPr/>
        </p:nvSpPr>
        <p:spPr>
          <a:xfrm>
            <a:off x="3869332" y="2516515"/>
            <a:ext cx="141910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0" name="Shape 1800"/>
          <p:cNvSpPr/>
          <p:nvPr/>
        </p:nvSpPr>
        <p:spPr>
          <a:xfrm>
            <a:off x="5385871" y="2516515"/>
            <a:ext cx="141910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1" name="Shape 1802"/>
          <p:cNvSpPr/>
          <p:nvPr/>
        </p:nvSpPr>
        <p:spPr>
          <a:xfrm>
            <a:off x="6920708" y="2516515"/>
            <a:ext cx="1419101" cy="4417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2" name="Shape 1805"/>
          <p:cNvSpPr/>
          <p:nvPr/>
        </p:nvSpPr>
        <p:spPr>
          <a:xfrm>
            <a:off x="1688468" y="3272419"/>
            <a:ext cx="5806032" cy="1013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grpSp>
        <p:nvGrpSpPr>
          <p:cNvPr id="13" name="Group 33"/>
          <p:cNvGrpSpPr/>
          <p:nvPr/>
        </p:nvGrpSpPr>
        <p:grpSpPr>
          <a:xfrm>
            <a:off x="4144806" y="1272612"/>
            <a:ext cx="893356" cy="893356"/>
            <a:chOff x="5526407" y="1696816"/>
            <a:chExt cx="1191141" cy="1191141"/>
          </a:xfrm>
        </p:grpSpPr>
        <p:sp>
          <p:nvSpPr>
            <p:cNvPr id="14" name="Shape 1790"/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/>
            </a:p>
          </p:txBody>
        </p:sp>
        <p:sp>
          <p:nvSpPr>
            <p:cNvPr id="15" name="Shape 1804"/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  <p:sp>
        <p:nvSpPr>
          <p:cNvPr id="16" name="Text Placeholder 3"/>
          <p:cNvSpPr txBox="1"/>
          <p:nvPr/>
        </p:nvSpPr>
        <p:spPr>
          <a:xfrm>
            <a:off x="2166476" y="3495180"/>
            <a:ext cx="4796980" cy="5676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3"/>
          <p:cNvSpPr txBox="1"/>
          <p:nvPr/>
        </p:nvSpPr>
        <p:spPr>
          <a:xfrm>
            <a:off x="2339137" y="2584112"/>
            <a:ext cx="1407470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3875146" y="2584112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3"/>
          <p:cNvSpPr txBox="1"/>
          <p:nvPr/>
        </p:nvSpPr>
        <p:spPr>
          <a:xfrm>
            <a:off x="5391686" y="2584112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04028" y="2584112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3"/>
          <p:cNvSpPr txBox="1"/>
          <p:nvPr/>
        </p:nvSpPr>
        <p:spPr>
          <a:xfrm>
            <a:off x="6931285" y="2583392"/>
            <a:ext cx="1407470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8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50"/>
                            </p:stCondLst>
                            <p:childTnLst>
                              <p:par>
                                <p:cTn id="7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build="p"/>
      <p:bldP spid="18" grpId="0"/>
      <p:bldP spid="19" grpId="0"/>
      <p:bldP spid="22" grpId="0"/>
      <p:bldP spid="23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957" y="3504292"/>
            <a:ext cx="842415" cy="484636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点击添加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文字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23749" y="2388839"/>
            <a:ext cx="1193420" cy="692337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文字点击添加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7913" y="3328917"/>
            <a:ext cx="842415" cy="484636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点击添加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文字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9429" y="2517989"/>
            <a:ext cx="1193420" cy="484636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文字点击</a:t>
            </a:r>
          </a:p>
        </p:txBody>
      </p:sp>
      <p:sp>
        <p:nvSpPr>
          <p:cNvPr id="36" name="矩形 35"/>
          <p:cNvSpPr/>
          <p:nvPr/>
        </p:nvSpPr>
        <p:spPr>
          <a:xfrm>
            <a:off x="6454228" y="1833506"/>
            <a:ext cx="1943204" cy="2630881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点击添加小标题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7" name="Freeform 4"/>
          <p:cNvSpPr/>
          <p:nvPr/>
        </p:nvSpPr>
        <p:spPr bwMode="auto">
          <a:xfrm>
            <a:off x="1838595" y="1869787"/>
            <a:ext cx="1746805" cy="1747374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6"/>
          <p:cNvSpPr/>
          <p:nvPr/>
        </p:nvSpPr>
        <p:spPr bwMode="auto">
          <a:xfrm>
            <a:off x="3330306" y="2822178"/>
            <a:ext cx="1380704" cy="138115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8"/>
          <p:cNvSpPr/>
          <p:nvPr/>
        </p:nvSpPr>
        <p:spPr bwMode="auto">
          <a:xfrm>
            <a:off x="685592" y="2955687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/>
        </p:nvSpPr>
        <p:spPr bwMode="auto">
          <a:xfrm>
            <a:off x="4443769" y="1924815"/>
            <a:ext cx="1667814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14597" y="1131590"/>
            <a:ext cx="2880301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点击添加小标题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1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31" dur="7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41" dur="7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51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/>
      <p:bldP spid="32" grpId="0"/>
      <p:bldP spid="34" grpId="0"/>
      <p:bldP spid="35" grpId="0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1999738" y="1647825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/>
          <p:nvPr/>
        </p:nvSpPr>
        <p:spPr>
          <a:xfrm>
            <a:off x="507448" y="2951789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4" name="Text Placeholder 4"/>
          <p:cNvSpPr txBox="1"/>
          <p:nvPr/>
        </p:nvSpPr>
        <p:spPr>
          <a:xfrm>
            <a:off x="579456" y="3257747"/>
            <a:ext cx="1500567" cy="4658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2386775" y="3111919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3382967" y="1975933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4343418" y="1472577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V="1">
            <a:off x="5689110" y="2592413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2228247" y="2954713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3221931" y="1802836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4187009" y="1174572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5529248" y="3484845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2343445" y="4114971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3315555" y="3387638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4256766" y="2925803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5579617" y="2487379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/>
          <p:nvPr/>
        </p:nvSpPr>
        <p:spPr>
          <a:xfrm>
            <a:off x="1371545" y="1812023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19" name="Text Placeholder 4"/>
          <p:cNvSpPr txBox="1"/>
          <p:nvPr/>
        </p:nvSpPr>
        <p:spPr>
          <a:xfrm>
            <a:off x="1337990" y="2114409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4660474" y="1196615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21" name="Text Placeholder 4"/>
          <p:cNvSpPr txBox="1"/>
          <p:nvPr/>
        </p:nvSpPr>
        <p:spPr>
          <a:xfrm>
            <a:off x="4650358" y="1498061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6004376" y="3505575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23" name="Text Placeholder 4"/>
          <p:cNvSpPr txBox="1"/>
          <p:nvPr/>
        </p:nvSpPr>
        <p:spPr>
          <a:xfrm>
            <a:off x="5980056" y="3801664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2290347" y="300790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5" name="Text Placeholder 4"/>
          <p:cNvSpPr txBox="1"/>
          <p:nvPr/>
        </p:nvSpPr>
        <p:spPr>
          <a:xfrm>
            <a:off x="3284033" y="184546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 Placeholder 4"/>
          <p:cNvSpPr txBox="1"/>
          <p:nvPr/>
        </p:nvSpPr>
        <p:spPr>
          <a:xfrm>
            <a:off x="4251948" y="12172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7" name="Text Placeholder 4"/>
          <p:cNvSpPr txBox="1"/>
          <p:nvPr/>
        </p:nvSpPr>
        <p:spPr>
          <a:xfrm>
            <a:off x="5591350" y="354296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7276200" y="1603542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9" name="Shape 1657"/>
          <p:cNvSpPr/>
          <p:nvPr/>
        </p:nvSpPr>
        <p:spPr>
          <a:xfrm>
            <a:off x="7641329" y="1743566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0" name="Text Placeholder 3"/>
          <p:cNvSpPr txBox="1"/>
          <p:nvPr/>
        </p:nvSpPr>
        <p:spPr>
          <a:xfrm>
            <a:off x="7407388" y="2103606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5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3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8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85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3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8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3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850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35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3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827584" y="1500501"/>
            <a:ext cx="1647323" cy="1077093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288917" y="1207643"/>
              <a:ext cx="246221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输入文本内容</a:t>
              </a:r>
              <a:endParaRPr lang="id-ID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2262318" y="1500501"/>
            <a:ext cx="1647323" cy="1077093"/>
            <a:chOff x="0" y="0"/>
            <a:chExt cx="4392859" cy="2872248"/>
          </a:xfrm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输入文本内容</a:t>
              </a:r>
              <a:endParaRPr lang="id-ID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3732499" y="1500501"/>
            <a:ext cx="1647323" cy="1077093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输入文本内容</a:t>
              </a:r>
              <a:endParaRPr lang="id-ID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5190569" y="1500501"/>
            <a:ext cx="1647322" cy="1077093"/>
            <a:chOff x="0" y="0"/>
            <a:chExt cx="4392859" cy="2872248"/>
          </a:xfrm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输入文本内容</a:t>
              </a:r>
              <a:endParaRPr lang="id-ID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6669094" y="1500501"/>
            <a:ext cx="1647322" cy="1077093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输入文本内容</a:t>
              </a:r>
              <a:endParaRPr lang="id-ID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491759" y="2423657"/>
            <a:ext cx="318973" cy="318973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2929521" y="2423657"/>
            <a:ext cx="318973" cy="318973"/>
            <a:chOff x="0" y="0"/>
            <a:chExt cx="850594" cy="850594"/>
          </a:xfrm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4396674" y="2423657"/>
            <a:ext cx="318973" cy="318973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5854743" y="2423657"/>
            <a:ext cx="318973" cy="318973"/>
            <a:chOff x="0" y="0"/>
            <a:chExt cx="850594" cy="850594"/>
          </a:xfrm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7333269" y="2423657"/>
            <a:ext cx="318973" cy="318973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043608" y="3003798"/>
            <a:ext cx="1177714" cy="109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2509354" y="3003798"/>
            <a:ext cx="1177713" cy="109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3949514" y="3003798"/>
            <a:ext cx="1177713" cy="109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5436096" y="3003798"/>
            <a:ext cx="1177714" cy="109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6901842" y="3003798"/>
            <a:ext cx="1177713" cy="109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2" grpId="0" advAuto="0"/>
      <p:bldP spid="27" grpId="0" advAuto="0"/>
      <p:bldP spid="30" grpId="0" animBg="1" advAuto="0"/>
      <p:bldP spid="33" grpId="0" advAuto="0"/>
      <p:bldP spid="36" grpId="0" animBg="1" advAuto="0"/>
      <p:bldP spid="39" grpId="0" advAuto="0"/>
      <p:bldP spid="43" grpId="0"/>
      <p:bldP spid="46" grpId="0"/>
      <p:bldP spid="49" grpId="0"/>
      <p:bldP spid="52" grpId="0"/>
      <p:bldP spid="55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2"/>
          <p:cNvSpPr/>
          <p:nvPr/>
        </p:nvSpPr>
        <p:spPr>
          <a:xfrm>
            <a:off x="5291568" y="1431335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3" name="Shape 2013"/>
          <p:cNvSpPr/>
          <p:nvPr/>
        </p:nvSpPr>
        <p:spPr>
          <a:xfrm>
            <a:off x="5291568" y="2879192"/>
            <a:ext cx="2671029" cy="12636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4" name="Shape 2014"/>
          <p:cNvSpPr/>
          <p:nvPr/>
        </p:nvSpPr>
        <p:spPr>
          <a:xfrm>
            <a:off x="1186463" y="2878522"/>
            <a:ext cx="2671029" cy="1264959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5"/>
          <p:cNvSpPr/>
          <p:nvPr/>
        </p:nvSpPr>
        <p:spPr>
          <a:xfrm>
            <a:off x="1186463" y="1431335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6"/>
          <p:cNvSpPr/>
          <p:nvPr/>
        </p:nvSpPr>
        <p:spPr>
          <a:xfrm>
            <a:off x="3488945" y="1707066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1747495" y="1851670"/>
            <a:ext cx="1741450" cy="382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1741649" y="1537860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9" name="Shape 2023"/>
          <p:cNvSpPr/>
          <p:nvPr/>
        </p:nvSpPr>
        <p:spPr>
          <a:xfrm>
            <a:off x="1747495" y="3304099"/>
            <a:ext cx="1741450" cy="36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2024"/>
          <p:cNvSpPr/>
          <p:nvPr/>
        </p:nvSpPr>
        <p:spPr>
          <a:xfrm>
            <a:off x="1741649" y="3011260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11" name="Shape 2025"/>
          <p:cNvSpPr/>
          <p:nvPr/>
        </p:nvSpPr>
        <p:spPr>
          <a:xfrm>
            <a:off x="5654872" y="1851670"/>
            <a:ext cx="1734500" cy="382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2026"/>
          <p:cNvSpPr/>
          <p:nvPr/>
        </p:nvSpPr>
        <p:spPr>
          <a:xfrm>
            <a:off x="5987765" y="1537860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sp>
        <p:nvSpPr>
          <p:cNvPr id="13" name="Shape 2027"/>
          <p:cNvSpPr/>
          <p:nvPr/>
        </p:nvSpPr>
        <p:spPr>
          <a:xfrm>
            <a:off x="5654873" y="3304101"/>
            <a:ext cx="1734500" cy="3641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2028"/>
          <p:cNvSpPr/>
          <p:nvPr/>
        </p:nvSpPr>
        <p:spPr>
          <a:xfrm>
            <a:off x="5987765" y="3011260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</a:p>
        </p:txBody>
      </p:sp>
      <p:grpSp>
        <p:nvGrpSpPr>
          <p:cNvPr id="15" name="Group 2031"/>
          <p:cNvGrpSpPr/>
          <p:nvPr/>
        </p:nvGrpSpPr>
        <p:grpSpPr>
          <a:xfrm>
            <a:off x="830480" y="1705508"/>
            <a:ext cx="716614" cy="716614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18" name="Group 2034"/>
          <p:cNvGrpSpPr/>
          <p:nvPr/>
        </p:nvGrpSpPr>
        <p:grpSpPr>
          <a:xfrm>
            <a:off x="832480" y="3154696"/>
            <a:ext cx="712613" cy="712613"/>
            <a:chOff x="0" y="0"/>
            <a:chExt cx="1900299" cy="1900299"/>
          </a:xfrm>
        </p:grpSpPr>
        <p:sp>
          <p:nvSpPr>
            <p:cNvPr id="19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0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1" name="Shape 2035"/>
          <p:cNvSpPr/>
          <p:nvPr/>
        </p:nvSpPr>
        <p:spPr>
          <a:xfrm>
            <a:off x="7602706" y="3154695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/>
            <a:endParaRPr sz="1300"/>
          </a:p>
        </p:txBody>
      </p:sp>
      <p:grpSp>
        <p:nvGrpSpPr>
          <p:cNvPr id="22" name="Group 2040"/>
          <p:cNvGrpSpPr/>
          <p:nvPr/>
        </p:nvGrpSpPr>
        <p:grpSpPr>
          <a:xfrm>
            <a:off x="7598725" y="1705508"/>
            <a:ext cx="716614" cy="716614"/>
            <a:chOff x="0" y="0"/>
            <a:chExt cx="1910968" cy="1910968"/>
          </a:xfrm>
        </p:grpSpPr>
        <p:sp>
          <p:nvSpPr>
            <p:cNvPr id="23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4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6" name="Text Placeholder 5"/>
          <p:cNvSpPr txBox="1"/>
          <p:nvPr/>
        </p:nvSpPr>
        <p:spPr>
          <a:xfrm>
            <a:off x="3995936" y="2535971"/>
            <a:ext cx="1151616" cy="4752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7808217" y="3350150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3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8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8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8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3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8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6" grpId="0"/>
      <p:bldP spid="30" grpId="0" animBg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ChangeArrowheads="1"/>
          </p:cNvSpPr>
          <p:nvPr/>
        </p:nvSpPr>
        <p:spPr bwMode="auto">
          <a:xfrm>
            <a:off x="3965575" y="1411437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3" name="Freeform 8"/>
          <p:cNvSpPr>
            <a:spLocks noChangeArrowheads="1"/>
          </p:cNvSpPr>
          <p:nvPr/>
        </p:nvSpPr>
        <p:spPr bwMode="auto">
          <a:xfrm>
            <a:off x="2936875" y="2327424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3527425" y="3318024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4483100" y="3318024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" name="Freeform 11"/>
          <p:cNvSpPr>
            <a:spLocks noChangeArrowheads="1"/>
          </p:cNvSpPr>
          <p:nvPr/>
        </p:nvSpPr>
        <p:spPr bwMode="auto">
          <a:xfrm>
            <a:off x="5003800" y="2327424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4303713" y="1830537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5264150" y="2514749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4905375" y="3654574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0" name="矩形 10"/>
          <p:cNvSpPr>
            <a:spLocks noChangeArrowheads="1"/>
          </p:cNvSpPr>
          <p:nvPr/>
        </p:nvSpPr>
        <p:spPr bwMode="auto">
          <a:xfrm>
            <a:off x="3646488" y="3668862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3348038" y="2524274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42" name="TextBox 12"/>
          <p:cNvSpPr>
            <a:spLocks noChangeArrowheads="1"/>
          </p:cNvSpPr>
          <p:nvPr/>
        </p:nvSpPr>
        <p:spPr bwMode="auto">
          <a:xfrm>
            <a:off x="4879975" y="1260624"/>
            <a:ext cx="2571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3"/>
          <p:cNvSpPr>
            <a:spLocks noChangeArrowheads="1"/>
          </p:cNvSpPr>
          <p:nvPr/>
        </p:nvSpPr>
        <p:spPr bwMode="auto">
          <a:xfrm>
            <a:off x="6138863" y="2484587"/>
            <a:ext cx="21097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4"/>
          <p:cNvSpPr>
            <a:spLocks noChangeArrowheads="1"/>
          </p:cNvSpPr>
          <p:nvPr/>
        </p:nvSpPr>
        <p:spPr bwMode="auto">
          <a:xfrm>
            <a:off x="5622925" y="3930799"/>
            <a:ext cx="21097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5"/>
          <p:cNvSpPr>
            <a:spLocks noChangeArrowheads="1"/>
          </p:cNvSpPr>
          <p:nvPr/>
        </p:nvSpPr>
        <p:spPr bwMode="auto">
          <a:xfrm>
            <a:off x="1136650" y="3629174"/>
            <a:ext cx="2108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6"/>
          <p:cNvSpPr>
            <a:spLocks noChangeArrowheads="1"/>
          </p:cNvSpPr>
          <p:nvPr/>
        </p:nvSpPr>
        <p:spPr bwMode="auto">
          <a:xfrm>
            <a:off x="1136650" y="1881337"/>
            <a:ext cx="2108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7"/>
          <p:cNvSpPr>
            <a:spLocks noChangeArrowheads="1"/>
          </p:cNvSpPr>
          <p:nvPr/>
        </p:nvSpPr>
        <p:spPr bwMode="auto">
          <a:xfrm>
            <a:off x="4879975" y="1059133"/>
            <a:ext cx="12620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48" name="TextBox 18"/>
          <p:cNvSpPr>
            <a:spLocks noChangeArrowheads="1"/>
          </p:cNvSpPr>
          <p:nvPr/>
        </p:nvSpPr>
        <p:spPr bwMode="auto">
          <a:xfrm>
            <a:off x="6138863" y="2260871"/>
            <a:ext cx="1262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49" name="TextBox 19"/>
          <p:cNvSpPr>
            <a:spLocks noChangeArrowheads="1"/>
          </p:cNvSpPr>
          <p:nvPr/>
        </p:nvSpPr>
        <p:spPr bwMode="auto">
          <a:xfrm>
            <a:off x="5622925" y="3708671"/>
            <a:ext cx="12620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50" name="TextBox 20"/>
          <p:cNvSpPr>
            <a:spLocks noChangeArrowheads="1"/>
          </p:cNvSpPr>
          <p:nvPr/>
        </p:nvSpPr>
        <p:spPr bwMode="auto">
          <a:xfrm>
            <a:off x="1136650" y="3403871"/>
            <a:ext cx="12031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51" name="TextBox 21"/>
          <p:cNvSpPr>
            <a:spLocks noChangeArrowheads="1"/>
          </p:cNvSpPr>
          <p:nvPr/>
        </p:nvSpPr>
        <p:spPr bwMode="auto">
          <a:xfrm>
            <a:off x="1136650" y="1649683"/>
            <a:ext cx="10810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52" name="TextBox 22"/>
          <p:cNvSpPr>
            <a:spLocks noChangeArrowheads="1"/>
          </p:cNvSpPr>
          <p:nvPr/>
        </p:nvSpPr>
        <p:spPr bwMode="auto">
          <a:xfrm>
            <a:off x="3995936" y="2737832"/>
            <a:ext cx="9913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点击添加标题内容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85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8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35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85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8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35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47" grpId="0" bldLvl="0" autoUpdateAnimBg="0"/>
      <p:bldP spid="48" grpId="0" bldLvl="0" autoUpdateAnimBg="0"/>
      <p:bldP spid="49" grpId="0" bldLvl="0" autoUpdateAnimBg="0"/>
      <p:bldP spid="50" grpId="0" bldLvl="0" autoUpdateAnimBg="0"/>
      <p:bldP spid="51" grpId="0" bldLvl="0" autoUpdateAnimBg="0"/>
      <p:bldP spid="5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71600" y="221171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7155" y="2447923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系统构件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56492" y="1254822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50968" y="133567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51376" y="2196132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44493" y="3122971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004" y="137496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TraderUI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静态网页项目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661" y="230530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TraderGateway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Springboot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综合服务器项目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3005" y="3237537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BrokerUI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：静态网页项目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67981" y="4064281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6493" y="4178847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BrokerGateway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Springboot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综合服务器项目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系统构件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49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4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4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49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7" grpId="0" animBg="1"/>
      <p:bldP spid="8" grpId="0" animBg="1"/>
      <p:bldP spid="9" grpId="0"/>
      <p:bldP spid="11" grpId="0"/>
      <p:bldP spid="12" grpId="0"/>
      <p:bldP spid="13" grpId="0" animBg="1"/>
      <p:bldP spid="14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43808" y="1275607"/>
            <a:ext cx="5544616" cy="1450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79707" y="1662162"/>
            <a:ext cx="47525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字号请根据你的内容多少，及演示需要调整大小。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6087" y="1642965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899592" y="3049904"/>
            <a:ext cx="5544616" cy="1450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0"/>
          <p:cNvSpPr/>
          <p:nvPr/>
        </p:nvSpPr>
        <p:spPr>
          <a:xfrm rot="16200000" flipH="1">
            <a:off x="6733014" y="2844711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727" y="3417262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59632" y="3390292"/>
            <a:ext cx="496855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字号请根据你的内容多少，及演示需要调整大小。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854116" y="2165642"/>
            <a:ext cx="1719613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2764613" y="2165642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4659774" y="2165642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1458"/>
          <p:cNvSpPr/>
          <p:nvPr/>
        </p:nvSpPr>
        <p:spPr>
          <a:xfrm>
            <a:off x="6570271" y="2165642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080993" y="1536376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026816" y="1566550"/>
            <a:ext cx="355513" cy="355513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2991491" y="1536376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4900054" y="1536479"/>
            <a:ext cx="1263266" cy="126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1471"/>
          <p:cNvSpPr/>
          <p:nvPr/>
        </p:nvSpPr>
        <p:spPr>
          <a:xfrm>
            <a:off x="6813783" y="1537672"/>
            <a:ext cx="1263266" cy="126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2929943" y="1566549"/>
            <a:ext cx="355513" cy="355513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40"/>
          <p:cNvGrpSpPr/>
          <p:nvPr/>
        </p:nvGrpSpPr>
        <p:grpSpPr>
          <a:xfrm>
            <a:off x="6746224" y="1566549"/>
            <a:ext cx="355513" cy="355513"/>
            <a:chOff x="8994965" y="2088732"/>
            <a:chExt cx="474017" cy="474017"/>
          </a:xfrm>
        </p:grpSpPr>
        <p:sp>
          <p:nvSpPr>
            <p:cNvPr id="19" name="Shape 1476"/>
            <p:cNvSpPr/>
            <p:nvPr/>
          </p:nvSpPr>
          <p:spPr>
            <a:xfrm>
              <a:off x="8994965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Placeholder 5"/>
          <p:cNvSpPr txBox="1"/>
          <p:nvPr/>
        </p:nvSpPr>
        <p:spPr>
          <a:xfrm>
            <a:off x="1052796" y="1952599"/>
            <a:ext cx="1274115" cy="4334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22" name="Text Placeholder 6"/>
          <p:cNvSpPr txBox="1"/>
          <p:nvPr/>
        </p:nvSpPr>
        <p:spPr>
          <a:xfrm>
            <a:off x="943244" y="3006179"/>
            <a:ext cx="1540524" cy="8506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5"/>
          <p:cNvSpPr txBox="1"/>
          <p:nvPr/>
        </p:nvSpPr>
        <p:spPr>
          <a:xfrm>
            <a:off x="3057331" y="1952599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24" name="Text Placeholder 5"/>
          <p:cNvSpPr txBox="1"/>
          <p:nvPr/>
        </p:nvSpPr>
        <p:spPr>
          <a:xfrm>
            <a:off x="6878326" y="1952599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25" name="Text Placeholder 6"/>
          <p:cNvSpPr txBox="1"/>
          <p:nvPr/>
        </p:nvSpPr>
        <p:spPr>
          <a:xfrm>
            <a:off x="2943703" y="3006179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6"/>
          <p:cNvSpPr txBox="1"/>
          <p:nvPr/>
        </p:nvSpPr>
        <p:spPr>
          <a:xfrm>
            <a:off x="4847237" y="3006179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Placeholder 6"/>
          <p:cNvSpPr txBox="1"/>
          <p:nvPr/>
        </p:nvSpPr>
        <p:spPr>
          <a:xfrm>
            <a:off x="6764698" y="3006179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Placeholder 5"/>
          <p:cNvSpPr txBox="1"/>
          <p:nvPr/>
        </p:nvSpPr>
        <p:spPr>
          <a:xfrm>
            <a:off x="4960864" y="1952599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30" name="Shape 1475"/>
          <p:cNvSpPr/>
          <p:nvPr/>
        </p:nvSpPr>
        <p:spPr>
          <a:xfrm>
            <a:off x="4838084" y="1566549"/>
            <a:ext cx="355513" cy="35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4945719" y="1658843"/>
            <a:ext cx="139760" cy="13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5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5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3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8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35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85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3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8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35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85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35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21" grpId="0" build="p"/>
      <p:bldP spid="22" grpId="0" build="p"/>
      <p:bldP spid="23" grpId="0"/>
      <p:bldP spid="24" grpId="0"/>
      <p:bldP spid="25" grpId="0"/>
      <p:bldP spid="26" grpId="0"/>
      <p:bldP spid="27" grpId="0"/>
      <p:bldP spid="29" grpId="0"/>
      <p:bldP spid="30" grpId="0" animBg="1"/>
      <p:bldP spid="32" grpId="0" animBg="1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59213" y="1525796"/>
            <a:ext cx="657143" cy="850359"/>
            <a:chOff x="6078950" y="2211813"/>
            <a:chExt cx="876190" cy="1133812"/>
          </a:xfrm>
        </p:grpSpPr>
        <p:sp>
          <p:nvSpPr>
            <p:cNvPr id="3" name="Shape 1585"/>
            <p:cNvSpPr/>
            <p:nvPr/>
          </p:nvSpPr>
          <p:spPr>
            <a:xfrm>
              <a:off x="6227601" y="2211813"/>
              <a:ext cx="617337" cy="10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18"/>
                  </a:moveTo>
                  <a:lnTo>
                    <a:pt x="9697" y="5751"/>
                  </a:lnTo>
                  <a:lnTo>
                    <a:pt x="7758" y="5277"/>
                  </a:lnTo>
                  <a:lnTo>
                    <a:pt x="19720" y="0"/>
                  </a:lnTo>
                  <a:lnTo>
                    <a:pt x="21600" y="8660"/>
                  </a:lnTo>
                  <a:lnTo>
                    <a:pt x="19824" y="8226"/>
                  </a:lnTo>
                  <a:lnTo>
                    <a:pt x="10122" y="21600"/>
                  </a:lnTo>
                  <a:cubicBezTo>
                    <a:pt x="10122" y="21600"/>
                    <a:pt x="0" y="19118"/>
                    <a:pt x="0" y="191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593"/>
            <p:cNvSpPr/>
            <p:nvPr/>
          </p:nvSpPr>
          <p:spPr>
            <a:xfrm>
              <a:off x="6078950" y="2588395"/>
              <a:ext cx="876190" cy="75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21600"/>
                  </a:moveTo>
                  <a:lnTo>
                    <a:pt x="21600" y="10353"/>
                  </a:lnTo>
                  <a:cubicBezTo>
                    <a:pt x="16072" y="3956"/>
                    <a:pt x="8435" y="0"/>
                    <a:pt x="0" y="0"/>
                  </a:cubicBezTo>
                  <a:lnTo>
                    <a:pt x="0" y="15906"/>
                  </a:lnTo>
                  <a:cubicBezTo>
                    <a:pt x="4639" y="15906"/>
                    <a:pt x="8839" y="18082"/>
                    <a:pt x="1188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23407" y="2083236"/>
            <a:ext cx="886571" cy="657146"/>
            <a:chOff x="6564542" y="2955067"/>
            <a:chExt cx="1182094" cy="876194"/>
          </a:xfrm>
        </p:grpSpPr>
        <p:sp>
          <p:nvSpPr>
            <p:cNvPr id="6" name="Shape 1588"/>
            <p:cNvSpPr/>
            <p:nvPr/>
          </p:nvSpPr>
          <p:spPr>
            <a:xfrm>
              <a:off x="6683463" y="3123538"/>
              <a:ext cx="1063173" cy="6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89"/>
                  </a:moveTo>
                  <a:lnTo>
                    <a:pt x="13424" y="1954"/>
                  </a:lnTo>
                  <a:lnTo>
                    <a:pt x="12962" y="0"/>
                  </a:lnTo>
                  <a:lnTo>
                    <a:pt x="21600" y="2047"/>
                  </a:lnTo>
                  <a:lnTo>
                    <a:pt x="16255" y="13950"/>
                  </a:lnTo>
                  <a:lnTo>
                    <a:pt x="15833" y="12161"/>
                  </a:lnTo>
                  <a:lnTo>
                    <a:pt x="2403" y="21600"/>
                  </a:lnTo>
                  <a:cubicBezTo>
                    <a:pt x="2403" y="21600"/>
                    <a:pt x="0" y="11389"/>
                    <a:pt x="0" y="1138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596"/>
            <p:cNvSpPr/>
            <p:nvPr/>
          </p:nvSpPr>
          <p:spPr>
            <a:xfrm>
              <a:off x="6564542" y="2955067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4" y="21600"/>
                  </a:moveTo>
                  <a:lnTo>
                    <a:pt x="21600" y="21600"/>
                  </a:lnTo>
                  <a:cubicBezTo>
                    <a:pt x="21600" y="13165"/>
                    <a:pt x="17644" y="5528"/>
                    <a:pt x="11247" y="0"/>
                  </a:cubicBezTo>
                  <a:lnTo>
                    <a:pt x="0" y="9720"/>
                  </a:lnTo>
                  <a:cubicBezTo>
                    <a:pt x="3518" y="12760"/>
                    <a:pt x="5694" y="16960"/>
                    <a:pt x="5694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923408" y="2737300"/>
            <a:ext cx="863367" cy="657146"/>
            <a:chOff x="6564542" y="3827152"/>
            <a:chExt cx="1151156" cy="876194"/>
          </a:xfrm>
        </p:grpSpPr>
        <p:sp>
          <p:nvSpPr>
            <p:cNvPr id="9" name="Shape 1586"/>
            <p:cNvSpPr/>
            <p:nvPr/>
          </p:nvSpPr>
          <p:spPr>
            <a:xfrm>
              <a:off x="6653734" y="3985712"/>
              <a:ext cx="1061964" cy="6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81" y="0"/>
                  </a:moveTo>
                  <a:lnTo>
                    <a:pt x="15849" y="9698"/>
                  </a:lnTo>
                  <a:lnTo>
                    <a:pt x="16323" y="7759"/>
                  </a:lnTo>
                  <a:lnTo>
                    <a:pt x="21600" y="19720"/>
                  </a:lnTo>
                  <a:lnTo>
                    <a:pt x="12940" y="21600"/>
                  </a:lnTo>
                  <a:lnTo>
                    <a:pt x="13374" y="19824"/>
                  </a:lnTo>
                  <a:lnTo>
                    <a:pt x="0" y="10123"/>
                  </a:lnTo>
                  <a:cubicBezTo>
                    <a:pt x="0" y="10123"/>
                    <a:pt x="2481" y="0"/>
                    <a:pt x="2481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599"/>
            <p:cNvSpPr/>
            <p:nvPr/>
          </p:nvSpPr>
          <p:spPr>
            <a:xfrm>
              <a:off x="6564542" y="3827152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4" y="0"/>
                  </a:moveTo>
                  <a:cubicBezTo>
                    <a:pt x="5694" y="4640"/>
                    <a:pt x="3518" y="8840"/>
                    <a:pt x="0" y="11880"/>
                  </a:cubicBezTo>
                  <a:lnTo>
                    <a:pt x="11247" y="21600"/>
                  </a:lnTo>
                  <a:cubicBezTo>
                    <a:pt x="17644" y="16072"/>
                    <a:pt x="21600" y="8435"/>
                    <a:pt x="21600" y="0"/>
                  </a:cubicBezTo>
                  <a:cubicBezTo>
                    <a:pt x="21600" y="0"/>
                    <a:pt x="5694" y="0"/>
                    <a:pt x="569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59213" y="3101494"/>
            <a:ext cx="657143" cy="886571"/>
            <a:chOff x="6078950" y="4312744"/>
            <a:chExt cx="876190" cy="1182094"/>
          </a:xfrm>
        </p:grpSpPr>
        <p:sp>
          <p:nvSpPr>
            <p:cNvPr id="12" name="Shape 1587"/>
            <p:cNvSpPr/>
            <p:nvPr/>
          </p:nvSpPr>
          <p:spPr>
            <a:xfrm>
              <a:off x="6168141" y="4431665"/>
              <a:ext cx="615228" cy="10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1" y="0"/>
                  </a:moveTo>
                  <a:lnTo>
                    <a:pt x="19646" y="13424"/>
                  </a:lnTo>
                  <a:lnTo>
                    <a:pt x="21600" y="12962"/>
                  </a:lnTo>
                  <a:lnTo>
                    <a:pt x="19554" y="21600"/>
                  </a:lnTo>
                  <a:lnTo>
                    <a:pt x="7650" y="16255"/>
                  </a:lnTo>
                  <a:lnTo>
                    <a:pt x="9439" y="15833"/>
                  </a:lnTo>
                  <a:lnTo>
                    <a:pt x="0" y="2403"/>
                  </a:lnTo>
                  <a:cubicBezTo>
                    <a:pt x="0" y="2403"/>
                    <a:pt x="10211" y="0"/>
                    <a:pt x="10211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602"/>
            <p:cNvSpPr/>
            <p:nvPr/>
          </p:nvSpPr>
          <p:spPr>
            <a:xfrm>
              <a:off x="6078950" y="4312744"/>
              <a:ext cx="876190" cy="7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94"/>
                  </a:moveTo>
                  <a:lnTo>
                    <a:pt x="0" y="21600"/>
                  </a:lnTo>
                  <a:cubicBezTo>
                    <a:pt x="8435" y="21600"/>
                    <a:pt x="16072" y="17643"/>
                    <a:pt x="21600" y="11247"/>
                  </a:cubicBezTo>
                  <a:lnTo>
                    <a:pt x="11880" y="0"/>
                  </a:lnTo>
                  <a:cubicBezTo>
                    <a:pt x="8839" y="3518"/>
                    <a:pt x="4639" y="5694"/>
                    <a:pt x="0" y="56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3905150" y="3101494"/>
            <a:ext cx="657146" cy="886571"/>
            <a:chOff x="5206865" y="4312744"/>
            <a:chExt cx="876194" cy="1182094"/>
          </a:xfrm>
        </p:grpSpPr>
        <p:sp>
          <p:nvSpPr>
            <p:cNvPr id="15" name="Shape 1591"/>
            <p:cNvSpPr/>
            <p:nvPr/>
          </p:nvSpPr>
          <p:spPr>
            <a:xfrm>
              <a:off x="5375337" y="4431665"/>
              <a:ext cx="615241" cy="10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89" y="0"/>
                  </a:moveTo>
                  <a:lnTo>
                    <a:pt x="1954" y="13424"/>
                  </a:lnTo>
                  <a:lnTo>
                    <a:pt x="0" y="12962"/>
                  </a:lnTo>
                  <a:lnTo>
                    <a:pt x="2046" y="21600"/>
                  </a:lnTo>
                  <a:lnTo>
                    <a:pt x="13950" y="16255"/>
                  </a:lnTo>
                  <a:lnTo>
                    <a:pt x="12161" y="15833"/>
                  </a:lnTo>
                  <a:lnTo>
                    <a:pt x="21600" y="2403"/>
                  </a:lnTo>
                  <a:cubicBezTo>
                    <a:pt x="21600" y="2403"/>
                    <a:pt x="11389" y="0"/>
                    <a:pt x="1138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605"/>
            <p:cNvSpPr/>
            <p:nvPr/>
          </p:nvSpPr>
          <p:spPr>
            <a:xfrm>
              <a:off x="5206865" y="4312744"/>
              <a:ext cx="876194" cy="7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0"/>
                  </a:moveTo>
                  <a:lnTo>
                    <a:pt x="0" y="11247"/>
                  </a:lnTo>
                  <a:cubicBezTo>
                    <a:pt x="5528" y="17643"/>
                    <a:pt x="13165" y="21600"/>
                    <a:pt x="21600" y="21600"/>
                  </a:cubicBezTo>
                  <a:lnTo>
                    <a:pt x="21600" y="5694"/>
                  </a:lnTo>
                  <a:cubicBezTo>
                    <a:pt x="16960" y="5694"/>
                    <a:pt x="12760" y="3518"/>
                    <a:pt x="972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3332845" y="2737300"/>
            <a:ext cx="865225" cy="657146"/>
            <a:chOff x="4443791" y="3827152"/>
            <a:chExt cx="1153633" cy="876194"/>
          </a:xfrm>
        </p:grpSpPr>
        <p:sp>
          <p:nvSpPr>
            <p:cNvPr id="18" name="Shape 1590"/>
            <p:cNvSpPr/>
            <p:nvPr/>
          </p:nvSpPr>
          <p:spPr>
            <a:xfrm>
              <a:off x="4443791" y="3985712"/>
              <a:ext cx="1061959" cy="6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18" y="0"/>
                  </a:moveTo>
                  <a:lnTo>
                    <a:pt x="5751" y="9698"/>
                  </a:lnTo>
                  <a:lnTo>
                    <a:pt x="5277" y="7759"/>
                  </a:lnTo>
                  <a:lnTo>
                    <a:pt x="0" y="19720"/>
                  </a:lnTo>
                  <a:lnTo>
                    <a:pt x="8660" y="21600"/>
                  </a:lnTo>
                  <a:lnTo>
                    <a:pt x="8226" y="19824"/>
                  </a:lnTo>
                  <a:lnTo>
                    <a:pt x="21600" y="10123"/>
                  </a:lnTo>
                  <a:cubicBezTo>
                    <a:pt x="21600" y="10123"/>
                    <a:pt x="19118" y="0"/>
                    <a:pt x="1911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Shape 1608"/>
            <p:cNvSpPr/>
            <p:nvPr/>
          </p:nvSpPr>
          <p:spPr>
            <a:xfrm>
              <a:off x="4840194" y="3827152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6" y="0"/>
                  </a:moveTo>
                  <a:lnTo>
                    <a:pt x="0" y="0"/>
                  </a:lnTo>
                  <a:cubicBezTo>
                    <a:pt x="0" y="8436"/>
                    <a:pt x="3956" y="16072"/>
                    <a:pt x="10353" y="21600"/>
                  </a:cubicBezTo>
                  <a:lnTo>
                    <a:pt x="21600" y="11880"/>
                  </a:lnTo>
                  <a:cubicBezTo>
                    <a:pt x="18082" y="8840"/>
                    <a:pt x="15906" y="4640"/>
                    <a:pt x="1590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3303115" y="2083236"/>
            <a:ext cx="894947" cy="657146"/>
            <a:chOff x="4404151" y="2955067"/>
            <a:chExt cx="1193263" cy="876194"/>
          </a:xfrm>
        </p:grpSpPr>
        <p:sp>
          <p:nvSpPr>
            <p:cNvPr id="21" name="Shape 1592"/>
            <p:cNvSpPr/>
            <p:nvPr/>
          </p:nvSpPr>
          <p:spPr>
            <a:xfrm>
              <a:off x="4404151" y="3123538"/>
              <a:ext cx="1063183" cy="6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89"/>
                  </a:moveTo>
                  <a:lnTo>
                    <a:pt x="8177" y="1954"/>
                  </a:lnTo>
                  <a:lnTo>
                    <a:pt x="8638" y="0"/>
                  </a:lnTo>
                  <a:lnTo>
                    <a:pt x="0" y="2047"/>
                  </a:lnTo>
                  <a:lnTo>
                    <a:pt x="5345" y="13950"/>
                  </a:lnTo>
                  <a:lnTo>
                    <a:pt x="5767" y="12161"/>
                  </a:lnTo>
                  <a:lnTo>
                    <a:pt x="19197" y="21600"/>
                  </a:lnTo>
                  <a:cubicBezTo>
                    <a:pt x="19197" y="21600"/>
                    <a:pt x="21600" y="11389"/>
                    <a:pt x="21600" y="1138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Shape 1611"/>
            <p:cNvSpPr/>
            <p:nvPr/>
          </p:nvSpPr>
          <p:spPr>
            <a:xfrm>
              <a:off x="4840194" y="2955067"/>
              <a:ext cx="75722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720"/>
                  </a:moveTo>
                  <a:lnTo>
                    <a:pt x="10353" y="0"/>
                  </a:lnTo>
                  <a:cubicBezTo>
                    <a:pt x="3956" y="5528"/>
                    <a:pt x="0" y="13165"/>
                    <a:pt x="0" y="21600"/>
                  </a:cubicBezTo>
                  <a:lnTo>
                    <a:pt x="15906" y="21600"/>
                  </a:lnTo>
                  <a:cubicBezTo>
                    <a:pt x="15906" y="16960"/>
                    <a:pt x="18082" y="12760"/>
                    <a:pt x="21600" y="97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3905149" y="1525796"/>
            <a:ext cx="657146" cy="850357"/>
            <a:chOff x="5206865" y="2211813"/>
            <a:chExt cx="876194" cy="1133810"/>
          </a:xfrm>
        </p:grpSpPr>
        <p:sp>
          <p:nvSpPr>
            <p:cNvPr id="24" name="Shape 1589"/>
            <p:cNvSpPr/>
            <p:nvPr/>
          </p:nvSpPr>
          <p:spPr>
            <a:xfrm>
              <a:off x="5315876" y="2211813"/>
              <a:ext cx="617346" cy="10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18"/>
                  </a:moveTo>
                  <a:lnTo>
                    <a:pt x="11902" y="5751"/>
                  </a:lnTo>
                  <a:lnTo>
                    <a:pt x="13841" y="5277"/>
                  </a:lnTo>
                  <a:lnTo>
                    <a:pt x="1880" y="0"/>
                  </a:lnTo>
                  <a:lnTo>
                    <a:pt x="0" y="8660"/>
                  </a:lnTo>
                  <a:lnTo>
                    <a:pt x="1775" y="8226"/>
                  </a:lnTo>
                  <a:lnTo>
                    <a:pt x="11478" y="21600"/>
                  </a:lnTo>
                  <a:cubicBezTo>
                    <a:pt x="11478" y="21600"/>
                    <a:pt x="21600" y="19118"/>
                    <a:pt x="21600" y="191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1614"/>
            <p:cNvSpPr/>
            <p:nvPr/>
          </p:nvSpPr>
          <p:spPr>
            <a:xfrm>
              <a:off x="5206865" y="2588396"/>
              <a:ext cx="876194" cy="75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906"/>
                  </a:moveTo>
                  <a:lnTo>
                    <a:pt x="21600" y="0"/>
                  </a:lnTo>
                  <a:cubicBezTo>
                    <a:pt x="13165" y="0"/>
                    <a:pt x="5528" y="3956"/>
                    <a:pt x="0" y="10353"/>
                  </a:cubicBezTo>
                  <a:lnTo>
                    <a:pt x="9720" y="21600"/>
                  </a:lnTo>
                  <a:cubicBezTo>
                    <a:pt x="12760" y="18082"/>
                    <a:pt x="16960" y="15906"/>
                    <a:pt x="21600" y="159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1"/>
          <p:cNvGrpSpPr/>
          <p:nvPr/>
        </p:nvGrpSpPr>
        <p:grpSpPr>
          <a:xfrm>
            <a:off x="4369491" y="2476347"/>
            <a:ext cx="374112" cy="561168"/>
            <a:chOff x="5825986" y="3479214"/>
            <a:chExt cx="498816" cy="748224"/>
          </a:xfrm>
        </p:grpSpPr>
        <p:sp>
          <p:nvSpPr>
            <p:cNvPr id="27" name="Shape 1621"/>
            <p:cNvSpPr/>
            <p:nvPr/>
          </p:nvSpPr>
          <p:spPr>
            <a:xfrm>
              <a:off x="5825986" y="3479214"/>
              <a:ext cx="498816" cy="74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66" y="8831"/>
                  </a:moveTo>
                  <a:cubicBezTo>
                    <a:pt x="17325" y="8934"/>
                    <a:pt x="17111" y="9089"/>
                    <a:pt x="16823" y="9295"/>
                  </a:cubicBezTo>
                  <a:cubicBezTo>
                    <a:pt x="16534" y="9502"/>
                    <a:pt x="16319" y="9656"/>
                    <a:pt x="16179" y="9759"/>
                  </a:cubicBezTo>
                  <a:cubicBezTo>
                    <a:pt x="14379" y="11193"/>
                    <a:pt x="13388" y="12591"/>
                    <a:pt x="13204" y="13950"/>
                  </a:cubicBezTo>
                  <a:lnTo>
                    <a:pt x="8396" y="13950"/>
                  </a:lnTo>
                  <a:cubicBezTo>
                    <a:pt x="8212" y="12591"/>
                    <a:pt x="7221" y="11193"/>
                    <a:pt x="5421" y="9759"/>
                  </a:cubicBezTo>
                  <a:cubicBezTo>
                    <a:pt x="5281" y="9656"/>
                    <a:pt x="5066" y="9502"/>
                    <a:pt x="4777" y="9295"/>
                  </a:cubicBezTo>
                  <a:cubicBezTo>
                    <a:pt x="4489" y="9089"/>
                    <a:pt x="4274" y="8934"/>
                    <a:pt x="4134" y="8831"/>
                  </a:cubicBezTo>
                  <a:cubicBezTo>
                    <a:pt x="3178" y="8091"/>
                    <a:pt x="2700" y="7246"/>
                    <a:pt x="2700" y="6300"/>
                  </a:cubicBezTo>
                  <a:cubicBezTo>
                    <a:pt x="2700" y="5625"/>
                    <a:pt x="2943" y="4997"/>
                    <a:pt x="3427" y="4415"/>
                  </a:cubicBezTo>
                  <a:cubicBezTo>
                    <a:pt x="3913" y="3834"/>
                    <a:pt x="4546" y="3359"/>
                    <a:pt x="5326" y="2988"/>
                  </a:cubicBezTo>
                  <a:cubicBezTo>
                    <a:pt x="6106" y="2618"/>
                    <a:pt x="6971" y="2327"/>
                    <a:pt x="7920" y="2116"/>
                  </a:cubicBezTo>
                  <a:cubicBezTo>
                    <a:pt x="8870" y="1905"/>
                    <a:pt x="9829" y="1799"/>
                    <a:pt x="10800" y="1799"/>
                  </a:cubicBezTo>
                  <a:cubicBezTo>
                    <a:pt x="11771" y="1799"/>
                    <a:pt x="12730" y="1905"/>
                    <a:pt x="13680" y="2116"/>
                  </a:cubicBezTo>
                  <a:cubicBezTo>
                    <a:pt x="14628" y="2327"/>
                    <a:pt x="15493" y="2618"/>
                    <a:pt x="16274" y="2988"/>
                  </a:cubicBezTo>
                  <a:cubicBezTo>
                    <a:pt x="17054" y="3359"/>
                    <a:pt x="17687" y="3834"/>
                    <a:pt x="18173" y="4415"/>
                  </a:cubicBezTo>
                  <a:cubicBezTo>
                    <a:pt x="18657" y="4997"/>
                    <a:pt x="18900" y="5625"/>
                    <a:pt x="18900" y="6300"/>
                  </a:cubicBezTo>
                  <a:cubicBezTo>
                    <a:pt x="18900" y="7246"/>
                    <a:pt x="18422" y="8091"/>
                    <a:pt x="17466" y="8831"/>
                  </a:cubicBezTo>
                  <a:cubicBezTo>
                    <a:pt x="17466" y="8831"/>
                    <a:pt x="17466" y="8831"/>
                    <a:pt x="17466" y="8831"/>
                  </a:cubicBezTo>
                  <a:close/>
                  <a:moveTo>
                    <a:pt x="20661" y="3705"/>
                  </a:moveTo>
                  <a:cubicBezTo>
                    <a:pt x="20035" y="2904"/>
                    <a:pt x="19213" y="2238"/>
                    <a:pt x="18194" y="1708"/>
                  </a:cubicBezTo>
                  <a:cubicBezTo>
                    <a:pt x="17174" y="1179"/>
                    <a:pt x="16021" y="762"/>
                    <a:pt x="14734" y="457"/>
                  </a:cubicBezTo>
                  <a:cubicBezTo>
                    <a:pt x="13447" y="153"/>
                    <a:pt x="12136" y="0"/>
                    <a:pt x="10800" y="0"/>
                  </a:cubicBezTo>
                  <a:cubicBezTo>
                    <a:pt x="9464" y="0"/>
                    <a:pt x="8153" y="153"/>
                    <a:pt x="6866" y="457"/>
                  </a:cubicBezTo>
                  <a:cubicBezTo>
                    <a:pt x="5579" y="762"/>
                    <a:pt x="4426" y="1179"/>
                    <a:pt x="3407" y="1708"/>
                  </a:cubicBezTo>
                  <a:cubicBezTo>
                    <a:pt x="2387" y="2238"/>
                    <a:pt x="1564" y="2903"/>
                    <a:pt x="938" y="3705"/>
                  </a:cubicBezTo>
                  <a:cubicBezTo>
                    <a:pt x="312" y="4507"/>
                    <a:pt x="0" y="5372"/>
                    <a:pt x="0" y="6300"/>
                  </a:cubicBezTo>
                  <a:cubicBezTo>
                    <a:pt x="0" y="7753"/>
                    <a:pt x="724" y="9009"/>
                    <a:pt x="2173" y="10069"/>
                  </a:cubicBezTo>
                  <a:cubicBezTo>
                    <a:pt x="2805" y="10528"/>
                    <a:pt x="3330" y="10936"/>
                    <a:pt x="3745" y="11292"/>
                  </a:cubicBezTo>
                  <a:cubicBezTo>
                    <a:pt x="4159" y="11648"/>
                    <a:pt x="4578" y="12096"/>
                    <a:pt x="5000" y="12635"/>
                  </a:cubicBezTo>
                  <a:cubicBezTo>
                    <a:pt x="5421" y="13174"/>
                    <a:pt x="5661" y="13678"/>
                    <a:pt x="5717" y="14147"/>
                  </a:cubicBezTo>
                  <a:cubicBezTo>
                    <a:pt x="5056" y="14409"/>
                    <a:pt x="4726" y="14794"/>
                    <a:pt x="4726" y="15300"/>
                  </a:cubicBezTo>
                  <a:cubicBezTo>
                    <a:pt x="4726" y="15647"/>
                    <a:pt x="4901" y="15947"/>
                    <a:pt x="5253" y="16200"/>
                  </a:cubicBezTo>
                  <a:cubicBezTo>
                    <a:pt x="4901" y="16453"/>
                    <a:pt x="4726" y="16753"/>
                    <a:pt x="4726" y="17100"/>
                  </a:cubicBezTo>
                  <a:cubicBezTo>
                    <a:pt x="4726" y="17588"/>
                    <a:pt x="5042" y="17968"/>
                    <a:pt x="5675" y="18240"/>
                  </a:cubicBezTo>
                  <a:cubicBezTo>
                    <a:pt x="5492" y="18455"/>
                    <a:pt x="5401" y="18675"/>
                    <a:pt x="5401" y="18901"/>
                  </a:cubicBezTo>
                  <a:cubicBezTo>
                    <a:pt x="5401" y="19331"/>
                    <a:pt x="5622" y="19665"/>
                    <a:pt x="6064" y="19898"/>
                  </a:cubicBezTo>
                  <a:cubicBezTo>
                    <a:pt x="6507" y="20133"/>
                    <a:pt x="7053" y="20251"/>
                    <a:pt x="7699" y="20251"/>
                  </a:cubicBezTo>
                  <a:cubicBezTo>
                    <a:pt x="7981" y="20663"/>
                    <a:pt x="8403" y="20991"/>
                    <a:pt x="8964" y="21235"/>
                  </a:cubicBezTo>
                  <a:cubicBezTo>
                    <a:pt x="9527" y="21478"/>
                    <a:pt x="10139" y="21600"/>
                    <a:pt x="10800" y="21600"/>
                  </a:cubicBezTo>
                  <a:cubicBezTo>
                    <a:pt x="11461" y="21600"/>
                    <a:pt x="12073" y="21478"/>
                    <a:pt x="12636" y="21235"/>
                  </a:cubicBezTo>
                  <a:cubicBezTo>
                    <a:pt x="13198" y="20991"/>
                    <a:pt x="13620" y="20663"/>
                    <a:pt x="13901" y="20251"/>
                  </a:cubicBezTo>
                  <a:cubicBezTo>
                    <a:pt x="14548" y="20251"/>
                    <a:pt x="15093" y="20133"/>
                    <a:pt x="15536" y="19898"/>
                  </a:cubicBezTo>
                  <a:cubicBezTo>
                    <a:pt x="15978" y="19665"/>
                    <a:pt x="16201" y="19331"/>
                    <a:pt x="16201" y="18901"/>
                  </a:cubicBezTo>
                  <a:cubicBezTo>
                    <a:pt x="16201" y="18675"/>
                    <a:pt x="16108" y="18455"/>
                    <a:pt x="15925" y="18240"/>
                  </a:cubicBezTo>
                  <a:cubicBezTo>
                    <a:pt x="16558" y="17968"/>
                    <a:pt x="16874" y="17588"/>
                    <a:pt x="16874" y="17100"/>
                  </a:cubicBezTo>
                  <a:cubicBezTo>
                    <a:pt x="16874" y="16753"/>
                    <a:pt x="16699" y="16453"/>
                    <a:pt x="16347" y="16200"/>
                  </a:cubicBezTo>
                  <a:cubicBezTo>
                    <a:pt x="16699" y="15947"/>
                    <a:pt x="16874" y="15647"/>
                    <a:pt x="16874" y="15300"/>
                  </a:cubicBezTo>
                  <a:cubicBezTo>
                    <a:pt x="16874" y="14794"/>
                    <a:pt x="16544" y="14409"/>
                    <a:pt x="15883" y="14147"/>
                  </a:cubicBezTo>
                  <a:cubicBezTo>
                    <a:pt x="15940" y="13678"/>
                    <a:pt x="16179" y="13174"/>
                    <a:pt x="16600" y="12635"/>
                  </a:cubicBezTo>
                  <a:cubicBezTo>
                    <a:pt x="17022" y="12096"/>
                    <a:pt x="17441" y="11648"/>
                    <a:pt x="17855" y="11292"/>
                  </a:cubicBezTo>
                  <a:cubicBezTo>
                    <a:pt x="18271" y="10936"/>
                    <a:pt x="18795" y="10528"/>
                    <a:pt x="19427" y="10069"/>
                  </a:cubicBezTo>
                  <a:cubicBezTo>
                    <a:pt x="20876" y="9009"/>
                    <a:pt x="21600" y="7753"/>
                    <a:pt x="21600" y="6300"/>
                  </a:cubicBezTo>
                  <a:cubicBezTo>
                    <a:pt x="21600" y="5372"/>
                    <a:pt x="21288" y="4507"/>
                    <a:pt x="20661" y="3705"/>
                  </a:cubicBezTo>
                  <a:cubicBezTo>
                    <a:pt x="20661" y="3705"/>
                    <a:pt x="20661" y="3705"/>
                    <a:pt x="20661" y="37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1622"/>
            <p:cNvSpPr/>
            <p:nvPr/>
          </p:nvSpPr>
          <p:spPr>
            <a:xfrm>
              <a:off x="6057672" y="3613741"/>
              <a:ext cx="124690" cy="9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96" y="1800"/>
                  </a:moveTo>
                  <a:cubicBezTo>
                    <a:pt x="8314" y="607"/>
                    <a:pt x="5513" y="0"/>
                    <a:pt x="2701" y="0"/>
                  </a:cubicBezTo>
                  <a:cubicBezTo>
                    <a:pt x="1972" y="0"/>
                    <a:pt x="1340" y="357"/>
                    <a:pt x="804" y="1072"/>
                  </a:cubicBezTo>
                  <a:cubicBezTo>
                    <a:pt x="268" y="1787"/>
                    <a:pt x="0" y="2629"/>
                    <a:pt x="0" y="3600"/>
                  </a:cubicBezTo>
                  <a:cubicBezTo>
                    <a:pt x="0" y="4578"/>
                    <a:pt x="268" y="5420"/>
                    <a:pt x="804" y="6135"/>
                  </a:cubicBezTo>
                  <a:cubicBezTo>
                    <a:pt x="1340" y="6843"/>
                    <a:pt x="1972" y="7200"/>
                    <a:pt x="2701" y="7200"/>
                  </a:cubicBezTo>
                  <a:cubicBezTo>
                    <a:pt x="5629" y="7200"/>
                    <a:pt x="8608" y="8137"/>
                    <a:pt x="11647" y="10011"/>
                  </a:cubicBezTo>
                  <a:cubicBezTo>
                    <a:pt x="14687" y="11885"/>
                    <a:pt x="16204" y="14548"/>
                    <a:pt x="16204" y="18000"/>
                  </a:cubicBezTo>
                  <a:cubicBezTo>
                    <a:pt x="16204" y="18978"/>
                    <a:pt x="16467" y="19820"/>
                    <a:pt x="17003" y="20528"/>
                  </a:cubicBezTo>
                  <a:cubicBezTo>
                    <a:pt x="17539" y="21243"/>
                    <a:pt x="18171" y="21600"/>
                    <a:pt x="18904" y="21600"/>
                  </a:cubicBezTo>
                  <a:cubicBezTo>
                    <a:pt x="19633" y="21600"/>
                    <a:pt x="20265" y="21243"/>
                    <a:pt x="20801" y="20528"/>
                  </a:cubicBezTo>
                  <a:cubicBezTo>
                    <a:pt x="21337" y="19820"/>
                    <a:pt x="21600" y="18978"/>
                    <a:pt x="21600" y="18000"/>
                  </a:cubicBezTo>
                  <a:cubicBezTo>
                    <a:pt x="21600" y="14097"/>
                    <a:pt x="20548" y="10726"/>
                    <a:pt x="18439" y="7874"/>
                  </a:cubicBezTo>
                  <a:cubicBezTo>
                    <a:pt x="16330" y="5029"/>
                    <a:pt x="13882" y="3000"/>
                    <a:pt x="11096" y="1800"/>
                  </a:cubicBezTo>
                  <a:cubicBezTo>
                    <a:pt x="11096" y="1800"/>
                    <a:pt x="11096" y="1800"/>
                    <a:pt x="11096" y="1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Placeholder 4"/>
          <p:cNvSpPr txBox="1"/>
          <p:nvPr/>
        </p:nvSpPr>
        <p:spPr>
          <a:xfrm>
            <a:off x="5508104" y="1131590"/>
            <a:ext cx="2375039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4"/>
          <p:cNvSpPr txBox="1"/>
          <p:nvPr/>
        </p:nvSpPr>
        <p:spPr>
          <a:xfrm>
            <a:off x="6164971" y="1954214"/>
            <a:ext cx="2439477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4"/>
          <p:cNvSpPr txBox="1"/>
          <p:nvPr/>
        </p:nvSpPr>
        <p:spPr>
          <a:xfrm>
            <a:off x="6084168" y="2931790"/>
            <a:ext cx="2007429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4"/>
          <p:cNvSpPr txBox="1"/>
          <p:nvPr/>
        </p:nvSpPr>
        <p:spPr>
          <a:xfrm>
            <a:off x="5364088" y="3739078"/>
            <a:ext cx="2177015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4"/>
          <p:cNvSpPr txBox="1"/>
          <p:nvPr/>
        </p:nvSpPr>
        <p:spPr>
          <a:xfrm>
            <a:off x="1586477" y="1131590"/>
            <a:ext cx="1977411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/>
          <p:cNvSpPr txBox="1"/>
          <p:nvPr/>
        </p:nvSpPr>
        <p:spPr>
          <a:xfrm>
            <a:off x="927391" y="1954214"/>
            <a:ext cx="1977411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4"/>
          <p:cNvSpPr txBox="1"/>
          <p:nvPr/>
        </p:nvSpPr>
        <p:spPr>
          <a:xfrm>
            <a:off x="1010414" y="2933290"/>
            <a:ext cx="1977410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4"/>
          <p:cNvSpPr txBox="1"/>
          <p:nvPr/>
        </p:nvSpPr>
        <p:spPr>
          <a:xfrm>
            <a:off x="1610533" y="3739078"/>
            <a:ext cx="2025363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4"/>
          <p:cNvSpPr txBox="1"/>
          <p:nvPr/>
        </p:nvSpPr>
        <p:spPr>
          <a:xfrm>
            <a:off x="4654460" y="1988830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5058953" y="2354379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4"/>
          <p:cNvSpPr txBox="1"/>
          <p:nvPr/>
        </p:nvSpPr>
        <p:spPr>
          <a:xfrm>
            <a:off x="5044666" y="2932676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4"/>
          <p:cNvSpPr txBox="1"/>
          <p:nvPr/>
        </p:nvSpPr>
        <p:spPr>
          <a:xfrm>
            <a:off x="4636082" y="3312608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4"/>
          <p:cNvSpPr txBox="1"/>
          <p:nvPr/>
        </p:nvSpPr>
        <p:spPr>
          <a:xfrm>
            <a:off x="4093446" y="3306471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 txBox="1"/>
          <p:nvPr/>
        </p:nvSpPr>
        <p:spPr>
          <a:xfrm>
            <a:off x="3699976" y="2913629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4"/>
          <p:cNvSpPr txBox="1"/>
          <p:nvPr/>
        </p:nvSpPr>
        <p:spPr>
          <a:xfrm>
            <a:off x="3691333" y="2363563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4"/>
          <p:cNvSpPr txBox="1"/>
          <p:nvPr/>
        </p:nvSpPr>
        <p:spPr>
          <a:xfrm>
            <a:off x="4091488" y="1985884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4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5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8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5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8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85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3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8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35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85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3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85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8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  <p:bldP spid="41" grpId="0" build="p"/>
      <p:bldP spid="42" grpId="0" build="p"/>
      <p:bldP spid="43" grpId="0" build="p"/>
      <p:bldP spid="44" grpId="0" build="p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2"/>
          <p:cNvGrpSpPr/>
          <p:nvPr/>
        </p:nvGrpSpPr>
        <p:grpSpPr bwMode="auto">
          <a:xfrm>
            <a:off x="-108519" y="2506191"/>
            <a:ext cx="2967608" cy="506412"/>
            <a:chOff x="-1032447" y="0"/>
            <a:chExt cx="2967616" cy="506624"/>
          </a:xfrm>
          <a:solidFill>
            <a:schemeClr val="accent1"/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1360488" y="1191741"/>
            <a:ext cx="1060450" cy="1060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36"/>
          <p:cNvGrpSpPr/>
          <p:nvPr/>
        </p:nvGrpSpPr>
        <p:grpSpPr bwMode="auto">
          <a:xfrm flipV="1">
            <a:off x="2743200" y="2580803"/>
            <a:ext cx="1935163" cy="506413"/>
            <a:chOff x="0" y="0"/>
            <a:chExt cx="1935168" cy="506624"/>
          </a:xfrm>
          <a:solidFill>
            <a:schemeClr val="accent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3244850" y="3260253"/>
            <a:ext cx="1060450" cy="1060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40"/>
          <p:cNvGrpSpPr/>
          <p:nvPr/>
        </p:nvGrpSpPr>
        <p:grpSpPr bwMode="auto">
          <a:xfrm>
            <a:off x="4565650" y="2506191"/>
            <a:ext cx="1936750" cy="506412"/>
            <a:chOff x="0" y="0"/>
            <a:chExt cx="1935168" cy="506624"/>
          </a:xfrm>
          <a:solidFill>
            <a:schemeClr val="accent1"/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5003800" y="1191741"/>
            <a:ext cx="1060450" cy="1060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6823075" y="3260253"/>
            <a:ext cx="1060450" cy="1060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1192213" y="3606328"/>
            <a:ext cx="1397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1293813" y="33142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1293813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输入文本内容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3113088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输入文本内容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5016500" y="2704628"/>
            <a:ext cx="1193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输入文本内容</a:t>
            </a:r>
          </a:p>
        </p:txBody>
      </p:sp>
      <p:grpSp>
        <p:nvGrpSpPr>
          <p:cNvPr id="22" name="组合 53"/>
          <p:cNvGrpSpPr/>
          <p:nvPr/>
        </p:nvGrpSpPr>
        <p:grpSpPr bwMode="auto">
          <a:xfrm flipV="1">
            <a:off x="6384924" y="2580802"/>
            <a:ext cx="2867595" cy="506414"/>
            <a:chOff x="-1" y="0"/>
            <a:chExt cx="2865253" cy="506625"/>
          </a:xfrm>
          <a:solidFill>
            <a:schemeClr val="accent2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BAB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6689725" y="2704628"/>
            <a:ext cx="11953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输入文本内容</a:t>
            </a:r>
          </a:p>
        </p:txBody>
      </p:sp>
      <p:sp>
        <p:nvSpPr>
          <p:cNvPr id="26" name="TextBox 57"/>
          <p:cNvSpPr>
            <a:spLocks noChangeArrowheads="1"/>
          </p:cNvSpPr>
          <p:nvPr/>
        </p:nvSpPr>
        <p:spPr bwMode="auto">
          <a:xfrm>
            <a:off x="3076575" y="1382241"/>
            <a:ext cx="13970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3178175" y="1088553"/>
            <a:ext cx="1193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28" name="TextBox 59"/>
          <p:cNvSpPr>
            <a:spLocks noChangeArrowheads="1"/>
          </p:cNvSpPr>
          <p:nvPr/>
        </p:nvSpPr>
        <p:spPr bwMode="auto">
          <a:xfrm>
            <a:off x="4835525" y="3619028"/>
            <a:ext cx="13970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4935538" y="3325341"/>
            <a:ext cx="11953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30" name="TextBox 63"/>
          <p:cNvSpPr>
            <a:spLocks noChangeArrowheads="1"/>
          </p:cNvSpPr>
          <p:nvPr/>
        </p:nvSpPr>
        <p:spPr bwMode="auto">
          <a:xfrm>
            <a:off x="6589713" y="1382241"/>
            <a:ext cx="13970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TextBox 66"/>
          <p:cNvSpPr>
            <a:spLocks noChangeArrowheads="1"/>
          </p:cNvSpPr>
          <p:nvPr/>
        </p:nvSpPr>
        <p:spPr bwMode="auto">
          <a:xfrm>
            <a:off x="6689725" y="1088553"/>
            <a:ext cx="119538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1609725" y="1475903"/>
            <a:ext cx="561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5253038" y="1475903"/>
            <a:ext cx="5603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3494088" y="3544416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7072313" y="3544416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8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3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5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0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3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85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2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 autoUpdateAnimBg="0"/>
      <p:bldP spid="11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136360" y="1299207"/>
            <a:ext cx="3142800" cy="3142800"/>
            <a:chOff x="5136360" y="1299207"/>
            <a:chExt cx="3142800" cy="3142800"/>
          </a:xfrm>
        </p:grpSpPr>
        <p:sp>
          <p:nvSpPr>
            <p:cNvPr id="5" name="Oval 18"/>
            <p:cNvSpPr/>
            <p:nvPr/>
          </p:nvSpPr>
          <p:spPr>
            <a:xfrm>
              <a:off x="5136360" y="1299207"/>
              <a:ext cx="3142800" cy="314280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34936" y="3170672"/>
              <a:ext cx="1938908" cy="6093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点击输入本栏的具体文字，简明扼要的说明分项内容，请根据您的具体内容酌情修改。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4819" y="2039519"/>
              <a:ext cx="126957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86%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87182" y="2810631"/>
              <a:ext cx="13849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9267" y="1241284"/>
            <a:ext cx="2506980" cy="2506980"/>
            <a:chOff x="909267" y="1241284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9267" y="1241284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1338" y="2666615"/>
              <a:ext cx="179849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点击输入本栏的具体文字，简明扼要的说明分项内容，请根据您的具体内容酌情修改。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9213" y="1617358"/>
              <a:ext cx="126957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76%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5656" y="2306575"/>
              <a:ext cx="13849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点击输入标题</a:t>
              </a: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3938" y="2625442"/>
            <a:ext cx="2034540" cy="2034540"/>
            <a:chOff x="2923938" y="2625442"/>
            <a:chExt cx="2034540" cy="2034540"/>
          </a:xfrm>
        </p:grpSpPr>
        <p:sp>
          <p:nvSpPr>
            <p:cNvPr id="2" name="Oval 14"/>
            <p:cNvSpPr/>
            <p:nvPr/>
          </p:nvSpPr>
          <p:spPr>
            <a:xfrm>
              <a:off x="2923938" y="2625442"/>
              <a:ext cx="2034540" cy="203454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6432" y="3700222"/>
              <a:ext cx="140033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点击输入本栏的具体文字，简明扼要的说明分项内容，请根据您的具体内容酌情修改。</a:t>
              </a: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9234" y="2957625"/>
              <a:ext cx="84638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53%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3888" y="3499899"/>
              <a:ext cx="76944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43074" y="1151562"/>
            <a:ext cx="1663582" cy="1663582"/>
            <a:chOff x="3743074" y="1151562"/>
            <a:chExt cx="1663582" cy="1663582"/>
          </a:xfrm>
        </p:grpSpPr>
        <p:sp>
          <p:nvSpPr>
            <p:cNvPr id="4" name="Oval 17"/>
            <p:cNvSpPr/>
            <p:nvPr/>
          </p:nvSpPr>
          <p:spPr>
            <a:xfrm>
              <a:off x="3743074" y="1151562"/>
              <a:ext cx="1663582" cy="1663582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9740" y="2007393"/>
              <a:ext cx="133033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点击输入本栏的具体文字，简明扼要的说明分项内容，请根据您的具体内容酌情修改。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2542" y="1314546"/>
              <a:ext cx="84638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Regular"/>
                </a:rPr>
                <a:t>38%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3355" y="1802519"/>
              <a:ext cx="76944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点击输入标题</a:t>
              </a: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4"/>
          <p:cNvGrpSpPr/>
          <p:nvPr/>
        </p:nvGrpSpPr>
        <p:grpSpPr>
          <a:xfrm>
            <a:off x="1633069" y="1347614"/>
            <a:ext cx="398195" cy="398195"/>
            <a:chOff x="0" y="0"/>
            <a:chExt cx="1243363" cy="1243363"/>
          </a:xfrm>
        </p:grpSpPr>
        <p:sp>
          <p:nvSpPr>
            <p:cNvPr id="3" name="Shape 1290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Group 1293"/>
            <p:cNvGrpSpPr/>
            <p:nvPr/>
          </p:nvGrpSpPr>
          <p:grpSpPr>
            <a:xfrm>
              <a:off x="374055" y="351222"/>
              <a:ext cx="495253" cy="540919"/>
              <a:chOff x="0" y="0"/>
              <a:chExt cx="495252" cy="540918"/>
            </a:xfrm>
          </p:grpSpPr>
          <p:sp>
            <p:nvSpPr>
              <p:cNvPr id="5" name="Shape 1291"/>
              <p:cNvSpPr/>
              <p:nvPr/>
            </p:nvSpPr>
            <p:spPr>
              <a:xfrm>
                <a:off x="107933" y="0"/>
                <a:ext cx="270131" cy="270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4" y="18436"/>
                    </a:moveTo>
                    <a:cubicBezTo>
                      <a:pt x="5273" y="20546"/>
                      <a:pt x="7818" y="21600"/>
                      <a:pt x="10800" y="21600"/>
                    </a:cubicBezTo>
                    <a:cubicBezTo>
                      <a:pt x="13782" y="21600"/>
                      <a:pt x="16327" y="20546"/>
                      <a:pt x="18436" y="18436"/>
                    </a:cubicBezTo>
                    <a:cubicBezTo>
                      <a:pt x="20546" y="16327"/>
                      <a:pt x="21600" y="13782"/>
                      <a:pt x="21600" y="10800"/>
                    </a:cubicBezTo>
                    <a:cubicBezTo>
                      <a:pt x="21600" y="7818"/>
                      <a:pt x="20546" y="5273"/>
                      <a:pt x="18436" y="3164"/>
                    </a:cubicBezTo>
                    <a:cubicBezTo>
                      <a:pt x="16327" y="1054"/>
                      <a:pt x="13782" y="0"/>
                      <a:pt x="10800" y="0"/>
                    </a:cubicBezTo>
                    <a:cubicBezTo>
                      <a:pt x="7818" y="0"/>
                      <a:pt x="5273" y="1055"/>
                      <a:pt x="3164" y="3164"/>
                    </a:cubicBezTo>
                    <a:cubicBezTo>
                      <a:pt x="1055" y="5273"/>
                      <a:pt x="0" y="7818"/>
                      <a:pt x="0" y="10800"/>
                    </a:cubicBezTo>
                    <a:cubicBezTo>
                      <a:pt x="0" y="13782"/>
                      <a:pt x="1055" y="16327"/>
                      <a:pt x="3164" y="18436"/>
                    </a:cubicBezTo>
                    <a:cubicBezTo>
                      <a:pt x="3164" y="18436"/>
                      <a:pt x="3164" y="18436"/>
                      <a:pt x="3164" y="18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Shape 1292"/>
              <p:cNvSpPr/>
              <p:nvPr/>
            </p:nvSpPr>
            <p:spPr>
              <a:xfrm>
                <a:off x="0" y="248248"/>
                <a:ext cx="495253" cy="292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32" y="9360"/>
                    </a:moveTo>
                    <a:cubicBezTo>
                      <a:pt x="21225" y="8347"/>
                      <a:pt x="21089" y="7408"/>
                      <a:pt x="20925" y="6543"/>
                    </a:cubicBezTo>
                    <a:cubicBezTo>
                      <a:pt x="20761" y="5678"/>
                      <a:pt x="20542" y="4834"/>
                      <a:pt x="20266" y="4011"/>
                    </a:cubicBezTo>
                    <a:cubicBezTo>
                      <a:pt x="19989" y="3190"/>
                      <a:pt x="19673" y="2489"/>
                      <a:pt x="19314" y="1909"/>
                    </a:cubicBezTo>
                    <a:cubicBezTo>
                      <a:pt x="18957" y="1329"/>
                      <a:pt x="18519" y="867"/>
                      <a:pt x="18002" y="520"/>
                    </a:cubicBezTo>
                    <a:cubicBezTo>
                      <a:pt x="17487" y="175"/>
                      <a:pt x="16916" y="0"/>
                      <a:pt x="16292" y="0"/>
                    </a:cubicBezTo>
                    <a:cubicBezTo>
                      <a:pt x="16190" y="0"/>
                      <a:pt x="15970" y="187"/>
                      <a:pt x="15632" y="559"/>
                    </a:cubicBezTo>
                    <a:cubicBezTo>
                      <a:pt x="15295" y="931"/>
                      <a:pt x="14922" y="1348"/>
                      <a:pt x="14512" y="1805"/>
                    </a:cubicBezTo>
                    <a:cubicBezTo>
                      <a:pt x="14103" y="2264"/>
                      <a:pt x="13557" y="2680"/>
                      <a:pt x="12871" y="3051"/>
                    </a:cubicBezTo>
                    <a:cubicBezTo>
                      <a:pt x="12185" y="3423"/>
                      <a:pt x="11496" y="3610"/>
                      <a:pt x="10800" y="3610"/>
                    </a:cubicBezTo>
                    <a:cubicBezTo>
                      <a:pt x="10104" y="3610"/>
                      <a:pt x="9414" y="3423"/>
                      <a:pt x="8729" y="3051"/>
                    </a:cubicBezTo>
                    <a:cubicBezTo>
                      <a:pt x="8043" y="2680"/>
                      <a:pt x="7496" y="2264"/>
                      <a:pt x="7087" y="1805"/>
                    </a:cubicBezTo>
                    <a:cubicBezTo>
                      <a:pt x="6678" y="1348"/>
                      <a:pt x="6304" y="931"/>
                      <a:pt x="5967" y="559"/>
                    </a:cubicBezTo>
                    <a:cubicBezTo>
                      <a:pt x="5630" y="187"/>
                      <a:pt x="5410" y="0"/>
                      <a:pt x="5308" y="0"/>
                    </a:cubicBezTo>
                    <a:cubicBezTo>
                      <a:pt x="4684" y="0"/>
                      <a:pt x="4113" y="175"/>
                      <a:pt x="3597" y="520"/>
                    </a:cubicBezTo>
                    <a:cubicBezTo>
                      <a:pt x="3081" y="867"/>
                      <a:pt x="2643" y="1329"/>
                      <a:pt x="2286" y="1909"/>
                    </a:cubicBezTo>
                    <a:cubicBezTo>
                      <a:pt x="1927" y="2488"/>
                      <a:pt x="1611" y="3190"/>
                      <a:pt x="1334" y="4011"/>
                    </a:cubicBezTo>
                    <a:cubicBezTo>
                      <a:pt x="1058" y="4834"/>
                      <a:pt x="839" y="5678"/>
                      <a:pt x="675" y="6543"/>
                    </a:cubicBezTo>
                    <a:cubicBezTo>
                      <a:pt x="511" y="7408"/>
                      <a:pt x="375" y="8347"/>
                      <a:pt x="268" y="9360"/>
                    </a:cubicBezTo>
                    <a:cubicBezTo>
                      <a:pt x="161" y="10371"/>
                      <a:pt x="89" y="11314"/>
                      <a:pt x="53" y="12189"/>
                    </a:cubicBezTo>
                    <a:cubicBezTo>
                      <a:pt x="17" y="13063"/>
                      <a:pt x="0" y="13959"/>
                      <a:pt x="0" y="14877"/>
                    </a:cubicBezTo>
                    <a:cubicBezTo>
                      <a:pt x="0" y="16953"/>
                      <a:pt x="372" y="18593"/>
                      <a:pt x="1119" y="19795"/>
                    </a:cubicBezTo>
                    <a:cubicBezTo>
                      <a:pt x="1866" y="20998"/>
                      <a:pt x="2858" y="21600"/>
                      <a:pt x="4096" y="21600"/>
                    </a:cubicBezTo>
                    <a:lnTo>
                      <a:pt x="17504" y="21600"/>
                    </a:lnTo>
                    <a:cubicBezTo>
                      <a:pt x="18741" y="21600"/>
                      <a:pt x="19734" y="20998"/>
                      <a:pt x="20480" y="19795"/>
                    </a:cubicBezTo>
                    <a:cubicBezTo>
                      <a:pt x="21227" y="18593"/>
                      <a:pt x="21600" y="16953"/>
                      <a:pt x="21600" y="14877"/>
                    </a:cubicBezTo>
                    <a:cubicBezTo>
                      <a:pt x="21600" y="13959"/>
                      <a:pt x="21582" y="13063"/>
                      <a:pt x="21547" y="12189"/>
                    </a:cubicBezTo>
                    <a:cubicBezTo>
                      <a:pt x="21511" y="11314"/>
                      <a:pt x="21439" y="10371"/>
                      <a:pt x="21332" y="9360"/>
                    </a:cubicBezTo>
                    <a:cubicBezTo>
                      <a:pt x="21332" y="9360"/>
                      <a:pt x="21332" y="9360"/>
                      <a:pt x="21332" y="93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Shape 1319"/>
          <p:cNvSpPr/>
          <p:nvPr/>
        </p:nvSpPr>
        <p:spPr>
          <a:xfrm flipV="1">
            <a:off x="2030086" y="154599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1320"/>
          <p:cNvSpPr/>
          <p:nvPr/>
        </p:nvSpPr>
        <p:spPr>
          <a:xfrm flipV="1">
            <a:off x="3608012" y="154599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1321"/>
          <p:cNvSpPr/>
          <p:nvPr/>
        </p:nvSpPr>
        <p:spPr>
          <a:xfrm flipV="1">
            <a:off x="5185939" y="1545999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1322"/>
          <p:cNvSpPr/>
          <p:nvPr/>
        </p:nvSpPr>
        <p:spPr>
          <a:xfrm flipH="1">
            <a:off x="2228830" y="3257833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1323"/>
          <p:cNvSpPr/>
          <p:nvPr/>
        </p:nvSpPr>
        <p:spPr>
          <a:xfrm flipH="1">
            <a:off x="3806756" y="3257833"/>
            <a:ext cx="983342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1324"/>
          <p:cNvSpPr/>
          <p:nvPr/>
        </p:nvSpPr>
        <p:spPr>
          <a:xfrm flipH="1">
            <a:off x="5384683" y="3257833"/>
            <a:ext cx="982165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1325"/>
          <p:cNvSpPr/>
          <p:nvPr/>
        </p:nvSpPr>
        <p:spPr>
          <a:xfrm flipV="1">
            <a:off x="6763308" y="1545999"/>
            <a:ext cx="1206785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1326"/>
          <p:cNvSpPr/>
          <p:nvPr/>
        </p:nvSpPr>
        <p:spPr>
          <a:xfrm>
            <a:off x="7969253" y="1553506"/>
            <a:ext cx="0" cy="1708395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Shape 1327"/>
          <p:cNvSpPr/>
          <p:nvPr/>
        </p:nvSpPr>
        <p:spPr>
          <a:xfrm flipH="1">
            <a:off x="6962609" y="3257833"/>
            <a:ext cx="1006809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1328"/>
          <p:cNvSpPr/>
          <p:nvPr/>
        </p:nvSpPr>
        <p:spPr>
          <a:xfrm flipH="1">
            <a:off x="1137760" y="3257833"/>
            <a:ext cx="499406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329"/>
          <p:cNvSpPr/>
          <p:nvPr/>
        </p:nvSpPr>
        <p:spPr>
          <a:xfrm flipV="1">
            <a:off x="1139530" y="1545999"/>
            <a:ext cx="0" cy="1715902"/>
          </a:xfrm>
          <a:prstGeom prst="line">
            <a:avLst/>
          </a:prstGeom>
          <a:ln w="127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1330"/>
          <p:cNvSpPr/>
          <p:nvPr/>
        </p:nvSpPr>
        <p:spPr>
          <a:xfrm>
            <a:off x="1135256" y="1545999"/>
            <a:ext cx="300246" cy="0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335"/>
          <p:cNvGrpSpPr/>
          <p:nvPr/>
        </p:nvGrpSpPr>
        <p:grpSpPr>
          <a:xfrm>
            <a:off x="3210994" y="1347614"/>
            <a:ext cx="398195" cy="398195"/>
            <a:chOff x="0" y="0"/>
            <a:chExt cx="1243363" cy="1243363"/>
          </a:xfrm>
        </p:grpSpPr>
        <p:sp>
          <p:nvSpPr>
            <p:cNvPr id="20" name="Shape 133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1334"/>
            <p:cNvGrpSpPr/>
            <p:nvPr/>
          </p:nvGrpSpPr>
          <p:grpSpPr>
            <a:xfrm>
              <a:off x="452618" y="384509"/>
              <a:ext cx="335923" cy="474346"/>
              <a:chOff x="0" y="0"/>
              <a:chExt cx="335921" cy="474344"/>
            </a:xfrm>
          </p:grpSpPr>
          <p:sp>
            <p:nvSpPr>
              <p:cNvPr id="22" name="Shape 1332"/>
              <p:cNvSpPr/>
              <p:nvPr/>
            </p:nvSpPr>
            <p:spPr>
              <a:xfrm>
                <a:off x="0" y="42435"/>
                <a:ext cx="335922" cy="431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0"/>
                    </a:moveTo>
                    <a:lnTo>
                      <a:pt x="17589" y="3600"/>
                    </a:lnTo>
                    <a:lnTo>
                      <a:pt x="4011" y="3600"/>
                    </a:lnTo>
                    <a:lnTo>
                      <a:pt x="2159" y="0"/>
                    </a:lnTo>
                    <a:cubicBezTo>
                      <a:pt x="972" y="0"/>
                      <a:pt x="0" y="756"/>
                      <a:pt x="0" y="1679"/>
                    </a:cubicBezTo>
                    <a:lnTo>
                      <a:pt x="0" y="19921"/>
                    </a:lnTo>
                    <a:cubicBezTo>
                      <a:pt x="0" y="20844"/>
                      <a:pt x="972" y="21600"/>
                      <a:pt x="2159" y="21600"/>
                    </a:cubicBezTo>
                    <a:lnTo>
                      <a:pt x="19441" y="21600"/>
                    </a:lnTo>
                    <a:cubicBezTo>
                      <a:pt x="20628" y="21600"/>
                      <a:pt x="21600" y="20844"/>
                      <a:pt x="21600" y="19921"/>
                    </a:cubicBezTo>
                    <a:lnTo>
                      <a:pt x="21600" y="1679"/>
                    </a:lnTo>
                    <a:cubicBezTo>
                      <a:pt x="21600" y="756"/>
                      <a:pt x="20628" y="0"/>
                      <a:pt x="194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Shape 1333"/>
              <p:cNvSpPr/>
              <p:nvPr/>
            </p:nvSpPr>
            <p:spPr>
              <a:xfrm>
                <a:off x="59175" y="0"/>
                <a:ext cx="215954" cy="95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21600"/>
                    </a:moveTo>
                    <a:lnTo>
                      <a:pt x="21600" y="10800"/>
                    </a:lnTo>
                    <a:lnTo>
                      <a:pt x="16369" y="10800"/>
                    </a:lnTo>
                    <a:lnTo>
                      <a:pt x="14641" y="0"/>
                    </a:lnTo>
                    <a:lnTo>
                      <a:pt x="6959" y="0"/>
                    </a:lnTo>
                    <a:lnTo>
                      <a:pt x="5231" y="10800"/>
                    </a:lnTo>
                    <a:lnTo>
                      <a:pt x="0" y="10800"/>
                    </a:lnTo>
                    <a:lnTo>
                      <a:pt x="2159" y="21600"/>
                    </a:lnTo>
                    <a:cubicBezTo>
                      <a:pt x="2159" y="21600"/>
                      <a:pt x="19441" y="21600"/>
                      <a:pt x="19441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Group 1338"/>
          <p:cNvGrpSpPr/>
          <p:nvPr/>
        </p:nvGrpSpPr>
        <p:grpSpPr>
          <a:xfrm>
            <a:off x="4788921" y="1347614"/>
            <a:ext cx="398195" cy="398195"/>
            <a:chOff x="0" y="0"/>
            <a:chExt cx="1243363" cy="1243363"/>
          </a:xfrm>
        </p:grpSpPr>
        <p:sp>
          <p:nvSpPr>
            <p:cNvPr id="25" name="Shape 1336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Shape 1337"/>
            <p:cNvSpPr/>
            <p:nvPr/>
          </p:nvSpPr>
          <p:spPr>
            <a:xfrm>
              <a:off x="384508" y="384509"/>
              <a:ext cx="474347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341"/>
          <p:cNvGrpSpPr/>
          <p:nvPr/>
        </p:nvGrpSpPr>
        <p:grpSpPr>
          <a:xfrm>
            <a:off x="6366847" y="1347614"/>
            <a:ext cx="398195" cy="398195"/>
            <a:chOff x="0" y="0"/>
            <a:chExt cx="1243363" cy="1243363"/>
          </a:xfrm>
        </p:grpSpPr>
        <p:sp>
          <p:nvSpPr>
            <p:cNvPr id="28" name="Shape 1339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1340"/>
            <p:cNvSpPr/>
            <p:nvPr/>
          </p:nvSpPr>
          <p:spPr>
            <a:xfrm>
              <a:off x="383421" y="384509"/>
              <a:ext cx="474315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1344"/>
          <p:cNvGrpSpPr/>
          <p:nvPr/>
        </p:nvGrpSpPr>
        <p:grpSpPr>
          <a:xfrm>
            <a:off x="6366847" y="3058559"/>
            <a:ext cx="398195" cy="398195"/>
            <a:chOff x="0" y="0"/>
            <a:chExt cx="1243363" cy="1243363"/>
          </a:xfrm>
        </p:grpSpPr>
        <p:sp>
          <p:nvSpPr>
            <p:cNvPr id="31" name="Shape 1342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1343"/>
            <p:cNvSpPr/>
            <p:nvPr/>
          </p:nvSpPr>
          <p:spPr>
            <a:xfrm>
              <a:off x="431257" y="349682"/>
              <a:ext cx="378644" cy="5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347"/>
          <p:cNvGrpSpPr/>
          <p:nvPr/>
        </p:nvGrpSpPr>
        <p:grpSpPr>
          <a:xfrm>
            <a:off x="4788921" y="3058559"/>
            <a:ext cx="398195" cy="398195"/>
            <a:chOff x="0" y="0"/>
            <a:chExt cx="1243363" cy="1243363"/>
          </a:xfrm>
        </p:grpSpPr>
        <p:sp>
          <p:nvSpPr>
            <p:cNvPr id="34" name="Shape 1345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Shape 1346"/>
            <p:cNvSpPr/>
            <p:nvPr/>
          </p:nvSpPr>
          <p:spPr>
            <a:xfrm>
              <a:off x="351222" y="372464"/>
              <a:ext cx="540919" cy="54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1350"/>
          <p:cNvGrpSpPr/>
          <p:nvPr/>
        </p:nvGrpSpPr>
        <p:grpSpPr>
          <a:xfrm>
            <a:off x="3210995" y="3058559"/>
            <a:ext cx="398195" cy="398195"/>
            <a:chOff x="0" y="0"/>
            <a:chExt cx="1243363" cy="1243363"/>
          </a:xfrm>
        </p:grpSpPr>
        <p:sp>
          <p:nvSpPr>
            <p:cNvPr id="37" name="Shape 1348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349"/>
            <p:cNvSpPr/>
            <p:nvPr/>
          </p:nvSpPr>
          <p:spPr>
            <a:xfrm>
              <a:off x="351222" y="393269"/>
              <a:ext cx="540919" cy="49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2" y="12333"/>
                  </a:moveTo>
                  <a:cubicBezTo>
                    <a:pt x="19528" y="12511"/>
                    <a:pt x="19333" y="12600"/>
                    <a:pt x="19107" y="12600"/>
                  </a:cubicBezTo>
                  <a:cubicBezTo>
                    <a:pt x="18882" y="12600"/>
                    <a:pt x="18688" y="12511"/>
                    <a:pt x="18524" y="12333"/>
                  </a:cubicBezTo>
                  <a:cubicBezTo>
                    <a:pt x="18360" y="12155"/>
                    <a:pt x="18277" y="11944"/>
                    <a:pt x="18277" y="11700"/>
                  </a:cubicBezTo>
                  <a:cubicBezTo>
                    <a:pt x="18277" y="11456"/>
                    <a:pt x="18360" y="11245"/>
                    <a:pt x="18524" y="11067"/>
                  </a:cubicBezTo>
                  <a:cubicBezTo>
                    <a:pt x="18688" y="10889"/>
                    <a:pt x="18882" y="10800"/>
                    <a:pt x="19107" y="10800"/>
                  </a:cubicBezTo>
                  <a:cubicBezTo>
                    <a:pt x="19333" y="10800"/>
                    <a:pt x="19528" y="10889"/>
                    <a:pt x="19692" y="11067"/>
                  </a:cubicBezTo>
                  <a:cubicBezTo>
                    <a:pt x="19857" y="11245"/>
                    <a:pt x="19938" y="11456"/>
                    <a:pt x="19938" y="11700"/>
                  </a:cubicBezTo>
                  <a:cubicBezTo>
                    <a:pt x="19938" y="11944"/>
                    <a:pt x="19857" y="12155"/>
                    <a:pt x="19692" y="12333"/>
                  </a:cubicBezTo>
                  <a:cubicBezTo>
                    <a:pt x="19692" y="12333"/>
                    <a:pt x="19692" y="12333"/>
                    <a:pt x="19692" y="12333"/>
                  </a:cubicBezTo>
                  <a:close/>
                  <a:moveTo>
                    <a:pt x="16616" y="10800"/>
                  </a:moveTo>
                  <a:lnTo>
                    <a:pt x="4984" y="10800"/>
                  </a:lnTo>
                  <a:lnTo>
                    <a:pt x="4984" y="1800"/>
                  </a:lnTo>
                  <a:lnTo>
                    <a:pt x="13292" y="1800"/>
                  </a:lnTo>
                  <a:lnTo>
                    <a:pt x="13292" y="4050"/>
                  </a:lnTo>
                  <a:cubicBezTo>
                    <a:pt x="13292" y="4425"/>
                    <a:pt x="13414" y="4744"/>
                    <a:pt x="13655" y="5006"/>
                  </a:cubicBezTo>
                  <a:cubicBezTo>
                    <a:pt x="13898" y="5269"/>
                    <a:pt x="14192" y="5400"/>
                    <a:pt x="14538" y="5400"/>
                  </a:cubicBezTo>
                  <a:lnTo>
                    <a:pt x="16616" y="5400"/>
                  </a:lnTo>
                  <a:cubicBezTo>
                    <a:pt x="16616" y="5400"/>
                    <a:pt x="16616" y="10800"/>
                    <a:pt x="16616" y="10800"/>
                  </a:cubicBezTo>
                  <a:close/>
                  <a:moveTo>
                    <a:pt x="16616" y="19800"/>
                  </a:moveTo>
                  <a:lnTo>
                    <a:pt x="4984" y="19800"/>
                  </a:lnTo>
                  <a:lnTo>
                    <a:pt x="4984" y="16200"/>
                  </a:lnTo>
                  <a:lnTo>
                    <a:pt x="16616" y="16200"/>
                  </a:lnTo>
                  <a:cubicBezTo>
                    <a:pt x="16616" y="16200"/>
                    <a:pt x="16616" y="19800"/>
                    <a:pt x="16616" y="19800"/>
                  </a:cubicBezTo>
                  <a:close/>
                  <a:moveTo>
                    <a:pt x="20867" y="9795"/>
                  </a:moveTo>
                  <a:cubicBezTo>
                    <a:pt x="20378" y="9265"/>
                    <a:pt x="19791" y="9000"/>
                    <a:pt x="19107" y="9000"/>
                  </a:cubicBezTo>
                  <a:lnTo>
                    <a:pt x="18277" y="9000"/>
                  </a:lnTo>
                  <a:lnTo>
                    <a:pt x="18277" y="5400"/>
                  </a:lnTo>
                  <a:cubicBezTo>
                    <a:pt x="18277" y="5025"/>
                    <a:pt x="18190" y="4613"/>
                    <a:pt x="18018" y="4163"/>
                  </a:cubicBezTo>
                  <a:cubicBezTo>
                    <a:pt x="17844" y="3712"/>
                    <a:pt x="17637" y="3356"/>
                    <a:pt x="17394" y="3094"/>
                  </a:cubicBezTo>
                  <a:lnTo>
                    <a:pt x="15421" y="957"/>
                  </a:lnTo>
                  <a:cubicBezTo>
                    <a:pt x="15179" y="694"/>
                    <a:pt x="14850" y="469"/>
                    <a:pt x="14435" y="281"/>
                  </a:cubicBezTo>
                  <a:cubicBezTo>
                    <a:pt x="14020" y="94"/>
                    <a:pt x="13638" y="0"/>
                    <a:pt x="13292" y="0"/>
                  </a:cubicBezTo>
                  <a:lnTo>
                    <a:pt x="4569" y="0"/>
                  </a:lnTo>
                  <a:cubicBezTo>
                    <a:pt x="4223" y="0"/>
                    <a:pt x="3929" y="132"/>
                    <a:pt x="3687" y="394"/>
                  </a:cubicBezTo>
                  <a:cubicBezTo>
                    <a:pt x="3444" y="656"/>
                    <a:pt x="3323" y="975"/>
                    <a:pt x="3323" y="1350"/>
                  </a:cubicBezTo>
                  <a:lnTo>
                    <a:pt x="3323" y="9000"/>
                  </a:lnTo>
                  <a:lnTo>
                    <a:pt x="2493" y="9000"/>
                  </a:lnTo>
                  <a:cubicBezTo>
                    <a:pt x="1809" y="9000"/>
                    <a:pt x="1222" y="9265"/>
                    <a:pt x="734" y="9795"/>
                  </a:cubicBezTo>
                  <a:cubicBezTo>
                    <a:pt x="244" y="10324"/>
                    <a:pt x="0" y="10960"/>
                    <a:pt x="0" y="11700"/>
                  </a:cubicBezTo>
                  <a:lnTo>
                    <a:pt x="0" y="17550"/>
                  </a:lnTo>
                  <a:cubicBezTo>
                    <a:pt x="0" y="17673"/>
                    <a:pt x="41" y="17777"/>
                    <a:pt x="124" y="17866"/>
                  </a:cubicBezTo>
                  <a:cubicBezTo>
                    <a:pt x="205" y="17956"/>
                    <a:pt x="303" y="18000"/>
                    <a:pt x="415" y="18000"/>
                  </a:cubicBezTo>
                  <a:lnTo>
                    <a:pt x="3323" y="18000"/>
                  </a:lnTo>
                  <a:lnTo>
                    <a:pt x="3323" y="20250"/>
                  </a:lnTo>
                  <a:cubicBezTo>
                    <a:pt x="3323" y="20625"/>
                    <a:pt x="3444" y="20944"/>
                    <a:pt x="3687" y="21206"/>
                  </a:cubicBezTo>
                  <a:cubicBezTo>
                    <a:pt x="3929" y="21468"/>
                    <a:pt x="4223" y="21600"/>
                    <a:pt x="4569" y="21600"/>
                  </a:cubicBezTo>
                  <a:lnTo>
                    <a:pt x="17031" y="21600"/>
                  </a:lnTo>
                  <a:cubicBezTo>
                    <a:pt x="17377" y="21600"/>
                    <a:pt x="17671" y="21468"/>
                    <a:pt x="17913" y="21206"/>
                  </a:cubicBezTo>
                  <a:cubicBezTo>
                    <a:pt x="18156" y="20943"/>
                    <a:pt x="18277" y="20625"/>
                    <a:pt x="18277" y="20250"/>
                  </a:cubicBezTo>
                  <a:lnTo>
                    <a:pt x="18277" y="18000"/>
                  </a:lnTo>
                  <a:lnTo>
                    <a:pt x="21185" y="18000"/>
                  </a:lnTo>
                  <a:cubicBezTo>
                    <a:pt x="21297" y="18000"/>
                    <a:pt x="21395" y="17956"/>
                    <a:pt x="21476" y="17866"/>
                  </a:cubicBezTo>
                  <a:cubicBezTo>
                    <a:pt x="21559" y="17777"/>
                    <a:pt x="21600" y="17673"/>
                    <a:pt x="21600" y="17550"/>
                  </a:cubicBezTo>
                  <a:lnTo>
                    <a:pt x="21600" y="11700"/>
                  </a:lnTo>
                  <a:cubicBezTo>
                    <a:pt x="21600" y="10960"/>
                    <a:pt x="21356" y="10324"/>
                    <a:pt x="20867" y="9795"/>
                  </a:cubicBezTo>
                  <a:cubicBezTo>
                    <a:pt x="20867" y="9795"/>
                    <a:pt x="20867" y="9795"/>
                    <a:pt x="20867" y="97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1356"/>
          <p:cNvGrpSpPr/>
          <p:nvPr/>
        </p:nvGrpSpPr>
        <p:grpSpPr>
          <a:xfrm>
            <a:off x="1633069" y="3058559"/>
            <a:ext cx="398195" cy="398195"/>
            <a:chOff x="0" y="0"/>
            <a:chExt cx="1243363" cy="1243363"/>
          </a:xfrm>
        </p:grpSpPr>
        <p:sp>
          <p:nvSpPr>
            <p:cNvPr id="40" name="Shape 135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1355"/>
            <p:cNvGrpSpPr/>
            <p:nvPr/>
          </p:nvGrpSpPr>
          <p:grpSpPr>
            <a:xfrm>
              <a:off x="356142" y="391541"/>
              <a:ext cx="533285" cy="457201"/>
              <a:chOff x="0" y="0"/>
              <a:chExt cx="533283" cy="457200"/>
            </a:xfrm>
          </p:grpSpPr>
          <p:sp>
            <p:nvSpPr>
              <p:cNvPr id="42" name="Shape 1352"/>
              <p:cNvSpPr/>
              <p:nvPr/>
            </p:nvSpPr>
            <p:spPr>
              <a:xfrm>
                <a:off x="0" y="76178"/>
                <a:ext cx="85718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49" y="1114"/>
                    </a:moveTo>
                    <a:cubicBezTo>
                      <a:pt x="1650" y="1857"/>
                      <a:pt x="0" y="2746"/>
                      <a:pt x="0" y="3780"/>
                    </a:cubicBezTo>
                    <a:lnTo>
                      <a:pt x="0" y="17820"/>
                    </a:lnTo>
                    <a:cubicBezTo>
                      <a:pt x="0" y="18855"/>
                      <a:pt x="1650" y="19744"/>
                      <a:pt x="4949" y="20487"/>
                    </a:cubicBezTo>
                    <a:cubicBezTo>
                      <a:pt x="8249" y="21229"/>
                      <a:pt x="12200" y="21600"/>
                      <a:pt x="16803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lnTo>
                      <a:pt x="16803" y="0"/>
                    </a:lnTo>
                    <a:cubicBezTo>
                      <a:pt x="12200" y="0"/>
                      <a:pt x="8249" y="372"/>
                      <a:pt x="4949" y="1114"/>
                    </a:cubicBezTo>
                    <a:cubicBezTo>
                      <a:pt x="4949" y="1114"/>
                      <a:pt x="4949" y="1114"/>
                      <a:pt x="4949" y="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Shape 1353"/>
              <p:cNvSpPr/>
              <p:nvPr/>
            </p:nvSpPr>
            <p:spPr>
              <a:xfrm>
                <a:off x="113393" y="0"/>
                <a:ext cx="304819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3600"/>
                    </a:moveTo>
                    <a:lnTo>
                      <a:pt x="5400" y="3600"/>
                    </a:lnTo>
                    <a:lnTo>
                      <a:pt x="5400" y="1800"/>
                    </a:lnTo>
                    <a:lnTo>
                      <a:pt x="16200" y="1800"/>
                    </a:lnTo>
                    <a:cubicBezTo>
                      <a:pt x="16200" y="1800"/>
                      <a:pt x="16200" y="3600"/>
                      <a:pt x="16200" y="3600"/>
                    </a:cubicBezTo>
                    <a:close/>
                    <a:moveTo>
                      <a:pt x="18900" y="1350"/>
                    </a:moveTo>
                    <a:cubicBezTo>
                      <a:pt x="18900" y="975"/>
                      <a:pt x="18703" y="657"/>
                      <a:pt x="18308" y="394"/>
                    </a:cubicBezTo>
                    <a:cubicBezTo>
                      <a:pt x="17915" y="131"/>
                      <a:pt x="17437" y="0"/>
                      <a:pt x="16875" y="0"/>
                    </a:cubicBezTo>
                    <a:lnTo>
                      <a:pt x="4725" y="0"/>
                    </a:lnTo>
                    <a:cubicBezTo>
                      <a:pt x="4163" y="0"/>
                      <a:pt x="3685" y="131"/>
                      <a:pt x="3291" y="394"/>
                    </a:cubicBezTo>
                    <a:cubicBezTo>
                      <a:pt x="2897" y="656"/>
                      <a:pt x="2700" y="975"/>
                      <a:pt x="2700" y="1350"/>
                    </a:cubicBezTo>
                    <a:lnTo>
                      <a:pt x="2700" y="3600"/>
                    </a:lnTo>
                    <a:lnTo>
                      <a:pt x="0" y="36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600"/>
                    </a:lnTo>
                    <a:lnTo>
                      <a:pt x="18900" y="3600"/>
                    </a:lnTo>
                    <a:cubicBezTo>
                      <a:pt x="18900" y="3600"/>
                      <a:pt x="18900" y="1350"/>
                      <a:pt x="18900" y="1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Shape 1354"/>
              <p:cNvSpPr/>
              <p:nvPr/>
            </p:nvSpPr>
            <p:spPr>
              <a:xfrm>
                <a:off x="447548" y="76178"/>
                <a:ext cx="85736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2" y="1114"/>
                    </a:moveTo>
                    <a:cubicBezTo>
                      <a:pt x="13348" y="372"/>
                      <a:pt x="9402" y="0"/>
                      <a:pt x="4800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4800" y="21600"/>
                    </a:lnTo>
                    <a:cubicBezTo>
                      <a:pt x="9402" y="21600"/>
                      <a:pt x="13348" y="21229"/>
                      <a:pt x="16652" y="20487"/>
                    </a:cubicBezTo>
                    <a:cubicBezTo>
                      <a:pt x="19951" y="19744"/>
                      <a:pt x="21600" y="18855"/>
                      <a:pt x="21600" y="17820"/>
                    </a:cubicBezTo>
                    <a:lnTo>
                      <a:pt x="21600" y="3780"/>
                    </a:lnTo>
                    <a:cubicBezTo>
                      <a:pt x="21600" y="2746"/>
                      <a:pt x="19951" y="1857"/>
                      <a:pt x="16652" y="1114"/>
                    </a:cubicBezTo>
                    <a:cubicBezTo>
                      <a:pt x="16652" y="1114"/>
                      <a:pt x="16652" y="1114"/>
                      <a:pt x="16652" y="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1633069" y="2064335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Placeholder 4"/>
          <p:cNvSpPr txBox="1"/>
          <p:nvPr/>
        </p:nvSpPr>
        <p:spPr>
          <a:xfrm>
            <a:off x="1549308" y="185118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10995" y="2064335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Placeholder 4"/>
          <p:cNvSpPr txBox="1"/>
          <p:nvPr/>
        </p:nvSpPr>
        <p:spPr>
          <a:xfrm>
            <a:off x="3127234" y="1851186"/>
            <a:ext cx="1288998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8922" y="2064335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Placeholder 4"/>
          <p:cNvSpPr txBox="1"/>
          <p:nvPr/>
        </p:nvSpPr>
        <p:spPr>
          <a:xfrm>
            <a:off x="4705160" y="185118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66847" y="2064335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Placeholder 4"/>
          <p:cNvSpPr txBox="1"/>
          <p:nvPr/>
        </p:nvSpPr>
        <p:spPr>
          <a:xfrm>
            <a:off x="6283086" y="1851186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33069" y="3797361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Placeholder 4"/>
          <p:cNvSpPr txBox="1"/>
          <p:nvPr/>
        </p:nvSpPr>
        <p:spPr>
          <a:xfrm>
            <a:off x="1549308" y="358421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10995" y="3797361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Placeholder 4"/>
          <p:cNvSpPr txBox="1"/>
          <p:nvPr/>
        </p:nvSpPr>
        <p:spPr>
          <a:xfrm>
            <a:off x="3127234" y="3584211"/>
            <a:ext cx="1288998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8922" y="3797361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4"/>
          <p:cNvSpPr txBox="1"/>
          <p:nvPr/>
        </p:nvSpPr>
        <p:spPr>
          <a:xfrm>
            <a:off x="4705160" y="358421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6847" y="3797361"/>
            <a:ext cx="13735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点击输入本栏的具体文字，简明扼要的说明分项内容，请根据您的具体内容酌情修改。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 Placeholder 4"/>
          <p:cNvSpPr txBox="1"/>
          <p:nvPr/>
        </p:nvSpPr>
        <p:spPr>
          <a:xfrm>
            <a:off x="6283086" y="3584211"/>
            <a:ext cx="1229489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5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5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3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85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3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85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3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5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3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85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35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85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85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35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85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3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850"/>
                            </p:stCondLst>
                            <p:childTnLst>
                              <p:par>
                                <p:cTn id="1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35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785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35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5" grpId="0"/>
      <p:bldP spid="46" grpId="0" build="p"/>
      <p:bldP spid="47" grpId="0"/>
      <p:bldP spid="48" grpId="0" build="p"/>
      <p:bldP spid="49" grpId="0"/>
      <p:bldP spid="50" grpId="0" build="p"/>
      <p:bldP spid="51" grpId="0"/>
      <p:bldP spid="52" grpId="0" build="p"/>
      <p:bldP spid="53" grpId="0"/>
      <p:bldP spid="54" grpId="0" build="p"/>
      <p:bldP spid="55" grpId="0"/>
      <p:bldP spid="56" grpId="0" build="p"/>
      <p:bldP spid="57" grpId="0"/>
      <p:bldP spid="58" grpId="0" build="p"/>
      <p:bldP spid="59" grpId="0"/>
      <p:bldP spid="60" grpId="0" build="p"/>
      <p:bldP spid="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4"/>
          <p:cNvSpPr/>
          <p:nvPr/>
        </p:nvSpPr>
        <p:spPr>
          <a:xfrm flipV="1">
            <a:off x="976" y="2734541"/>
            <a:ext cx="3171816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0250" y="2735643"/>
            <a:ext cx="1339514" cy="1338488"/>
            <a:chOff x="3225639" y="4543565"/>
            <a:chExt cx="1735762" cy="1734334"/>
          </a:xfrm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1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976" y="2326775"/>
            <a:ext cx="5401154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32373" y="1180020"/>
            <a:ext cx="1339514" cy="1339591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1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4704739" y="2734540"/>
            <a:ext cx="4439261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4981" y="2735643"/>
            <a:ext cx="1339514" cy="1338488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1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935" y="1573308"/>
            <a:ext cx="2604477" cy="471363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1698" y="1345207"/>
            <a:ext cx="1373612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点击添加标题内容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3058" y="4260627"/>
            <a:ext cx="2645798" cy="471363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选择粘贴，并选择只保留文字。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820" y="4032525"/>
            <a:ext cx="1373612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点击添加标题内容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7923" y="3746403"/>
            <a:ext cx="2604477" cy="471363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3686" y="3518302"/>
            <a:ext cx="1373612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点击添加标题内容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699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系统功能概述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rder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OrderBook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OrderBook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500186" y="196567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进行交易，查看个人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1500185" y="303844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查看指定期货的实时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OrderBook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信息，期货信息，期货实时交易价格等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5947840" y="2042064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查询在本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中交易的所有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5940152" y="304157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查看指定期货的实时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OrderBook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信息，期货实时交易价格等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OTC</a:t>
              </a: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交易系统</a:t>
              </a:r>
            </a:p>
          </p:txBody>
        </p:sp>
      </p:grpSp>
      <p:sp>
        <p:nvSpPr>
          <p:cNvPr id="46" name="圆角矩形 3"/>
          <p:cNvSpPr/>
          <p:nvPr/>
        </p:nvSpPr>
        <p:spPr>
          <a:xfrm>
            <a:off x="1404493" y="715831"/>
            <a:ext cx="2011861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31171" y="862531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Trader</a:t>
            </a:r>
          </a:p>
        </p:txBody>
      </p:sp>
      <p:sp>
        <p:nvSpPr>
          <p:cNvPr id="48" name="圆角矩形 3"/>
          <p:cNvSpPr/>
          <p:nvPr/>
        </p:nvSpPr>
        <p:spPr>
          <a:xfrm>
            <a:off x="5725135" y="713879"/>
            <a:ext cx="2011861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8"/>
          <p:cNvSpPr txBox="1"/>
          <p:nvPr/>
        </p:nvSpPr>
        <p:spPr>
          <a:xfrm>
            <a:off x="4854325" y="866903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7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/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1481" y="239517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系统设计及架构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066251" y="904819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4" name="Shape 3886"/>
          <p:cNvSpPr/>
          <p:nvPr/>
        </p:nvSpPr>
        <p:spPr>
          <a:xfrm>
            <a:off x="1042958" y="2161627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6" name="Shape 3889"/>
          <p:cNvSpPr/>
          <p:nvPr/>
        </p:nvSpPr>
        <p:spPr>
          <a:xfrm>
            <a:off x="1066251" y="3636855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8" name="Text Placeholder 5"/>
          <p:cNvSpPr txBox="1"/>
          <p:nvPr/>
        </p:nvSpPr>
        <p:spPr>
          <a:xfrm>
            <a:off x="3063648" y="977489"/>
            <a:ext cx="3026229" cy="3065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应用展示层</a:t>
            </a:r>
            <a:endParaRPr lang="en-US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3054838" y="3709525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数据存储层</a:t>
            </a:r>
            <a:endParaRPr lang="en-US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3063648" y="2259996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中间服务层</a:t>
            </a:r>
            <a:endParaRPr lang="en-US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技术架构图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758805" y="4237457"/>
            <a:ext cx="1512168" cy="4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MySQL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788577" y="4237455"/>
            <a:ext cx="1512168" cy="4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Redis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856563" y="4237456"/>
            <a:ext cx="1512168" cy="4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MongoDB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758805" y="2785974"/>
            <a:ext cx="1512168" cy="277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SpringBoot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758805" y="1537280"/>
            <a:ext cx="1512168" cy="4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JavaScript/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Jquery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3801315" y="1533895"/>
            <a:ext cx="1512168" cy="4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React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856563" y="1533895"/>
            <a:ext cx="1512168" cy="4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HTML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3820678" y="2780851"/>
            <a:ext cx="1512168" cy="277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WebSocket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856563" y="2799938"/>
            <a:ext cx="1512168" cy="277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Kafka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758805" y="3208853"/>
            <a:ext cx="1512168" cy="277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Restful Service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3819961" y="3208853"/>
            <a:ext cx="1512168" cy="277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JSONWebToken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873029" y="3208853"/>
            <a:ext cx="1512168" cy="277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Message Encrypting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9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99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9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99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99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部分架构细节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30" name="六边形 29"/>
          <p:cNvSpPr/>
          <p:nvPr/>
        </p:nvSpPr>
        <p:spPr>
          <a:xfrm>
            <a:off x="223183" y="2302098"/>
            <a:ext cx="1842555" cy="1268978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Trader</a:t>
            </a:r>
          </a:p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1748494" y="1763265"/>
            <a:ext cx="1098265" cy="5388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>
            <a:off x="2065738" y="2936587"/>
            <a:ext cx="78102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1748494" y="3571076"/>
            <a:ext cx="1098265" cy="5597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2299" y="1615449"/>
            <a:ext cx="4537095" cy="4686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JSONWebToken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客户端身份验证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Request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Restful Web Service API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42299" y="2806771"/>
            <a:ext cx="4537095" cy="26860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采用无状态服务，为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TraderUI/BrokerUI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Web Service API</a:t>
            </a: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42299" y="4001033"/>
            <a:ext cx="4537095" cy="222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Spring-Data-JPA&amp;Hibernate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实现数据持久化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289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789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289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889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389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889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289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789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289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889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389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889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469618"/>
      </p:ext>
    </p:extLst>
  </p:cSld>
  <p:clrMapOvr>
    <a:masterClrMapping/>
  </p:clrMapOvr>
  <p:transition spd="slow" advTm="0">
    <p:cover/>
  </p:transition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4062</Words>
  <Application>Microsoft Office PowerPoint</Application>
  <PresentationFormat>全屏显示(16:9)</PresentationFormat>
  <Paragraphs>443</Paragraphs>
  <Slides>46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Roboto Light</vt:lpstr>
      <vt:lpstr>Swiss911 UCm BT</vt:lpstr>
      <vt:lpstr>宋体</vt:lpstr>
      <vt:lpstr>微软雅黑</vt:lpstr>
      <vt:lpstr>微软雅黑 Light</vt:lpstr>
      <vt:lpstr>Arial</vt:lpstr>
      <vt:lpstr>Calibri</vt:lpstr>
      <vt:lpstr>Helvetica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YTY</dc:creator>
  <cp:lastModifiedBy>笑 周</cp:lastModifiedBy>
  <cp:revision>173</cp:revision>
  <dcterms:created xsi:type="dcterms:W3CDTF">2015-12-11T17:46:00Z</dcterms:created>
  <dcterms:modified xsi:type="dcterms:W3CDTF">2019-06-11T07:57:46Z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