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35"/>
  </p:normalViewPr>
  <p:slideViewPr>
    <p:cSldViewPr snapToGrid="0">
      <p:cViewPr>
        <p:scale>
          <a:sx n="88" d="100"/>
          <a:sy n="88" d="100"/>
        </p:scale>
        <p:origin x="8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5043-D5C5-7252-4D4E-34A9A567D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3A832-C0B6-98D6-6EA0-0B1224A45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C3912-22C2-7555-F7D0-09BFF93D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EDA-7D9E-A943-B4E4-CF9360478BA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8A06F-AD0C-3CB7-126B-E4FB66F1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2C8D-DDCF-BB65-6DFE-663D7663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4A19-3913-5340-9991-5CD5DA94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4E3A-095D-2A60-13CB-4E313328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45219-6EA2-F8F6-2379-17E0820BC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E08FF-1629-7DD4-E88B-8227A09B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EDA-7D9E-A943-B4E4-CF9360478BA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EEA1-97A3-2A55-68A9-3F0530F1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AEC0A-7D5B-6DAB-CB66-2DE005EE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4A19-3913-5340-9991-5CD5DA94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0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2B68E-C5C3-4900-D578-6EAA64748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0BB4A-86A8-16FD-AA94-AD4F63C0D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A01C5-49AD-4C3D-76D6-BE1E7A8A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EDA-7D9E-A943-B4E4-CF9360478BA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D4CCF-2DCC-D00A-4BAB-FD1E5CD0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A327-F678-A823-1A11-495E1468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4A19-3913-5340-9991-5CD5DA94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0984-3042-4BB5-2E35-5CB94A38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F269-70AA-E638-4C45-B1D34E18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F2B98-5DAC-4098-A2DF-2D3ACE3E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EDA-7D9E-A943-B4E4-CF9360478BA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95737-A60C-CB50-FF14-8BF1C80E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3C1B-8B6D-6542-EF86-1DDF9181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4A19-3913-5340-9991-5CD5DA94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5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8241-ADE9-1F9D-E804-043ADAF8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9D2B5-3520-39C1-4592-6A9CAB1D8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F5FF-0698-9B01-E5FA-D6379AC7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EDA-7D9E-A943-B4E4-CF9360478BA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548BA-6DD6-C551-F219-826AD03F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17D51-F57D-455C-60C1-C1027D16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4A19-3913-5340-9991-5CD5DA94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DAB-3868-9650-483C-39A96FD7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D1B7-250C-8669-DC8E-E816369C0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9E5FC-8292-DEF7-5451-74CA56AA6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FD506-E055-63FE-FA53-533A06E6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EDA-7D9E-A943-B4E4-CF9360478BA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FB260-0627-B910-A803-3E0BB499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C3C39-E433-D80D-E315-308AE667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4A19-3913-5340-9991-5CD5DA94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E602-054D-E31E-A6D7-54248E54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93463-69B0-F335-5A13-527BA7BFA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8D499-F345-8811-1210-03DAFF9C2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36D28-97BC-992D-7DCA-E803870A0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4B458-CE22-6582-AFEE-F1BC58421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78EA3-335E-9114-D212-81E041D1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EDA-7D9E-A943-B4E4-CF9360478BA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5DE24-EA9D-C383-8C50-1976A6C7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542A3-0CA2-7C39-A484-26B7EFA3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4A19-3913-5340-9991-5CD5DA94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1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ED75-ED8B-22FA-9F8C-306D558C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BF766-42D1-9F02-3D33-F560AFAC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EDA-7D9E-A943-B4E4-CF9360478BA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3B845-2238-ED98-ADBA-56B7094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8B3FD-8FF4-BBF8-AB30-3A070D82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4A19-3913-5340-9991-5CD5DA94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4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0BBC7-7506-0452-3FFD-FE165C78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EDA-7D9E-A943-B4E4-CF9360478BA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FFE33-0528-CAD1-91DA-A696EAE8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FC332-FC92-A2E2-D0F9-46087340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4A19-3913-5340-9991-5CD5DA94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DB07-BD0E-4E3A-202B-3038345B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22BB-1723-C665-386C-7599E993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22969-E17B-4ECB-C997-8521E6C85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AC0F-9E1B-3F8F-4CDA-983AA393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EDA-7D9E-A943-B4E4-CF9360478BA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CB6EA-5861-7952-BD61-6E21A218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61E4-B9ED-06E9-B74E-47B71D89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4A19-3913-5340-9991-5CD5DA94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995E-F37A-050F-AD46-3021E110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9C149-1B6F-8B83-1143-57D7AE955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6733F-51F3-7667-00F3-EFB8B3A17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50616-B4A2-1B74-DFCE-9B6EE54A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5EDA-7D9E-A943-B4E4-CF9360478BA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E0557-88B4-2F09-2FF3-797E8186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0E65-A6BA-B988-06A7-067B51CD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B4A19-3913-5340-9991-5CD5DA94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7F1B5-B82C-4A0A-16E4-9F9A883C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4C6AE-E0DF-671F-D56D-11D9C71A2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1406F-8F18-3A42-F279-C35091F5C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F5EDA-7D9E-A943-B4E4-CF9360478BAD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6D377-5270-C811-D49C-BB40FDCB3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089B-9034-48B3-ADB1-4CC219A26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B4A19-3913-5340-9991-5CD5DA94A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4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0401-D660-B36E-6857-83D20227F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3418-E1D6-A674-E284-BE7B22CAB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2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mask&#10;&#10;AI-generated content may be incorrect.">
            <a:extLst>
              <a:ext uri="{FF2B5EF4-FFF2-40B4-BE49-F238E27FC236}">
                <a16:creationId xmlns:a16="http://schemas.microsoft.com/office/drawing/2014/main" id="{DAD9B093-1CF1-BFB7-C324-382AA18C7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396" y="643466"/>
            <a:ext cx="6459208" cy="5571067"/>
          </a:xfrm>
          <a:prstGeom prst="rect">
            <a:avLst/>
          </a:prstGeom>
          <a:ln w="1905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4036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979012-FB26-FEC1-82BA-D80D54A2D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770" y="643466"/>
            <a:ext cx="7434459" cy="5571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7669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2D1672-6926-F24A-575D-BF336BF89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381" y="643466"/>
            <a:ext cx="6375238" cy="5571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9503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ontent Placeholder 27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B198732-982C-9096-6DF4-23642A0B9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932"/>
          <a:stretch>
            <a:fillRect/>
          </a:stretch>
        </p:blipFill>
        <p:spPr>
          <a:xfrm>
            <a:off x="2397363" y="2127250"/>
            <a:ext cx="7397274" cy="40497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325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numbers and points&#10;&#10;Description automatically generated with medium confidence">
            <a:extLst>
              <a:ext uri="{FF2B5EF4-FFF2-40B4-BE49-F238E27FC236}">
                <a16:creationId xmlns:a16="http://schemas.microsoft.com/office/drawing/2014/main" id="{F3849D7F-8BF7-4164-BF2F-6F5C64E6E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165" y="643466"/>
            <a:ext cx="5069670" cy="55710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823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Maduabuchi, Chika</dc:creator>
  <cp:lastModifiedBy>Maduabuchi, Chika</cp:lastModifiedBy>
  <cp:revision>1</cp:revision>
  <dcterms:created xsi:type="dcterms:W3CDTF">2025-06-10T23:33:48Z</dcterms:created>
  <dcterms:modified xsi:type="dcterms:W3CDTF">2025-06-13T15:08:51Z</dcterms:modified>
</cp:coreProperties>
</file>